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26.xml" ContentType="application/vnd.openxmlformats-officedocument.presentationml.tags+xml"/>
  <Override PartName="/ppt/tags/tag21.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ppt/tags/tag11.xml" ContentType="application/vnd.openxmlformats-officedocument.presentationml.tags+xml"/>
  <Override PartName="/ppt/tags/tag18.xml" ContentType="application/vnd.openxmlformats-officedocument.presentationml.tags+xml"/>
  <Override PartName="/ppt/tags/tag1.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16.xml" ContentType="application/vnd.openxmlformats-officedocument.presentationml.tags+xml"/>
  <Override PartName="/ppt/tags/tag3.xml" ContentType="application/vnd.openxmlformats-officedocument.presentationml.tags+xml"/>
  <Override PartName="/ppt/tags/tag15.xml" ContentType="application/vnd.openxmlformats-officedocument.presentationml.tags+xml"/>
  <Override PartName="/ppt/tags/tag4.xml" ContentType="application/vnd.openxmlformats-officedocument.presentationml.tags+xml"/>
  <Override PartName="/ppt/tags/tag14.xml" ContentType="application/vnd.openxmlformats-officedocument.presentationml.tags+xml"/>
  <Override PartName="/ppt/tags/tag22.xml" ContentType="application/vnd.openxmlformats-officedocument.presentationml.tags+xml"/>
  <Override PartName="/docProps/app.xml" ContentType="application/vnd.openxmlformats-officedocument.extended-properties+xml"/>
  <Override PartName="/ppt/tags/tag13.xml" ContentType="application/vnd.openxmlformats-officedocument.presentationml.tags+xml"/>
  <Override PartName="/ppt/tags/tag23.xml" ContentType="application/vnd.openxmlformats-officedocument.presentationml.tags+xml"/>
  <Override PartName="/ppt/tags/tag19.xml" ContentType="application/vnd.openxmlformats-officedocument.presentationml.tags+xml"/>
  <Override PartName="/ppt/tags/tag5.xml" ContentType="application/vnd.openxmlformats-officedocument.presentationml.tags+xml"/>
  <Override PartName="/ppt/tags/tag24.xml" ContentType="application/vnd.openxmlformats-officedocument.presentationml.tags+xml"/>
  <Override PartName="/ppt/tags/tag12.xml" ContentType="application/vnd.openxmlformats-officedocument.presentationml.tags+xml"/>
  <Override PartName="/ppt/tags/tag6.xml" ContentType="application/vnd.openxmlformats-officedocument.presentationml.tags+xml"/>
  <Override PartName="/ppt/tags/tag25.xml" ContentType="application/vnd.openxmlformats-officedocument.presentationml.tags+xml"/>
  <Override PartName="/ppt/tags/tag20.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15" r:id="rId1"/>
  </p:sldMasterIdLst>
  <p:notesMasterIdLst>
    <p:notesMasterId r:id="rId14"/>
  </p:notesMasterIdLst>
  <p:handoutMasterIdLst>
    <p:handoutMasterId r:id="rId15"/>
  </p:handoutMasterIdLst>
  <p:sldIdLst>
    <p:sldId id="316" r:id="rId2"/>
    <p:sldId id="315" r:id="rId3"/>
    <p:sldId id="317" r:id="rId4"/>
    <p:sldId id="327" r:id="rId5"/>
    <p:sldId id="318" r:id="rId6"/>
    <p:sldId id="319" r:id="rId7"/>
    <p:sldId id="328" r:id="rId8"/>
    <p:sldId id="320" r:id="rId9"/>
    <p:sldId id="326" r:id="rId10"/>
    <p:sldId id="334" r:id="rId11"/>
    <p:sldId id="324" r:id="rId12"/>
    <p:sldId id="322" r:id="rId13"/>
  </p:sldIdLst>
  <p:sldSz cx="9906000" cy="6858000" type="A4"/>
  <p:notesSz cx="6794500" cy="9931400"/>
  <p:custDataLst>
    <p:tags r:id="rId1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フォーマット" id="{C15D3C56-2D33-4C8B-B9AE-F0F4D88CE269}">
          <p14:sldIdLst>
            <p14:sldId id="316"/>
            <p14:sldId id="315"/>
            <p14:sldId id="317"/>
            <p14:sldId id="327"/>
            <p14:sldId id="318"/>
            <p14:sldId id="319"/>
            <p14:sldId id="328"/>
            <p14:sldId id="320"/>
            <p14:sldId id="326"/>
            <p14:sldId id="334"/>
            <p14:sldId id="324"/>
            <p14:sldId id="322"/>
          </p14:sldIdLst>
        </p14:section>
      </p14:sectionLst>
    </p:ext>
    <p:ext uri="{EFAFB233-063F-42B5-8137-9DF3F51BA10A}">
      <p15:sldGuideLst xmlns:p15="http://schemas.microsoft.com/office/powerpoint/2012/main">
        <p15:guide id="2" pos="3120">
          <p15:clr>
            <a:srgbClr val="A4A3A4"/>
          </p15:clr>
        </p15:guide>
        <p15:guide id="3" orient="horz" pos="3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コドス管理者" initials="コ" lastIdx="1" clrIdx="0">
    <p:extLst>
      <p:ext uri="{19B8F6BF-5375-455C-9EA6-DF929625EA0E}">
        <p15:presenceInfo xmlns:p15="http://schemas.microsoft.com/office/powerpoint/2012/main" userId="S::admin@codoscorp.onmicrosoft.com::da0ca8c4-d698-4293-91c6-cb2cef5b7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2420" autoAdjust="0"/>
  </p:normalViewPr>
  <p:slideViewPr>
    <p:cSldViewPr snapToObjects="1" showGuides="1">
      <p:cViewPr varScale="1">
        <p:scale>
          <a:sx n="86" d="100"/>
          <a:sy n="86" d="100"/>
        </p:scale>
        <p:origin x="360" y="90"/>
      </p:cViewPr>
      <p:guideLst>
        <p:guide pos="3120"/>
        <p:guide orient="horz" pos="346"/>
      </p:guideLst>
    </p:cSldViewPr>
  </p:slideViewPr>
  <p:outlineViewPr>
    <p:cViewPr>
      <p:scale>
        <a:sx n="33" d="100"/>
        <a:sy n="33" d="100"/>
      </p:scale>
      <p:origin x="0" y="-15258"/>
    </p:cViewPr>
  </p:outlineViewPr>
  <p:notesTextViewPr>
    <p:cViewPr>
      <p:scale>
        <a:sx n="100" d="100"/>
        <a:sy n="100" d="100"/>
      </p:scale>
      <p:origin x="0" y="0"/>
    </p:cViewPr>
  </p:notesTextViewPr>
  <p:sorterViewPr>
    <p:cViewPr>
      <p:scale>
        <a:sx n="75" d="100"/>
        <a:sy n="75" d="100"/>
      </p:scale>
      <p:origin x="0" y="0"/>
    </p:cViewPr>
  </p:sorterViewPr>
  <p:notesViewPr>
    <p:cSldViewPr snapToObjects="1" showGuides="1">
      <p:cViewPr varScale="1">
        <p:scale>
          <a:sx n="74" d="100"/>
          <a:sy n="74" d="100"/>
        </p:scale>
        <p:origin x="300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CD0365-DF38-6046-9301-954ABA44AAAD}"/>
              </a:ext>
            </a:extLst>
          </p:cNvPr>
          <p:cNvSpPr>
            <a:spLocks noGrp="1"/>
          </p:cNvSpPr>
          <p:nvPr>
            <p:ph type="hdr" sz="quarter"/>
          </p:nvPr>
        </p:nvSpPr>
        <p:spPr>
          <a:xfrm>
            <a:off x="2" y="1"/>
            <a:ext cx="2944282" cy="498295"/>
          </a:xfrm>
          <a:prstGeom prst="rect">
            <a:avLst/>
          </a:prstGeom>
        </p:spPr>
        <p:txBody>
          <a:bodyPr vert="horz" lIns="91366" tIns="45684" rIns="91366" bIns="4568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B634775-D7A9-0542-ADD4-BA28AD6AB114}"/>
              </a:ext>
            </a:extLst>
          </p:cNvPr>
          <p:cNvSpPr>
            <a:spLocks noGrp="1"/>
          </p:cNvSpPr>
          <p:nvPr>
            <p:ph type="dt" sz="quarter" idx="1"/>
          </p:nvPr>
        </p:nvSpPr>
        <p:spPr>
          <a:xfrm>
            <a:off x="3848647" y="1"/>
            <a:ext cx="2944282" cy="498295"/>
          </a:xfrm>
          <a:prstGeom prst="rect">
            <a:avLst/>
          </a:prstGeom>
        </p:spPr>
        <p:txBody>
          <a:bodyPr vert="horz" lIns="91366" tIns="45684" rIns="91366" bIns="45684" rtlCol="0"/>
          <a:lstStyle>
            <a:lvl1pPr algn="r">
              <a:defRPr sz="1200"/>
            </a:lvl1pPr>
          </a:lstStyle>
          <a:p>
            <a:fld id="{5451D7CC-EF2C-FD46-8E9B-555F408ACD43}" type="datetimeFigureOut">
              <a:rPr kumimoji="1" lang="ja-JP" altLang="en-US" smtClean="0"/>
              <a:t>2024/6/4</a:t>
            </a:fld>
            <a:endParaRPr kumimoji="1" lang="ja-JP" altLang="en-US"/>
          </a:p>
        </p:txBody>
      </p:sp>
      <p:sp>
        <p:nvSpPr>
          <p:cNvPr id="4" name="フッター プレースホルダー 3">
            <a:extLst>
              <a:ext uri="{FF2B5EF4-FFF2-40B4-BE49-F238E27FC236}">
                <a16:creationId xmlns:a16="http://schemas.microsoft.com/office/drawing/2014/main" id="{79A105A2-D089-1A48-829A-82E85E34EE9C}"/>
              </a:ext>
            </a:extLst>
          </p:cNvPr>
          <p:cNvSpPr>
            <a:spLocks noGrp="1"/>
          </p:cNvSpPr>
          <p:nvPr>
            <p:ph type="ftr" sz="quarter" idx="2"/>
          </p:nvPr>
        </p:nvSpPr>
        <p:spPr>
          <a:xfrm>
            <a:off x="2" y="9433109"/>
            <a:ext cx="2944282" cy="498294"/>
          </a:xfrm>
          <a:prstGeom prst="rect">
            <a:avLst/>
          </a:prstGeom>
        </p:spPr>
        <p:txBody>
          <a:bodyPr vert="horz" lIns="91366" tIns="45684" rIns="91366" bIns="4568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EE9F88C-A495-8E4C-91E4-A0448F8E7A49}"/>
              </a:ext>
            </a:extLst>
          </p:cNvPr>
          <p:cNvSpPr>
            <a:spLocks noGrp="1"/>
          </p:cNvSpPr>
          <p:nvPr>
            <p:ph type="sldNum" sz="quarter" idx="3"/>
          </p:nvPr>
        </p:nvSpPr>
        <p:spPr>
          <a:xfrm>
            <a:off x="3848647" y="9433109"/>
            <a:ext cx="2944282" cy="498294"/>
          </a:xfrm>
          <a:prstGeom prst="rect">
            <a:avLst/>
          </a:prstGeom>
        </p:spPr>
        <p:txBody>
          <a:bodyPr vert="horz" lIns="91366" tIns="45684" rIns="91366" bIns="45684" rtlCol="0" anchor="b"/>
          <a:lstStyle>
            <a:lvl1pPr algn="r">
              <a:defRPr sz="1200"/>
            </a:lvl1pPr>
          </a:lstStyle>
          <a:p>
            <a:fld id="{B8E56E7F-BC97-8844-B5AB-A0E20FD94166}" type="slidenum">
              <a:rPr kumimoji="1" lang="ja-JP" altLang="en-US" smtClean="0"/>
              <a:t>‹#›</a:t>
            </a:fld>
            <a:endParaRPr kumimoji="1" lang="ja-JP" altLang="en-US"/>
          </a:p>
        </p:txBody>
      </p:sp>
    </p:spTree>
    <p:extLst>
      <p:ext uri="{BB962C8B-B14F-4D97-AF65-F5344CB8AC3E}">
        <p14:creationId xmlns:p14="http://schemas.microsoft.com/office/powerpoint/2010/main" val="4235008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4282" cy="498295"/>
          </a:xfrm>
          <a:prstGeom prst="rect">
            <a:avLst/>
          </a:prstGeom>
        </p:spPr>
        <p:txBody>
          <a:bodyPr vert="horz" lIns="91366" tIns="45684" rIns="91366" bIns="4568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7" y="1"/>
            <a:ext cx="2944282" cy="498295"/>
          </a:xfrm>
          <a:prstGeom prst="rect">
            <a:avLst/>
          </a:prstGeom>
        </p:spPr>
        <p:txBody>
          <a:bodyPr vert="horz" lIns="91366" tIns="45684" rIns="91366" bIns="45684" rtlCol="0"/>
          <a:lstStyle>
            <a:lvl1pPr algn="r">
              <a:defRPr sz="1200"/>
            </a:lvl1pPr>
          </a:lstStyle>
          <a:p>
            <a:fld id="{038CA037-5F36-E240-9624-6014F2A8F4EC}" type="datetimeFigureOut">
              <a:rPr kumimoji="1" lang="ja-JP" altLang="en-US" smtClean="0"/>
              <a:t>2024/6/4</a:t>
            </a:fld>
            <a:endParaRPr kumimoji="1" lang="ja-JP" altLang="en-US"/>
          </a:p>
        </p:txBody>
      </p:sp>
      <p:sp>
        <p:nvSpPr>
          <p:cNvPr id="4" name="スライド イメージ プレースホルダー 3"/>
          <p:cNvSpPr>
            <a:spLocks noGrp="1" noRot="1" noChangeAspect="1"/>
          </p:cNvSpPr>
          <p:nvPr>
            <p:ph type="sldImg" idx="2"/>
          </p:nvPr>
        </p:nvSpPr>
        <p:spPr>
          <a:xfrm>
            <a:off x="979488" y="1243013"/>
            <a:ext cx="4835525" cy="3349625"/>
          </a:xfrm>
          <a:prstGeom prst="rect">
            <a:avLst/>
          </a:prstGeom>
          <a:noFill/>
          <a:ln w="12700">
            <a:solidFill>
              <a:prstClr val="black"/>
            </a:solidFill>
          </a:ln>
        </p:spPr>
        <p:txBody>
          <a:bodyPr vert="horz" lIns="91366" tIns="45684" rIns="91366" bIns="45684" rtlCol="0" anchor="ctr"/>
          <a:lstStyle/>
          <a:p>
            <a:endParaRPr lang="ja-JP" altLang="en-US"/>
          </a:p>
        </p:txBody>
      </p:sp>
      <p:sp>
        <p:nvSpPr>
          <p:cNvPr id="5" name="ノート プレースホルダー 4"/>
          <p:cNvSpPr>
            <a:spLocks noGrp="1"/>
          </p:cNvSpPr>
          <p:nvPr>
            <p:ph type="body" sz="quarter" idx="3"/>
          </p:nvPr>
        </p:nvSpPr>
        <p:spPr>
          <a:xfrm>
            <a:off x="679450" y="4779488"/>
            <a:ext cx="5435600" cy="3910489"/>
          </a:xfrm>
          <a:prstGeom prst="rect">
            <a:avLst/>
          </a:prstGeom>
        </p:spPr>
        <p:txBody>
          <a:bodyPr vert="horz" lIns="91366" tIns="45684" rIns="91366" bIns="45684"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33109"/>
            <a:ext cx="2944282" cy="498294"/>
          </a:xfrm>
          <a:prstGeom prst="rect">
            <a:avLst/>
          </a:prstGeom>
        </p:spPr>
        <p:txBody>
          <a:bodyPr vert="horz" lIns="91366" tIns="45684" rIns="91366" bIns="456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7" y="9433109"/>
            <a:ext cx="2944282" cy="498294"/>
          </a:xfrm>
          <a:prstGeom prst="rect">
            <a:avLst/>
          </a:prstGeom>
        </p:spPr>
        <p:txBody>
          <a:bodyPr vert="horz" lIns="91366" tIns="45684" rIns="91366" bIns="45684" rtlCol="0" anchor="b"/>
          <a:lstStyle>
            <a:lvl1pPr algn="r">
              <a:defRPr sz="1200"/>
            </a:lvl1pPr>
          </a:lstStyle>
          <a:p>
            <a:fld id="{17B69022-2E16-7042-BFCB-B914F4A6E3B0}" type="slidenum">
              <a:rPr kumimoji="1" lang="ja-JP" altLang="en-US" smtClean="0"/>
              <a:t>‹#›</a:t>
            </a:fld>
            <a:endParaRPr kumimoji="1" lang="ja-JP" altLang="en-US"/>
          </a:p>
        </p:txBody>
      </p:sp>
    </p:spTree>
    <p:extLst>
      <p:ext uri="{BB962C8B-B14F-4D97-AF65-F5344CB8AC3E}">
        <p14:creationId xmlns:p14="http://schemas.microsoft.com/office/powerpoint/2010/main" val="40201952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7</a:t>
            </a:fld>
            <a:endParaRPr kumimoji="1" lang="ja-JP" altLang="en-US"/>
          </a:p>
        </p:txBody>
      </p:sp>
    </p:spTree>
    <p:extLst>
      <p:ext uri="{BB962C8B-B14F-4D97-AF65-F5344CB8AC3E}">
        <p14:creationId xmlns:p14="http://schemas.microsoft.com/office/powerpoint/2010/main" val="362629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8</a:t>
            </a:fld>
            <a:endParaRPr kumimoji="1" lang="ja-JP" altLang="en-US"/>
          </a:p>
        </p:txBody>
      </p:sp>
    </p:spTree>
    <p:extLst>
      <p:ext uri="{BB962C8B-B14F-4D97-AF65-F5344CB8AC3E}">
        <p14:creationId xmlns:p14="http://schemas.microsoft.com/office/powerpoint/2010/main" val="163498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9</a:t>
            </a:fld>
            <a:endParaRPr kumimoji="1" lang="ja-JP" altLang="en-US"/>
          </a:p>
        </p:txBody>
      </p:sp>
    </p:spTree>
    <p:extLst>
      <p:ext uri="{BB962C8B-B14F-4D97-AF65-F5344CB8AC3E}">
        <p14:creationId xmlns:p14="http://schemas.microsoft.com/office/powerpoint/2010/main" val="357530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10</a:t>
            </a:fld>
            <a:endParaRPr kumimoji="1" lang="ja-JP" altLang="en-US"/>
          </a:p>
        </p:txBody>
      </p:sp>
    </p:spTree>
    <p:extLst>
      <p:ext uri="{BB962C8B-B14F-4D97-AF65-F5344CB8AC3E}">
        <p14:creationId xmlns:p14="http://schemas.microsoft.com/office/powerpoint/2010/main" val="340110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B69022-2E16-7042-BFCB-B914F4A6E3B0}" type="slidenum">
              <a:rPr kumimoji="1" lang="ja-JP" altLang="en-US" smtClean="0"/>
              <a:t>11</a:t>
            </a:fld>
            <a:endParaRPr kumimoji="1" lang="ja-JP" altLang="en-US"/>
          </a:p>
        </p:txBody>
      </p:sp>
    </p:spTree>
    <p:extLst>
      <p:ext uri="{BB962C8B-B14F-4D97-AF65-F5344CB8AC3E}">
        <p14:creationId xmlns:p14="http://schemas.microsoft.com/office/powerpoint/2010/main" val="3972815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image" Target="../media/image3.jpe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image" Target="../media/image3.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デジタル）">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userDrawn="1">
            <p:custDataLst>
              <p:tags r:id="rId1"/>
            </p:custDataLst>
            <p:extLst>
              <p:ext uri="{D42A27DB-BD31-4B8C-83A1-F6EECF244321}">
                <p14:modId xmlns:p14="http://schemas.microsoft.com/office/powerpoint/2010/main" val="1303490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
          <p:cNvSpPr>
            <a:spLocks noGrp="1"/>
          </p:cNvSpPr>
          <p:nvPr>
            <p:ph type="ctrTitle"/>
          </p:nvPr>
        </p:nvSpPr>
        <p:spPr>
          <a:xfrm>
            <a:off x="492768" y="2986965"/>
            <a:ext cx="6332442" cy="442035"/>
          </a:xfrm>
          <a:noFill/>
        </p:spPr>
        <p:txBody>
          <a:bodyPr vert="horz"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14" name="Subtitle 2"/>
          <p:cNvSpPr>
            <a:spLocks noGrp="1"/>
          </p:cNvSpPr>
          <p:nvPr>
            <p:ph type="subTitle" idx="1" hasCustomPrompt="1"/>
          </p:nvPr>
        </p:nvSpPr>
        <p:spPr>
          <a:xfrm>
            <a:off x="492391" y="686669"/>
            <a:ext cx="6332818"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altLang="ja-JP" dirty="0"/>
          </a:p>
        </p:txBody>
      </p:sp>
      <p:sp>
        <p:nvSpPr>
          <p:cNvPr id="15" name="テキスト プレースホルダー 14">
            <a:extLst>
              <a:ext uri="{FF2B5EF4-FFF2-40B4-BE49-F238E27FC236}">
                <a16:creationId xmlns:a16="http://schemas.microsoft.com/office/drawing/2014/main" id="{FDC760E3-9F01-AD4C-BCF9-E22AE02BF0F0}"/>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sp>
        <p:nvSpPr>
          <p:cNvPr id="16" name="テキスト プレースホルダー 14">
            <a:extLst>
              <a:ext uri="{FF2B5EF4-FFF2-40B4-BE49-F238E27FC236}">
                <a16:creationId xmlns:a16="http://schemas.microsoft.com/office/drawing/2014/main" id="{863F2344-476F-5942-A8C9-BC88457AB2D4}"/>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17" name="テキスト プレースホルダー 4">
            <a:extLst>
              <a:ext uri="{FF2B5EF4-FFF2-40B4-BE49-F238E27FC236}">
                <a16:creationId xmlns:a16="http://schemas.microsoft.com/office/drawing/2014/main" id="{E2E88B4C-DA79-CC41-98E9-9182634B031C}"/>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grpSp>
        <p:nvGrpSpPr>
          <p:cNvPr id="18" name="グループ化 17">
            <a:extLst>
              <a:ext uri="{FF2B5EF4-FFF2-40B4-BE49-F238E27FC236}">
                <a16:creationId xmlns:a16="http://schemas.microsoft.com/office/drawing/2014/main" id="{536CC259-2020-4EC3-B5BE-B978935AF555}"/>
              </a:ext>
            </a:extLst>
          </p:cNvPr>
          <p:cNvGrpSpPr>
            <a:grpSpLocks noChangeAspect="1"/>
          </p:cNvGrpSpPr>
          <p:nvPr userDrawn="1"/>
        </p:nvGrpSpPr>
        <p:grpSpPr>
          <a:xfrm>
            <a:off x="492766" y="6091218"/>
            <a:ext cx="766800" cy="385678"/>
            <a:chOff x="200472" y="6597352"/>
            <a:chExt cx="355987" cy="179051"/>
          </a:xfrm>
        </p:grpSpPr>
        <p:sp>
          <p:nvSpPr>
            <p:cNvPr id="19" name="Freeform 290">
              <a:extLst>
                <a:ext uri="{FF2B5EF4-FFF2-40B4-BE49-F238E27FC236}">
                  <a16:creationId xmlns:a16="http://schemas.microsoft.com/office/drawing/2014/main" id="{B36ABA08-4E13-467F-AD78-99ED871D2895}"/>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20" name="Freeform 291">
              <a:extLst>
                <a:ext uri="{FF2B5EF4-FFF2-40B4-BE49-F238E27FC236}">
                  <a16:creationId xmlns:a16="http://schemas.microsoft.com/office/drawing/2014/main" id="{46B5DD99-F17B-4AA2-8492-07920C2264F9}"/>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grpSp>
      <p:pic>
        <p:nvPicPr>
          <p:cNvPr id="21" name="図 20">
            <a:extLst>
              <a:ext uri="{FF2B5EF4-FFF2-40B4-BE49-F238E27FC236}">
                <a16:creationId xmlns:a16="http://schemas.microsoft.com/office/drawing/2014/main" id="{004D3937-B26B-B51B-B3B0-D5287C4390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788895" y="5732623"/>
            <a:ext cx="2126488" cy="1102868"/>
          </a:xfrm>
          <a:prstGeom prst="rect">
            <a:avLst/>
          </a:prstGeom>
        </p:spPr>
      </p:pic>
      <p:pic>
        <p:nvPicPr>
          <p:cNvPr id="22" name="図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4400" y="0"/>
            <a:ext cx="2974848" cy="6858000"/>
          </a:xfrm>
          <a:prstGeom prst="rect">
            <a:avLst/>
          </a:prstGeom>
        </p:spPr>
      </p:pic>
    </p:spTree>
    <p:extLst>
      <p:ext uri="{BB962C8B-B14F-4D97-AF65-F5344CB8AC3E}">
        <p14:creationId xmlns:p14="http://schemas.microsoft.com/office/powerpoint/2010/main" val="4382114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行タイトル+本文">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extLst>
              <p:ext uri="{D42A27DB-BD31-4B8C-83A1-F6EECF244321}">
                <p14:modId xmlns:p14="http://schemas.microsoft.com/office/powerpoint/2010/main" val="1922395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54" imgH="551" progId="TCLayout.ActiveDocument.1">
                  <p:embed/>
                </p:oleObj>
              </mc:Choice>
              <mc:Fallback>
                <p:oleObj name="think-cell スライド" r:id="rId3" imgW="554" imgH="55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コンテンツ プレースホルダー 3">
            <a:extLst>
              <a:ext uri="{FF2B5EF4-FFF2-40B4-BE49-F238E27FC236}">
                <a16:creationId xmlns:a16="http://schemas.microsoft.com/office/drawing/2014/main" id="{B89C78DF-9F4E-428F-8949-4660E432C58A}"/>
              </a:ext>
            </a:extLst>
          </p:cNvPr>
          <p:cNvSpPr>
            <a:spLocks noGrp="1"/>
          </p:cNvSpPr>
          <p:nvPr>
            <p:ph sz="quarter" idx="10"/>
          </p:nvPr>
        </p:nvSpPr>
        <p:spPr>
          <a:xfrm>
            <a:off x="200025" y="836712"/>
            <a:ext cx="9504000" cy="5616575"/>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3" name="タイトル 2">
            <a:extLst>
              <a:ext uri="{FF2B5EF4-FFF2-40B4-BE49-F238E27FC236}">
                <a16:creationId xmlns:a16="http://schemas.microsoft.com/office/drawing/2014/main" id="{8E5B7E22-4349-4043-8C35-8AA7558D38DE}"/>
              </a:ext>
            </a:extLst>
          </p:cNvPr>
          <p:cNvSpPr>
            <a:spLocks noGrp="1"/>
          </p:cNvSpPr>
          <p:nvPr>
            <p:ph type="title" hasCustomPrompt="1"/>
          </p:nvPr>
        </p:nvSpPr>
        <p:spPr>
          <a:xfrm>
            <a:off x="201000" y="259200"/>
            <a:ext cx="9504000" cy="380480"/>
          </a:xfrm>
          <a:prstGeom prst="rect">
            <a:avLst/>
          </a:prstGeom>
          <a:blipFill>
            <a:blip r:embed="rId5"/>
            <a:stretch>
              <a:fillRect/>
            </a:stretch>
          </a:blipFill>
        </p:spPr>
        <p:txBody>
          <a:bodyPr vert="horz"/>
          <a:lstStyle>
            <a:lvl1pPr>
              <a:defRPr>
                <a:latin typeface="+mj-ea"/>
                <a:ea typeface="+mj-ea"/>
              </a:defRPr>
            </a:lvl1pPr>
          </a:lstStyle>
          <a:p>
            <a:r>
              <a:rPr kumimoji="1" lang="en-US" altLang="ja-JP" dirty="0"/>
              <a:t>1</a:t>
            </a:r>
            <a:r>
              <a:rPr kumimoji="1" lang="ja-JP" altLang="en-US" dirty="0"/>
              <a:t>行レイアウト タイトル</a:t>
            </a:r>
            <a:r>
              <a:rPr lang="en-US" altLang="ja-JP" dirty="0"/>
              <a:t>/</a:t>
            </a:r>
            <a:r>
              <a:rPr lang="ja-JP" altLang="en-US" dirty="0"/>
              <a:t>スライドタイトル</a:t>
            </a:r>
            <a:r>
              <a:rPr kumimoji="1" lang="ja-JP" altLang="en-US" dirty="0"/>
              <a:t>を入力</a:t>
            </a:r>
          </a:p>
        </p:txBody>
      </p:sp>
    </p:spTree>
    <p:extLst>
      <p:ext uri="{BB962C8B-B14F-4D97-AF65-F5344CB8AC3E}">
        <p14:creationId xmlns:p14="http://schemas.microsoft.com/office/powerpoint/2010/main" val="3911159723"/>
      </p:ext>
    </p:extLst>
  </p:cSld>
  <p:clrMapOvr>
    <a:masterClrMapping/>
  </p:clrMapOvr>
  <p:extLst>
    <p:ext uri="{DCECCB84-F9BA-43D5-87BE-67443E8EF086}">
      <p15:sldGuideLst xmlns:p15="http://schemas.microsoft.com/office/powerpoint/2012/main">
        <p15:guide id="3" orient="horz" pos="52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章＋1行タイトル">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277200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61060F-FC44-4428-9038-E62F2290315B}"/>
              </a:ext>
            </a:extLst>
          </p:cNvPr>
          <p:cNvSpPr>
            <a:spLocks noGrp="1"/>
          </p:cNvSpPr>
          <p:nvPr>
            <p:ph type="title" hasCustomPrompt="1"/>
          </p:nvPr>
        </p:nvSpPr>
        <p:spPr>
          <a:xfrm>
            <a:off x="201000" y="259200"/>
            <a:ext cx="9504000" cy="673200"/>
          </a:xfrm>
        </p:spPr>
        <p:txBody>
          <a:bodyPr vert="horz" tIns="324000">
            <a:spAutoFit/>
          </a:bodyPr>
          <a:lstStyle>
            <a:lvl1pPr fontAlgn="ctr">
              <a:defRPr baseline="0">
                <a:latin typeface="+mj-ea"/>
                <a:ea typeface="+mj-ea"/>
              </a:defRPr>
            </a:lvl1pPr>
          </a:lstStyle>
          <a:p>
            <a:r>
              <a:rPr lang="en-US" altLang="ja-JP" dirty="0"/>
              <a:t>1</a:t>
            </a:r>
            <a:r>
              <a:rPr lang="ja-JP" altLang="en-US" dirty="0"/>
              <a:t>行レイアウト タイトル</a:t>
            </a:r>
            <a:r>
              <a:rPr lang="en-US" altLang="ja-JP" dirty="0"/>
              <a:t>/</a:t>
            </a:r>
            <a:r>
              <a:rPr lang="ja-JP" altLang="en-US" dirty="0"/>
              <a:t>スライドタイトルを入力</a:t>
            </a:r>
          </a:p>
        </p:txBody>
      </p:sp>
      <p:sp>
        <p:nvSpPr>
          <p:cNvPr id="20" name="テキスト プレースホルダー 19">
            <a:extLst>
              <a:ext uri="{FF2B5EF4-FFF2-40B4-BE49-F238E27FC236}">
                <a16:creationId xmlns:a16="http://schemas.microsoft.com/office/drawing/2014/main" id="{DED51E40-D439-4365-8632-E8A6FA6535F4}"/>
              </a:ext>
            </a:extLst>
          </p:cNvPr>
          <p:cNvSpPr>
            <a:spLocks noGrp="1"/>
          </p:cNvSpPr>
          <p:nvPr>
            <p:ph type="body" sz="quarter" idx="12"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rPr>
              <a:t>章タイトル</a:t>
            </a:r>
            <a:r>
              <a:rPr kumimoji="1" lang="en-US" altLang="ja-JP" sz="1400" b="1" i="0" kern="1200" baseline="0" dirty="0">
                <a:solidFill>
                  <a:srgbClr val="000F78"/>
                </a:solidFill>
                <a:latin typeface="Yu Gothic UI" panose="020B0500000000000000" pitchFamily="50" charset="-128"/>
                <a:ea typeface="Yu Gothic UI" panose="020B0500000000000000" pitchFamily="50" charset="-128"/>
                <a:cs typeface="+mj-cs"/>
              </a:rPr>
              <a:t>/</a:t>
            </a:r>
            <a:r>
              <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rPr>
              <a:t>スライドタイトルを入力</a:t>
            </a:r>
          </a:p>
        </p:txBody>
      </p:sp>
    </p:spTree>
    <p:extLst>
      <p:ext uri="{BB962C8B-B14F-4D97-AF65-F5344CB8AC3E}">
        <p14:creationId xmlns:p14="http://schemas.microsoft.com/office/powerpoint/2010/main" val="1545910695"/>
      </p:ext>
    </p:extLst>
  </p:cSld>
  <p:clrMapOvr>
    <a:masterClrMapping/>
  </p:clrMapOvr>
  <p:extLst>
    <p:ext uri="{DCECCB84-F9BA-43D5-87BE-67443E8EF086}">
      <p15:sldGuideLst xmlns:p15="http://schemas.microsoft.com/office/powerpoint/2012/main">
        <p15:guide id="1" orient="horz" pos="70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章＋1行タイトル+本文">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191203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61060F-FC44-4428-9038-E62F2290315B}"/>
              </a:ext>
            </a:extLst>
          </p:cNvPr>
          <p:cNvSpPr>
            <a:spLocks noGrp="1"/>
          </p:cNvSpPr>
          <p:nvPr>
            <p:ph type="title" hasCustomPrompt="1"/>
          </p:nvPr>
        </p:nvSpPr>
        <p:spPr>
          <a:xfrm>
            <a:off x="201000" y="259200"/>
            <a:ext cx="9504000" cy="673200"/>
          </a:xfrm>
        </p:spPr>
        <p:txBody>
          <a:bodyPr vert="horz" tIns="324000">
            <a:spAutoFit/>
          </a:bodyPr>
          <a:lstStyle>
            <a:lvl1pPr fontAlgn="ctr">
              <a:defRPr>
                <a:latin typeface="+mj-ea"/>
                <a:ea typeface="+mj-ea"/>
              </a:defRPr>
            </a:lvl1pPr>
          </a:lstStyle>
          <a:p>
            <a:r>
              <a:rPr lang="en-US" altLang="ja-JP" dirty="0"/>
              <a:t>1</a:t>
            </a:r>
            <a:r>
              <a:rPr lang="ja-JP" altLang="en-US" dirty="0"/>
              <a:t>行レイアウト タイトル</a:t>
            </a:r>
            <a:r>
              <a:rPr lang="en-US" altLang="ja-JP" dirty="0"/>
              <a:t>/</a:t>
            </a:r>
            <a:r>
              <a:rPr lang="ja-JP" altLang="en-US" dirty="0"/>
              <a:t>スライドタイトルを入力</a:t>
            </a:r>
          </a:p>
        </p:txBody>
      </p:sp>
      <p:sp>
        <p:nvSpPr>
          <p:cNvPr id="9" name="コンテンツ プレースホルダー 8">
            <a:extLst>
              <a:ext uri="{FF2B5EF4-FFF2-40B4-BE49-F238E27FC236}">
                <a16:creationId xmlns:a16="http://schemas.microsoft.com/office/drawing/2014/main" id="{D8A45075-8F77-4535-9426-4755326A6EDF}"/>
              </a:ext>
            </a:extLst>
          </p:cNvPr>
          <p:cNvSpPr>
            <a:spLocks noGrp="1"/>
          </p:cNvSpPr>
          <p:nvPr>
            <p:ph sz="quarter" idx="10"/>
          </p:nvPr>
        </p:nvSpPr>
        <p:spPr>
          <a:xfrm>
            <a:off x="201000" y="1124744"/>
            <a:ext cx="9502775" cy="5328000"/>
          </a:xfrm>
        </p:spPr>
        <p:txBody>
          <a:bodyPr/>
          <a:lstStyle>
            <a:lvl1pPr fontAlgn="ctr">
              <a:defRPr>
                <a:latin typeface="+mn-ea"/>
                <a:ea typeface="+mn-ea"/>
              </a:defRPr>
            </a:lvl1pPr>
            <a:lvl2pPr fontAlgn="ctr">
              <a:defRPr>
                <a:latin typeface="+mn-ea"/>
                <a:ea typeface="+mn-ea"/>
              </a:defRPr>
            </a:lvl2pPr>
            <a:lvl3pPr fontAlgn="ctr">
              <a:defRPr>
                <a:latin typeface="+mn-ea"/>
                <a:ea typeface="+mn-ea"/>
              </a:defRPr>
            </a:lvl3pPr>
            <a:lvl4pPr fontAlgn="ctr">
              <a:defRPr>
                <a:latin typeface="+mn-ea"/>
                <a:ea typeface="+mn-ea"/>
              </a:defRPr>
            </a:lvl4pPr>
            <a:lvl5pPr fontAlgn="ctr">
              <a:defRPr>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20" name="テキスト プレースホルダー 19">
            <a:extLst>
              <a:ext uri="{FF2B5EF4-FFF2-40B4-BE49-F238E27FC236}">
                <a16:creationId xmlns:a16="http://schemas.microsoft.com/office/drawing/2014/main" id="{DED51E40-D439-4365-8632-E8A6FA6535F4}"/>
              </a:ext>
            </a:extLst>
          </p:cNvPr>
          <p:cNvSpPr>
            <a:spLocks noGrp="1"/>
          </p:cNvSpPr>
          <p:nvPr>
            <p:ph type="body" sz="quarter" idx="12"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Tree>
    <p:extLst>
      <p:ext uri="{BB962C8B-B14F-4D97-AF65-F5344CB8AC3E}">
        <p14:creationId xmlns:p14="http://schemas.microsoft.com/office/powerpoint/2010/main" val="1773596125"/>
      </p:ext>
    </p:extLst>
  </p:cSld>
  <p:clrMapOvr>
    <a:masterClrMapping/>
  </p:clrMapOvr>
  <p:extLst>
    <p:ext uri="{DCECCB84-F9BA-43D5-87BE-67443E8EF086}">
      <p15:sldGuideLst xmlns:p15="http://schemas.microsoft.com/office/powerpoint/2012/main">
        <p15:guide id="1" orient="horz" pos="70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章＋2行タイトル">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925717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61060F-FC44-4428-9038-E62F2290315B}"/>
              </a:ext>
            </a:extLst>
          </p:cNvPr>
          <p:cNvSpPr>
            <a:spLocks noGrp="1"/>
          </p:cNvSpPr>
          <p:nvPr>
            <p:ph type="title" hasCustomPrompt="1"/>
          </p:nvPr>
        </p:nvSpPr>
        <p:spPr>
          <a:xfrm>
            <a:off x="201000" y="259200"/>
            <a:ext cx="9504000" cy="979200"/>
          </a:xfrm>
        </p:spPr>
        <p:txBody>
          <a:bodyPr vert="horz" tIns="324000">
            <a:spAutoFit/>
          </a:bodyPr>
          <a:lstStyle>
            <a:lvl1pPr fontAlgn="ctr">
              <a:spcBef>
                <a:spcPct val="0"/>
              </a:spcBef>
              <a:defRPr baseline="0">
                <a:latin typeface="+mj-ea"/>
                <a:ea typeface="+mj-ea"/>
              </a:defRPr>
            </a:lvl1pPr>
          </a:lstStyle>
          <a:p>
            <a:pPr lvl="0">
              <a:spcBef>
                <a:spcPct val="0"/>
              </a:spcBef>
            </a:pPr>
            <a:r>
              <a:rPr kumimoji="1" lang="en-US" altLang="ja-JP" dirty="0"/>
              <a:t>2</a:t>
            </a:r>
            <a:r>
              <a:rPr kumimoji="1" lang="ja-JP" altLang="en-US" dirty="0"/>
              <a:t>行レイアウト タイトル</a:t>
            </a:r>
            <a:r>
              <a:rPr lang="en-US" altLang="ja-JP" dirty="0"/>
              <a:t>/</a:t>
            </a:r>
            <a:br>
              <a:rPr lang="en-US" altLang="ja-JP" dirty="0"/>
            </a:br>
            <a:r>
              <a:rPr lang="ja-JP" altLang="en-US" dirty="0"/>
              <a:t>スライドタイトル</a:t>
            </a:r>
            <a:r>
              <a:rPr kumimoji="1" lang="ja-JP" altLang="en-US" dirty="0"/>
              <a:t>を入力</a:t>
            </a:r>
          </a:p>
        </p:txBody>
      </p:sp>
      <p:sp>
        <p:nvSpPr>
          <p:cNvPr id="20" name="テキスト プレースホルダー 19">
            <a:extLst>
              <a:ext uri="{FF2B5EF4-FFF2-40B4-BE49-F238E27FC236}">
                <a16:creationId xmlns:a16="http://schemas.microsoft.com/office/drawing/2014/main" id="{DED51E40-D439-4365-8632-E8A6FA6535F4}"/>
              </a:ext>
            </a:extLst>
          </p:cNvPr>
          <p:cNvSpPr>
            <a:spLocks noGrp="1"/>
          </p:cNvSpPr>
          <p:nvPr>
            <p:ph type="body" sz="quarter" idx="12"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Tree>
    <p:extLst>
      <p:ext uri="{BB962C8B-B14F-4D97-AF65-F5344CB8AC3E}">
        <p14:creationId xmlns:p14="http://schemas.microsoft.com/office/powerpoint/2010/main" val="659205950"/>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章＋2行タイトル+本文">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204906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61060F-FC44-4428-9038-E62F2290315B}"/>
              </a:ext>
            </a:extLst>
          </p:cNvPr>
          <p:cNvSpPr>
            <a:spLocks noGrp="1"/>
          </p:cNvSpPr>
          <p:nvPr>
            <p:ph type="title" hasCustomPrompt="1"/>
          </p:nvPr>
        </p:nvSpPr>
        <p:spPr>
          <a:xfrm>
            <a:off x="201000" y="259200"/>
            <a:ext cx="9504000" cy="979200"/>
          </a:xfrm>
        </p:spPr>
        <p:txBody>
          <a:bodyPr vert="horz" tIns="324000">
            <a:spAutoFit/>
          </a:bodyPr>
          <a:lstStyle>
            <a:lvl1pPr fontAlgn="ctr">
              <a:spcBef>
                <a:spcPct val="0"/>
              </a:spcBef>
              <a:defRPr>
                <a:latin typeface="+mj-ea"/>
                <a:ea typeface="+mj-ea"/>
              </a:defRPr>
            </a:lvl1pPr>
          </a:lstStyle>
          <a:p>
            <a:pPr lvl="0">
              <a:spcBef>
                <a:spcPct val="0"/>
              </a:spcBef>
            </a:pPr>
            <a:r>
              <a:rPr kumimoji="1" lang="en-US" altLang="ja-JP" dirty="0"/>
              <a:t>2</a:t>
            </a:r>
            <a:r>
              <a:rPr kumimoji="1" lang="ja-JP" altLang="en-US" dirty="0"/>
              <a:t>行レイアウト タイトル</a:t>
            </a:r>
            <a:r>
              <a:rPr lang="en-US" altLang="ja-JP" dirty="0"/>
              <a:t>/</a:t>
            </a:r>
            <a:br>
              <a:rPr lang="en-US" altLang="ja-JP" dirty="0"/>
            </a:br>
            <a:r>
              <a:rPr lang="ja-JP" altLang="en-US" dirty="0"/>
              <a:t>スライドタイトル</a:t>
            </a:r>
            <a:r>
              <a:rPr kumimoji="1" lang="ja-JP" altLang="en-US" dirty="0"/>
              <a:t>を入力</a:t>
            </a:r>
          </a:p>
        </p:txBody>
      </p:sp>
      <p:sp>
        <p:nvSpPr>
          <p:cNvPr id="9" name="コンテンツ プレースホルダー 8">
            <a:extLst>
              <a:ext uri="{FF2B5EF4-FFF2-40B4-BE49-F238E27FC236}">
                <a16:creationId xmlns:a16="http://schemas.microsoft.com/office/drawing/2014/main" id="{D8A45075-8F77-4535-9426-4755326A6EDF}"/>
              </a:ext>
            </a:extLst>
          </p:cNvPr>
          <p:cNvSpPr>
            <a:spLocks noGrp="1"/>
          </p:cNvSpPr>
          <p:nvPr>
            <p:ph sz="quarter" idx="10"/>
          </p:nvPr>
        </p:nvSpPr>
        <p:spPr>
          <a:xfrm>
            <a:off x="201000" y="1485336"/>
            <a:ext cx="9502775" cy="4968000"/>
          </a:xfrm>
        </p:spPr>
        <p:txBody>
          <a:bodyPr/>
          <a:lstStyle>
            <a:lvl1pPr fontAlgn="ctr">
              <a:defRPr>
                <a:latin typeface="+mn-ea"/>
                <a:ea typeface="+mn-ea"/>
              </a:defRPr>
            </a:lvl1pPr>
            <a:lvl2pPr fontAlgn="ctr">
              <a:defRPr>
                <a:latin typeface="+mn-ea"/>
                <a:ea typeface="+mn-ea"/>
              </a:defRPr>
            </a:lvl2pPr>
            <a:lvl3pPr fontAlgn="ctr">
              <a:defRPr>
                <a:latin typeface="+mn-ea"/>
                <a:ea typeface="+mn-ea"/>
              </a:defRPr>
            </a:lvl3pPr>
            <a:lvl4pPr fontAlgn="ctr">
              <a:defRPr>
                <a:latin typeface="+mn-ea"/>
                <a:ea typeface="+mn-ea"/>
              </a:defRPr>
            </a:lvl4pPr>
            <a:lvl5pPr fontAlgn="ctr">
              <a:defRPr>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20" name="テキスト プレースホルダー 19">
            <a:extLst>
              <a:ext uri="{FF2B5EF4-FFF2-40B4-BE49-F238E27FC236}">
                <a16:creationId xmlns:a16="http://schemas.microsoft.com/office/drawing/2014/main" id="{DED51E40-D439-4365-8632-E8A6FA6535F4}"/>
              </a:ext>
            </a:extLst>
          </p:cNvPr>
          <p:cNvSpPr>
            <a:spLocks noGrp="1"/>
          </p:cNvSpPr>
          <p:nvPr>
            <p:ph type="body" sz="quarter" idx="12"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Tree>
    <p:extLst>
      <p:ext uri="{BB962C8B-B14F-4D97-AF65-F5344CB8AC3E}">
        <p14:creationId xmlns:p14="http://schemas.microsoft.com/office/powerpoint/2010/main" val="400108200"/>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プロフィール">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104497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FBE7747-457A-47B4-8D78-525F18385533}"/>
              </a:ext>
            </a:extLst>
          </p:cNvPr>
          <p:cNvSpPr>
            <a:spLocks noGrp="1"/>
          </p:cNvSpPr>
          <p:nvPr>
            <p:ph type="title"/>
          </p:nvPr>
        </p:nvSpPr>
        <p:spPr>
          <a:xfrm>
            <a:off x="201000" y="259200"/>
            <a:ext cx="9504000" cy="380480"/>
          </a:xfrm>
        </p:spPr>
        <p:txBody>
          <a:bodyPr vert="horz" tIns="36000"/>
          <a:lstStyle>
            <a:lvl1pPr>
              <a:defRPr>
                <a:latin typeface="+mj-ea"/>
                <a:ea typeface="+mj-ea"/>
              </a:defRPr>
            </a:lvl1pPr>
          </a:lstStyle>
          <a:p>
            <a:r>
              <a:rPr kumimoji="1" lang="ja-JP" altLang="en-US"/>
              <a:t>マスター タイトルの書式設定</a:t>
            </a:r>
            <a:endParaRPr kumimoji="1" lang="ja-JP" altLang="en-US" dirty="0"/>
          </a:p>
        </p:txBody>
      </p:sp>
      <p:sp>
        <p:nvSpPr>
          <p:cNvPr id="25" name="テキスト ボックス 24">
            <a:extLst>
              <a:ext uri="{FF2B5EF4-FFF2-40B4-BE49-F238E27FC236}">
                <a16:creationId xmlns:a16="http://schemas.microsoft.com/office/drawing/2014/main" id="{EEAAFBC8-E7D9-4A89-B3EF-E866F293A9A1}"/>
              </a:ext>
            </a:extLst>
          </p:cNvPr>
          <p:cNvSpPr txBox="1"/>
          <p:nvPr userDrawn="1"/>
        </p:nvSpPr>
        <p:spPr>
          <a:xfrm>
            <a:off x="200026" y="1131885"/>
            <a:ext cx="630434" cy="279756"/>
          </a:xfrm>
          <a:prstGeom prst="rect">
            <a:avLst/>
          </a:prstGeom>
          <a:noFill/>
        </p:spPr>
        <p:txBody>
          <a:bodyPr wrap="none" lIns="90000" tIns="0" rIns="90000" bIns="0" rtlCol="0">
            <a:noAutofit/>
          </a:bodyPr>
          <a:lstStyle/>
          <a:p>
            <a:pPr algn="l" fontAlgn="ctr">
              <a:lnSpc>
                <a:spcPct val="100000"/>
              </a:lnSpc>
            </a:pPr>
            <a:r>
              <a:rPr lang="ja-JP" altLang="en-US" sz="1600" b="1" dirty="0">
                <a:solidFill>
                  <a:srgbClr val="000F78"/>
                </a:solidFill>
                <a:latin typeface="+mn-ea"/>
                <a:ea typeface="+mn-ea"/>
              </a:rPr>
              <a:t>経歴</a:t>
            </a:r>
          </a:p>
        </p:txBody>
      </p:sp>
      <p:sp>
        <p:nvSpPr>
          <p:cNvPr id="26" name="テキスト ボックス 25">
            <a:extLst>
              <a:ext uri="{FF2B5EF4-FFF2-40B4-BE49-F238E27FC236}">
                <a16:creationId xmlns:a16="http://schemas.microsoft.com/office/drawing/2014/main" id="{5DD26883-9F47-4771-B812-9FFEC4043CA7}"/>
              </a:ext>
            </a:extLst>
          </p:cNvPr>
          <p:cNvSpPr txBox="1"/>
          <p:nvPr userDrawn="1"/>
        </p:nvSpPr>
        <p:spPr>
          <a:xfrm>
            <a:off x="4521000" y="1131885"/>
            <a:ext cx="1407646" cy="280587"/>
          </a:xfrm>
          <a:prstGeom prst="rect">
            <a:avLst/>
          </a:prstGeom>
          <a:noFill/>
        </p:spPr>
        <p:txBody>
          <a:bodyPr wrap="none" lIns="90000" tIns="0" rIns="0" bIns="0" rtlCol="0">
            <a:noAutofit/>
          </a:bodyPr>
          <a:lstStyle/>
          <a:p>
            <a:pPr algn="l" fontAlgn="ctr">
              <a:lnSpc>
                <a:spcPct val="100000"/>
              </a:lnSpc>
            </a:pPr>
            <a:r>
              <a:rPr lang="ja-JP" altLang="en-US" sz="1600" b="1" dirty="0">
                <a:solidFill>
                  <a:srgbClr val="000F78"/>
                </a:solidFill>
                <a:latin typeface="+mn-ea"/>
                <a:ea typeface="+mn-ea"/>
              </a:rPr>
              <a:t>主要プロジェクト</a:t>
            </a:r>
          </a:p>
        </p:txBody>
      </p:sp>
      <p:cxnSp>
        <p:nvCxnSpPr>
          <p:cNvPr id="27" name="直線コネクタ 26">
            <a:extLst>
              <a:ext uri="{FF2B5EF4-FFF2-40B4-BE49-F238E27FC236}">
                <a16:creationId xmlns:a16="http://schemas.microsoft.com/office/drawing/2014/main" id="{0692F409-148C-4ECA-8461-74E337BDD83A}"/>
              </a:ext>
            </a:extLst>
          </p:cNvPr>
          <p:cNvCxnSpPr>
            <a:cxnSpLocks/>
          </p:cNvCxnSpPr>
          <p:nvPr userDrawn="1"/>
        </p:nvCxnSpPr>
        <p:spPr>
          <a:xfrm>
            <a:off x="4376936" y="1125187"/>
            <a:ext cx="0" cy="5328000"/>
          </a:xfrm>
          <a:prstGeom prst="line">
            <a:avLst/>
          </a:prstGeom>
          <a:ln w="3175">
            <a:solidFill>
              <a:srgbClr val="000F78"/>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1D5F7FB-D5C9-442A-A715-816C7DB310A8}"/>
              </a:ext>
            </a:extLst>
          </p:cNvPr>
          <p:cNvSpPr txBox="1"/>
          <p:nvPr userDrawn="1"/>
        </p:nvSpPr>
        <p:spPr>
          <a:xfrm>
            <a:off x="200472" y="3594302"/>
            <a:ext cx="572593" cy="266746"/>
          </a:xfrm>
          <a:prstGeom prst="rect">
            <a:avLst/>
          </a:prstGeom>
          <a:noFill/>
        </p:spPr>
        <p:txBody>
          <a:bodyPr wrap="none" lIns="90000" tIns="0" rIns="90000" bIns="0" rtlCol="0">
            <a:noAutofit/>
          </a:bodyPr>
          <a:lstStyle/>
          <a:p>
            <a:pPr algn="l" fontAlgn="ctr">
              <a:lnSpc>
                <a:spcPct val="100000"/>
              </a:lnSpc>
            </a:pPr>
            <a:r>
              <a:rPr lang="ja-JP" altLang="en-US" sz="1600" b="1" dirty="0">
                <a:solidFill>
                  <a:srgbClr val="000F78"/>
                </a:solidFill>
                <a:latin typeface="+mn-ea"/>
                <a:ea typeface="+mn-ea"/>
              </a:rPr>
              <a:t>専門</a:t>
            </a:r>
          </a:p>
        </p:txBody>
      </p:sp>
      <p:cxnSp>
        <p:nvCxnSpPr>
          <p:cNvPr id="29" name="直線コネクタ 28">
            <a:extLst>
              <a:ext uri="{FF2B5EF4-FFF2-40B4-BE49-F238E27FC236}">
                <a16:creationId xmlns:a16="http://schemas.microsoft.com/office/drawing/2014/main" id="{2DC8E470-EBB0-4A37-855C-C3912B29471A}"/>
              </a:ext>
            </a:extLst>
          </p:cNvPr>
          <p:cNvCxnSpPr>
            <a:cxnSpLocks/>
          </p:cNvCxnSpPr>
          <p:nvPr userDrawn="1"/>
        </p:nvCxnSpPr>
        <p:spPr>
          <a:xfrm>
            <a:off x="272480" y="3429000"/>
            <a:ext cx="3887546" cy="0"/>
          </a:xfrm>
          <a:prstGeom prst="line">
            <a:avLst/>
          </a:prstGeom>
          <a:ln w="3175">
            <a:solidFill>
              <a:srgbClr val="000F78"/>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 20"/>
          <p:cNvSpPr>
            <a:spLocks noGrp="1"/>
          </p:cNvSpPr>
          <p:nvPr>
            <p:ph type="body" sz="quarter" idx="14"/>
          </p:nvPr>
        </p:nvSpPr>
        <p:spPr>
          <a:xfrm>
            <a:off x="200026" y="1412776"/>
            <a:ext cx="3960000" cy="1872208"/>
          </a:xfrm>
          <a:prstGeom prst="rect">
            <a:avLst/>
          </a:prstGeom>
        </p:spPr>
        <p:txBody>
          <a:bodyPr lIns="90000"/>
          <a:lstStyle>
            <a:lvl1pPr marL="187200" indent="-187200" fontAlgn="ctr">
              <a:tabLst>
                <a:tab pos="1077913" algn="l"/>
              </a:tabLst>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13" name="テキスト プレースホルダ 20"/>
          <p:cNvSpPr>
            <a:spLocks noGrp="1"/>
          </p:cNvSpPr>
          <p:nvPr>
            <p:ph type="body" sz="quarter" idx="15"/>
          </p:nvPr>
        </p:nvSpPr>
        <p:spPr>
          <a:xfrm>
            <a:off x="200026" y="3861048"/>
            <a:ext cx="3960000" cy="2592140"/>
          </a:xfrm>
          <a:prstGeom prst="rect">
            <a:avLst/>
          </a:prstGeom>
        </p:spPr>
        <p:txBody>
          <a:bodyPr lIns="90000" rIns="0"/>
          <a:lstStyle>
            <a:lvl1pPr marL="187200" indent="-187200" fontAlgn="ctr">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14" name="テキスト プレースホルダ 20"/>
          <p:cNvSpPr>
            <a:spLocks noGrp="1"/>
          </p:cNvSpPr>
          <p:nvPr>
            <p:ph type="body" sz="quarter" idx="16"/>
          </p:nvPr>
        </p:nvSpPr>
        <p:spPr>
          <a:xfrm>
            <a:off x="4521000" y="1412776"/>
            <a:ext cx="5184000" cy="5040412"/>
          </a:xfrm>
          <a:prstGeom prst="rect">
            <a:avLst/>
          </a:prstGeom>
        </p:spPr>
        <p:txBody>
          <a:bodyPr lIns="90000"/>
          <a:lstStyle>
            <a:lvl1pPr marL="187200" indent="-187200" fontAlgn="ctr">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Tree>
    <p:extLst>
      <p:ext uri="{BB962C8B-B14F-4D97-AF65-F5344CB8AC3E}">
        <p14:creationId xmlns:p14="http://schemas.microsoft.com/office/powerpoint/2010/main" val="2294499567"/>
      </p:ext>
    </p:extLst>
  </p:cSld>
  <p:clrMapOvr>
    <a:masterClrMapping/>
  </p:clrMapOvr>
  <p:extLst>
    <p:ext uri="{DCECCB84-F9BA-43D5-87BE-67443E8EF086}">
      <p15:sldGuideLst xmlns:p15="http://schemas.microsoft.com/office/powerpoint/2012/main">
        <p15:guide id="2" pos="126">
          <p15:clr>
            <a:srgbClr val="FBAE40"/>
          </p15:clr>
        </p15:guide>
        <p15:guide id="3" pos="2848">
          <p15:clr>
            <a:srgbClr val="FBAE40"/>
          </p15:clr>
        </p15:guide>
        <p15:guide id="4" pos="2621">
          <p15:clr>
            <a:srgbClr val="FBAE40"/>
          </p15:clr>
        </p15:guide>
        <p15:guide id="5" orient="horz" pos="2160">
          <p15:clr>
            <a:srgbClr val="FBAE40"/>
          </p15:clr>
        </p15:guide>
        <p15:guide id="6" orient="horz" pos="709">
          <p15:clr>
            <a:srgbClr val="FBAE40"/>
          </p15:clr>
        </p15:guide>
        <p15:guide id="7" pos="2757">
          <p15:clr>
            <a:srgbClr val="FBAE40"/>
          </p15:clr>
        </p15:guide>
        <p15:guide id="8" pos="1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プロフィール（章あり）">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216672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12">
            <a:extLst>
              <a:ext uri="{FF2B5EF4-FFF2-40B4-BE49-F238E27FC236}">
                <a16:creationId xmlns:a16="http://schemas.microsoft.com/office/drawing/2014/main" id="{54A96962-01C7-4CDE-BCC8-C65E26A9A134}"/>
              </a:ext>
            </a:extLst>
          </p:cNvPr>
          <p:cNvSpPr>
            <a:spLocks noGrp="1"/>
          </p:cNvSpPr>
          <p:nvPr>
            <p:ph type="title"/>
          </p:nvPr>
        </p:nvSpPr>
        <p:spPr>
          <a:xfrm>
            <a:off x="201000" y="259200"/>
            <a:ext cx="9504000" cy="671292"/>
          </a:xfrm>
        </p:spPr>
        <p:txBody>
          <a:bodyPr vert="horz" tIns="324000"/>
          <a:lstStyle>
            <a:lvl1pPr>
              <a:defRPr>
                <a:latin typeface="+mj-ea"/>
                <a:ea typeface="+mj-ea"/>
              </a:defRPr>
            </a:lvl1pPr>
          </a:lstStyle>
          <a:p>
            <a:r>
              <a:rPr kumimoji="1" lang="ja-JP" altLang="en-US"/>
              <a:t>マスター タイトルの書式設定</a:t>
            </a:r>
            <a:endParaRPr kumimoji="1" lang="ja-JP" altLang="en-US" dirty="0"/>
          </a:p>
        </p:txBody>
      </p:sp>
      <p:sp>
        <p:nvSpPr>
          <p:cNvPr id="14" name="テキスト プレースホルダー 19">
            <a:extLst>
              <a:ext uri="{FF2B5EF4-FFF2-40B4-BE49-F238E27FC236}">
                <a16:creationId xmlns:a16="http://schemas.microsoft.com/office/drawing/2014/main" id="{2553E7DF-AEA8-49DF-9D59-F29EB73B8959}"/>
              </a:ext>
            </a:extLst>
          </p:cNvPr>
          <p:cNvSpPr>
            <a:spLocks noGrp="1"/>
          </p:cNvSpPr>
          <p:nvPr>
            <p:ph type="body" sz="quarter" idx="20"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
        <p:nvSpPr>
          <p:cNvPr id="23" name="テキスト ボックス 22">
            <a:extLst>
              <a:ext uri="{FF2B5EF4-FFF2-40B4-BE49-F238E27FC236}">
                <a16:creationId xmlns:a16="http://schemas.microsoft.com/office/drawing/2014/main" id="{D7A95318-A8BD-4903-B279-AF9CDB5697B3}"/>
              </a:ext>
            </a:extLst>
          </p:cNvPr>
          <p:cNvSpPr txBox="1"/>
          <p:nvPr userDrawn="1"/>
        </p:nvSpPr>
        <p:spPr>
          <a:xfrm>
            <a:off x="200026" y="1132716"/>
            <a:ext cx="630434" cy="279756"/>
          </a:xfrm>
          <a:prstGeom prst="rect">
            <a:avLst/>
          </a:prstGeom>
          <a:noFill/>
        </p:spPr>
        <p:txBody>
          <a:bodyPr wrap="none" lIns="90000" tIns="0" rIns="90000" bIns="0" rtlCol="0">
            <a:noAutofit/>
          </a:bodyPr>
          <a:lstStyle/>
          <a:p>
            <a:pPr algn="l" fontAlgn="ctr">
              <a:lnSpc>
                <a:spcPct val="100000"/>
              </a:lnSpc>
            </a:pPr>
            <a:r>
              <a:rPr lang="ja-JP" altLang="en-US" sz="1600" b="1" dirty="0">
                <a:solidFill>
                  <a:srgbClr val="000F78"/>
                </a:solidFill>
                <a:latin typeface="+mn-ea"/>
                <a:ea typeface="+mn-ea"/>
              </a:rPr>
              <a:t>経歴</a:t>
            </a:r>
          </a:p>
        </p:txBody>
      </p:sp>
      <p:sp>
        <p:nvSpPr>
          <p:cNvPr id="24" name="テキスト ボックス 23">
            <a:extLst>
              <a:ext uri="{FF2B5EF4-FFF2-40B4-BE49-F238E27FC236}">
                <a16:creationId xmlns:a16="http://schemas.microsoft.com/office/drawing/2014/main" id="{E96DC105-3612-45FB-8BFC-2C6F9403A975}"/>
              </a:ext>
            </a:extLst>
          </p:cNvPr>
          <p:cNvSpPr txBox="1"/>
          <p:nvPr userDrawn="1"/>
        </p:nvSpPr>
        <p:spPr>
          <a:xfrm>
            <a:off x="4521000" y="1131885"/>
            <a:ext cx="1407646" cy="280587"/>
          </a:xfrm>
          <a:prstGeom prst="rect">
            <a:avLst/>
          </a:prstGeom>
          <a:noFill/>
        </p:spPr>
        <p:txBody>
          <a:bodyPr wrap="none" lIns="90000" tIns="0" rIns="0" bIns="0" rtlCol="0">
            <a:noAutofit/>
          </a:bodyPr>
          <a:lstStyle/>
          <a:p>
            <a:pPr algn="l" fontAlgn="ctr">
              <a:lnSpc>
                <a:spcPct val="100000"/>
              </a:lnSpc>
            </a:pPr>
            <a:r>
              <a:rPr lang="ja-JP" altLang="en-US" sz="1600" b="1" dirty="0">
                <a:solidFill>
                  <a:srgbClr val="000F78"/>
                </a:solidFill>
                <a:latin typeface="+mn-ea"/>
                <a:ea typeface="+mn-ea"/>
              </a:rPr>
              <a:t>主要プロジェクト</a:t>
            </a:r>
          </a:p>
        </p:txBody>
      </p:sp>
      <p:cxnSp>
        <p:nvCxnSpPr>
          <p:cNvPr id="25" name="直線コネクタ 24">
            <a:extLst>
              <a:ext uri="{FF2B5EF4-FFF2-40B4-BE49-F238E27FC236}">
                <a16:creationId xmlns:a16="http://schemas.microsoft.com/office/drawing/2014/main" id="{7CA3323B-AF9B-4AF1-BE27-65FB15FB99A4}"/>
              </a:ext>
            </a:extLst>
          </p:cNvPr>
          <p:cNvCxnSpPr>
            <a:cxnSpLocks/>
          </p:cNvCxnSpPr>
          <p:nvPr userDrawn="1"/>
        </p:nvCxnSpPr>
        <p:spPr>
          <a:xfrm>
            <a:off x="4376936" y="1125187"/>
            <a:ext cx="0" cy="5328000"/>
          </a:xfrm>
          <a:prstGeom prst="line">
            <a:avLst/>
          </a:prstGeom>
          <a:ln w="3175">
            <a:solidFill>
              <a:srgbClr val="000F78"/>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EA90D61-2335-40F0-A9AF-1BFBC8DDDD46}"/>
              </a:ext>
            </a:extLst>
          </p:cNvPr>
          <p:cNvSpPr txBox="1"/>
          <p:nvPr userDrawn="1"/>
        </p:nvSpPr>
        <p:spPr>
          <a:xfrm>
            <a:off x="200472" y="3594302"/>
            <a:ext cx="572593" cy="266746"/>
          </a:xfrm>
          <a:prstGeom prst="rect">
            <a:avLst/>
          </a:prstGeom>
          <a:noFill/>
        </p:spPr>
        <p:txBody>
          <a:bodyPr wrap="none" lIns="90000" tIns="0" rIns="90000" bIns="0" rtlCol="0">
            <a:noAutofit/>
          </a:bodyPr>
          <a:lstStyle/>
          <a:p>
            <a:pPr algn="l" fontAlgn="ctr">
              <a:lnSpc>
                <a:spcPct val="100000"/>
              </a:lnSpc>
            </a:pPr>
            <a:r>
              <a:rPr lang="ja-JP" altLang="en-US" sz="1600" b="1" dirty="0">
                <a:solidFill>
                  <a:srgbClr val="000F78"/>
                </a:solidFill>
                <a:latin typeface="+mn-ea"/>
                <a:ea typeface="+mn-ea"/>
              </a:rPr>
              <a:t>専門</a:t>
            </a:r>
          </a:p>
        </p:txBody>
      </p:sp>
      <p:cxnSp>
        <p:nvCxnSpPr>
          <p:cNvPr id="27" name="直線コネクタ 26">
            <a:extLst>
              <a:ext uri="{FF2B5EF4-FFF2-40B4-BE49-F238E27FC236}">
                <a16:creationId xmlns:a16="http://schemas.microsoft.com/office/drawing/2014/main" id="{D183AE00-A38E-4339-B2DE-ADC882984879}"/>
              </a:ext>
            </a:extLst>
          </p:cNvPr>
          <p:cNvCxnSpPr>
            <a:cxnSpLocks/>
          </p:cNvCxnSpPr>
          <p:nvPr userDrawn="1"/>
        </p:nvCxnSpPr>
        <p:spPr>
          <a:xfrm>
            <a:off x="272480" y="3429000"/>
            <a:ext cx="3887546" cy="0"/>
          </a:xfrm>
          <a:prstGeom prst="line">
            <a:avLst/>
          </a:prstGeom>
          <a:ln w="3175">
            <a:solidFill>
              <a:srgbClr val="000F78"/>
            </a:solidFill>
          </a:ln>
        </p:spPr>
        <p:style>
          <a:lnRef idx="1">
            <a:schemeClr val="accent1"/>
          </a:lnRef>
          <a:fillRef idx="0">
            <a:schemeClr val="accent1"/>
          </a:fillRef>
          <a:effectRef idx="0">
            <a:schemeClr val="accent1"/>
          </a:effectRef>
          <a:fontRef idx="minor">
            <a:schemeClr val="tx1"/>
          </a:fontRef>
        </p:style>
      </p:cxnSp>
      <p:sp>
        <p:nvSpPr>
          <p:cNvPr id="28" name="テキスト プレースホルダ 20"/>
          <p:cNvSpPr>
            <a:spLocks noGrp="1"/>
          </p:cNvSpPr>
          <p:nvPr>
            <p:ph type="body" sz="quarter" idx="14"/>
          </p:nvPr>
        </p:nvSpPr>
        <p:spPr>
          <a:xfrm>
            <a:off x="200026" y="1412776"/>
            <a:ext cx="3960000" cy="1872208"/>
          </a:xfrm>
          <a:prstGeom prst="rect">
            <a:avLst/>
          </a:prstGeom>
        </p:spPr>
        <p:txBody>
          <a:bodyPr lIns="90000"/>
          <a:lstStyle>
            <a:lvl1pPr marL="187200" indent="-187200" fontAlgn="ctr">
              <a:tabLst>
                <a:tab pos="1077913" algn="l"/>
              </a:tabLst>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29" name="テキスト プレースホルダ 20"/>
          <p:cNvSpPr>
            <a:spLocks noGrp="1"/>
          </p:cNvSpPr>
          <p:nvPr>
            <p:ph type="body" sz="quarter" idx="15"/>
          </p:nvPr>
        </p:nvSpPr>
        <p:spPr>
          <a:xfrm>
            <a:off x="200026" y="3861048"/>
            <a:ext cx="3960000" cy="2592140"/>
          </a:xfrm>
          <a:prstGeom prst="rect">
            <a:avLst/>
          </a:prstGeom>
        </p:spPr>
        <p:txBody>
          <a:bodyPr lIns="90000" rIns="0"/>
          <a:lstStyle>
            <a:lvl1pPr marL="187200" indent="-187200" fontAlgn="ctr">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30" name="テキスト プレースホルダ 20"/>
          <p:cNvSpPr>
            <a:spLocks noGrp="1"/>
          </p:cNvSpPr>
          <p:nvPr>
            <p:ph type="body" sz="quarter" idx="16"/>
          </p:nvPr>
        </p:nvSpPr>
        <p:spPr>
          <a:xfrm>
            <a:off x="4521000" y="1412776"/>
            <a:ext cx="5184000" cy="5040412"/>
          </a:xfrm>
          <a:prstGeom prst="rect">
            <a:avLst/>
          </a:prstGeom>
        </p:spPr>
        <p:txBody>
          <a:bodyPr lIns="90000"/>
          <a:lstStyle>
            <a:lvl1pPr marL="187200" indent="-187200" fontAlgn="ctr">
              <a:defRPr sz="1200">
                <a:latin typeface="+mn-ea"/>
                <a:ea typeface="+mn-ea"/>
              </a:defRPr>
            </a:lvl1pPr>
            <a:lvl2pPr marL="357188" indent="-177800" fontAlgn="ctr">
              <a:defRPr sz="900">
                <a:latin typeface="+mn-ea"/>
                <a:ea typeface="+mn-ea"/>
              </a:defRPr>
            </a:lvl2pPr>
            <a:lvl3pPr marL="507600" indent="-118800">
              <a:spcBef>
                <a:spcPts val="504"/>
              </a:spcBef>
              <a:defRPr sz="900">
                <a:latin typeface="+mj-ea"/>
                <a:ea typeface="+mj-ea"/>
              </a:defRPr>
            </a:lvl3pPr>
            <a:lvl4pPr>
              <a:defRPr sz="1200">
                <a:latin typeface="+mn-ea"/>
                <a:ea typeface="+mn-ea"/>
              </a:defRPr>
            </a:lvl4pPr>
            <a:lvl5pPr>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Tree>
    <p:extLst>
      <p:ext uri="{BB962C8B-B14F-4D97-AF65-F5344CB8AC3E}">
        <p14:creationId xmlns:p14="http://schemas.microsoft.com/office/powerpoint/2010/main" val="2972796588"/>
      </p:ext>
    </p:extLst>
  </p:cSld>
  <p:clrMapOvr>
    <a:masterClrMapping/>
  </p:clrMapOvr>
  <p:extLst>
    <p:ext uri="{DCECCB84-F9BA-43D5-87BE-67443E8EF086}">
      <p15:sldGuideLst xmlns:p15="http://schemas.microsoft.com/office/powerpoint/2012/main">
        <p15:guide id="2" pos="126">
          <p15:clr>
            <a:srgbClr val="FBAE40"/>
          </p15:clr>
        </p15:guide>
        <p15:guide id="3" pos="2848">
          <p15:clr>
            <a:srgbClr val="FBAE40"/>
          </p15:clr>
        </p15:guide>
        <p15:guide id="4" pos="2621">
          <p15:clr>
            <a:srgbClr val="FBAE40"/>
          </p15:clr>
        </p15:guide>
        <p15:guide id="5" orient="horz" pos="2160">
          <p15:clr>
            <a:srgbClr val="FBAE40"/>
          </p15:clr>
        </p15:guide>
        <p15:guide id="6" orient="horz" pos="709">
          <p15:clr>
            <a:srgbClr val="FBAE40"/>
          </p15:clr>
        </p15:guide>
        <p15:guide id="7" pos="2757">
          <p15:clr>
            <a:srgbClr val="FBAE40"/>
          </p15:clr>
        </p15:guide>
        <p15:guide id="8" pos="1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プロフィール 移動可">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1237175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FBE7747-457A-47B4-8D78-525F18385533}"/>
              </a:ext>
            </a:extLst>
          </p:cNvPr>
          <p:cNvSpPr>
            <a:spLocks noGrp="1"/>
          </p:cNvSpPr>
          <p:nvPr>
            <p:ph type="title"/>
          </p:nvPr>
        </p:nvSpPr>
        <p:spPr>
          <a:xfrm>
            <a:off x="201000" y="259200"/>
            <a:ext cx="9504000" cy="380480"/>
          </a:xfrm>
        </p:spPr>
        <p:txBody>
          <a:bodyPr vert="horz" tIns="36000"/>
          <a:lstStyle>
            <a:lvl1pPr>
              <a:defRPr>
                <a:latin typeface="+mj-ea"/>
                <a:ea typeface="+mj-ea"/>
              </a:defRPr>
            </a:lvl1pPr>
          </a:lstStyle>
          <a:p>
            <a:r>
              <a:rPr kumimoji="1" lang="ja-JP" altLang="en-US"/>
              <a:t>マスター タイトルの書式設定</a:t>
            </a:r>
            <a:endParaRPr kumimoji="1" lang="ja-JP" altLang="en-US" dirty="0"/>
          </a:p>
        </p:txBody>
      </p:sp>
      <p:sp>
        <p:nvSpPr>
          <p:cNvPr id="19" name="テキスト プレースホルダ 20"/>
          <p:cNvSpPr>
            <a:spLocks noGrp="1"/>
          </p:cNvSpPr>
          <p:nvPr>
            <p:ph type="body" sz="quarter" idx="14" hasCustomPrompt="1"/>
          </p:nvPr>
        </p:nvSpPr>
        <p:spPr>
          <a:xfrm>
            <a:off x="201614" y="1130400"/>
            <a:ext cx="3960000" cy="2159446"/>
          </a:xfrm>
          <a:prstGeom prst="callout1">
            <a:avLst>
              <a:gd name="adj1" fmla="val 106472"/>
              <a:gd name="adj2" fmla="val 1730"/>
              <a:gd name="adj3" fmla="val 106411"/>
              <a:gd name="adj4" fmla="val 100056"/>
            </a:avLst>
          </a:prstGeom>
          <a:ln w="3175">
            <a:solidFill>
              <a:srgbClr val="000F78"/>
            </a:solidFill>
          </a:ln>
        </p:spPr>
        <p:txBody>
          <a:bodyPr lIns="90000" tIns="0" rIns="0"/>
          <a:lstStyle>
            <a:lvl1pPr marL="187200" marR="0" indent="-187200" algn="l" defTabSz="914400" rtl="0" eaLnBrk="1" fontAlgn="ctr" latinLnBrk="0" hangingPunct="1">
              <a:lnSpc>
                <a:spcPct val="100000"/>
              </a:lnSpc>
              <a:spcBef>
                <a:spcPts val="576"/>
              </a:spcBef>
              <a:spcAft>
                <a:spcPts val="0"/>
              </a:spcAft>
              <a:buClr>
                <a:srgbClr val="000F78"/>
              </a:buClr>
              <a:buSzTx/>
              <a:buFont typeface="Wingdings" panose="05000000000000000000" pitchFamily="2" charset="2"/>
              <a:buChar char="n"/>
              <a:tabLst>
                <a:tab pos="1077913" algn="l"/>
              </a:tabLst>
              <a:defRPr sz="1200">
                <a:latin typeface="+mn-ea"/>
                <a:ea typeface="+mn-ea"/>
              </a:defRPr>
            </a:lvl1pPr>
            <a:lvl2pPr marL="357188" indent="-176400" fontAlgn="ctr">
              <a:defRPr sz="900">
                <a:latin typeface="+mn-ea"/>
                <a:ea typeface="+mn-ea"/>
              </a:defRPr>
            </a:lvl2pPr>
            <a:lvl3pPr marL="507600" marR="0" indent="-118800" algn="l" defTabSz="914400" rtl="0" eaLnBrk="1" fontAlgn="ctr" latinLnBrk="0" hangingPunct="1">
              <a:lnSpc>
                <a:spcPct val="100000"/>
              </a:lnSpc>
              <a:spcBef>
                <a:spcPts val="504"/>
              </a:spcBef>
              <a:spcAft>
                <a:spcPts val="0"/>
              </a:spcAft>
              <a:buClr>
                <a:srgbClr val="000F78"/>
              </a:buClr>
              <a:buSzTx/>
              <a:buFont typeface="Arial" panose="020B0604020202020204" pitchFamily="34" charset="0"/>
              <a:buChar char="•"/>
              <a:tabLst/>
              <a:defRPr sz="900">
                <a:latin typeface="+mn-ea"/>
                <a:ea typeface="+mn-ea"/>
              </a:defRPr>
            </a:lvl3pPr>
            <a:lvl4pPr marL="0" indent="0" fontAlgn="ctr">
              <a:buNone/>
              <a:defRPr sz="1600" b="1">
                <a:solidFill>
                  <a:srgbClr val="000F78"/>
                </a:solidFill>
                <a:latin typeface="+mn-ea"/>
                <a:ea typeface="+mn-ea"/>
              </a:defRPr>
            </a:lvl4pPr>
            <a:lvl5pPr>
              <a:defRPr sz="1200"/>
            </a:lvl5pPr>
          </a:lstStyle>
          <a:p>
            <a:pPr lvl="3"/>
            <a:r>
              <a:rPr kumimoji="1" lang="ja-JP" altLang="en-US" dirty="0"/>
              <a:t>経歴</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endParaRPr kumimoji="1" lang="en-US" altLang="ja-JP" dirty="0"/>
          </a:p>
        </p:txBody>
      </p:sp>
      <p:sp>
        <p:nvSpPr>
          <p:cNvPr id="20" name="テキスト プレースホルダ 20"/>
          <p:cNvSpPr>
            <a:spLocks noGrp="1"/>
          </p:cNvSpPr>
          <p:nvPr>
            <p:ph type="body" sz="quarter" idx="15" hasCustomPrompt="1"/>
          </p:nvPr>
        </p:nvSpPr>
        <p:spPr>
          <a:xfrm>
            <a:off x="201614" y="3592801"/>
            <a:ext cx="3960000" cy="2860388"/>
          </a:xfrm>
          <a:prstGeom prst="rect">
            <a:avLst/>
          </a:prstGeom>
        </p:spPr>
        <p:txBody>
          <a:bodyPr lIns="90000" tIns="0" rIns="0"/>
          <a:lstStyle>
            <a:lvl1pPr marL="187200" indent="-187200" fontAlgn="ctr">
              <a:defRPr sz="1200">
                <a:latin typeface="Yu Gothic UI" panose="020B0500000000000000" pitchFamily="50" charset="-128"/>
                <a:ea typeface="Yu Gothic UI" panose="020B0500000000000000" pitchFamily="50" charset="-128"/>
              </a:defRPr>
            </a:lvl1pPr>
            <a:lvl2pPr marL="357188" marR="0" indent="-177800" algn="l" defTabSz="914400" rtl="0" eaLnBrk="1" fontAlgn="ctr" latinLnBrk="0" hangingPunct="1">
              <a:lnSpc>
                <a:spcPct val="100000"/>
              </a:lnSpc>
              <a:spcBef>
                <a:spcPts val="504"/>
              </a:spcBef>
              <a:spcAft>
                <a:spcPts val="0"/>
              </a:spcAft>
              <a:buClr>
                <a:srgbClr val="000F78"/>
              </a:buClr>
              <a:buSzTx/>
              <a:buFont typeface="Wingdings" panose="05000000000000000000" pitchFamily="2" charset="2"/>
              <a:buChar char="l"/>
              <a:tabLst/>
              <a:defRPr sz="900">
                <a:latin typeface="Yu Gothic UI" panose="020B0500000000000000" pitchFamily="50" charset="-128"/>
                <a:ea typeface="Yu Gothic UI" panose="020B0500000000000000" pitchFamily="50" charset="-128"/>
              </a:defRPr>
            </a:lvl2pPr>
            <a:lvl3pPr marL="507600" indent="-118800" fontAlgn="ctr">
              <a:spcBef>
                <a:spcPts val="504"/>
              </a:spcBef>
              <a:buFont typeface="Arial" panose="020B0604020202020204" pitchFamily="34" charset="0"/>
              <a:buChar char="•"/>
              <a:defRPr sz="900">
                <a:latin typeface="+mj-ea"/>
                <a:ea typeface="+mj-ea"/>
              </a:defRPr>
            </a:lvl3pPr>
            <a:lvl4pPr marL="0" indent="0" fontAlgn="ctr">
              <a:buNone/>
              <a:defRPr sz="1600" b="1">
                <a:solidFill>
                  <a:srgbClr val="000F78"/>
                </a:solidFill>
                <a:latin typeface="+mn-ea"/>
                <a:ea typeface="+mn-ea"/>
              </a:defRPr>
            </a:lvl4pPr>
            <a:lvl5pPr>
              <a:defRPr sz="1200"/>
            </a:lvl5pPr>
          </a:lstStyle>
          <a:p>
            <a:pPr lvl="3"/>
            <a:r>
              <a:rPr kumimoji="1" lang="ja-JP" altLang="en-US" dirty="0"/>
              <a:t>専門</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endParaRPr kumimoji="1" lang="en-US" altLang="ja-JP" dirty="0"/>
          </a:p>
        </p:txBody>
      </p:sp>
      <p:sp>
        <p:nvSpPr>
          <p:cNvPr id="21" name="テキスト プレースホルダ 20"/>
          <p:cNvSpPr>
            <a:spLocks noGrp="1"/>
          </p:cNvSpPr>
          <p:nvPr>
            <p:ph type="body" sz="quarter" idx="16" hasCustomPrompt="1"/>
          </p:nvPr>
        </p:nvSpPr>
        <p:spPr>
          <a:xfrm>
            <a:off x="4521975" y="1130400"/>
            <a:ext cx="5184000" cy="5322788"/>
          </a:xfrm>
          <a:prstGeom prst="callout1">
            <a:avLst>
              <a:gd name="adj1" fmla="val -18"/>
              <a:gd name="adj2" fmla="val -2797"/>
              <a:gd name="adj3" fmla="val 100131"/>
              <a:gd name="adj4" fmla="val -2752"/>
            </a:avLst>
          </a:prstGeom>
          <a:ln w="3175">
            <a:solidFill>
              <a:srgbClr val="000F78"/>
            </a:solidFill>
          </a:ln>
        </p:spPr>
        <p:txBody>
          <a:bodyPr lIns="90000" tIns="0" rIns="0"/>
          <a:lstStyle>
            <a:lvl1pPr marL="187200" indent="-187200" fontAlgn="ctr">
              <a:spcBef>
                <a:spcPts val="576"/>
              </a:spcBef>
              <a:defRPr sz="1200">
                <a:latin typeface="Yu Gothic UI" panose="020B0500000000000000" pitchFamily="50" charset="-128"/>
                <a:ea typeface="Yu Gothic UI" panose="020B0500000000000000" pitchFamily="50" charset="-128"/>
              </a:defRPr>
            </a:lvl1pPr>
            <a:lvl2pPr marL="357188" indent="-177800" fontAlgn="ctr">
              <a:defRPr sz="900">
                <a:latin typeface="Yu Gothic UI" panose="020B0500000000000000" pitchFamily="50" charset="-128"/>
                <a:ea typeface="Yu Gothic UI" panose="020B0500000000000000" pitchFamily="50" charset="-128"/>
              </a:defRPr>
            </a:lvl2pPr>
            <a:lvl3pPr marL="507600" indent="-118800" fontAlgn="ctr">
              <a:spcBef>
                <a:spcPts val="504"/>
              </a:spcBef>
              <a:buFont typeface="Arial" panose="020B0604020202020204" pitchFamily="34" charset="0"/>
              <a:buChar char="•"/>
              <a:defRPr sz="900">
                <a:latin typeface="+mj-ea"/>
                <a:ea typeface="+mj-ea"/>
              </a:defRPr>
            </a:lvl3pPr>
            <a:lvl4pPr marL="0" indent="0" fontAlgn="ctr">
              <a:spcBef>
                <a:spcPts val="216"/>
              </a:spcBef>
              <a:buNone/>
              <a:defRPr sz="1600" b="1">
                <a:solidFill>
                  <a:srgbClr val="000F78"/>
                </a:solidFill>
                <a:latin typeface="+mn-ea"/>
                <a:ea typeface="+mn-ea"/>
              </a:defRPr>
            </a:lvl4pPr>
            <a:lvl5pPr>
              <a:defRPr sz="1200"/>
            </a:lvl5pPr>
          </a:lstStyle>
          <a:p>
            <a:pPr lvl="3"/>
            <a:r>
              <a:rPr kumimoji="1" lang="ja-JP" altLang="en-US" dirty="0"/>
              <a:t>主要プロジェクト</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962671168"/>
      </p:ext>
    </p:extLst>
  </p:cSld>
  <p:clrMapOvr>
    <a:masterClrMapping/>
  </p:clrMapOvr>
  <p:extLst>
    <p:ext uri="{DCECCB84-F9BA-43D5-87BE-67443E8EF086}">
      <p15:sldGuideLst xmlns:p15="http://schemas.microsoft.com/office/powerpoint/2012/main">
        <p15:guide id="2" pos="126">
          <p15:clr>
            <a:srgbClr val="FBAE40"/>
          </p15:clr>
        </p15:guide>
        <p15:guide id="3" pos="2848">
          <p15:clr>
            <a:srgbClr val="FBAE40"/>
          </p15:clr>
        </p15:guide>
        <p15:guide id="4" pos="2621">
          <p15:clr>
            <a:srgbClr val="FBAE40"/>
          </p15:clr>
        </p15:guide>
        <p15:guide id="5" orient="horz" pos="2160">
          <p15:clr>
            <a:srgbClr val="FBAE40"/>
          </p15:clr>
        </p15:guide>
        <p15:guide id="6" orient="horz" pos="709">
          <p15:clr>
            <a:srgbClr val="FBAE40"/>
          </p15:clr>
        </p15:guide>
        <p15:guide id="7" pos="2757">
          <p15:clr>
            <a:srgbClr val="FBAE40"/>
          </p15:clr>
        </p15:guide>
        <p15:guide id="8" pos="1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プロフィール（章あり）移動可">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2635654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12">
            <a:extLst>
              <a:ext uri="{FF2B5EF4-FFF2-40B4-BE49-F238E27FC236}">
                <a16:creationId xmlns:a16="http://schemas.microsoft.com/office/drawing/2014/main" id="{54A96962-01C7-4CDE-BCC8-C65E26A9A134}"/>
              </a:ext>
            </a:extLst>
          </p:cNvPr>
          <p:cNvSpPr>
            <a:spLocks noGrp="1"/>
          </p:cNvSpPr>
          <p:nvPr>
            <p:ph type="title"/>
          </p:nvPr>
        </p:nvSpPr>
        <p:spPr>
          <a:xfrm>
            <a:off x="201000" y="259200"/>
            <a:ext cx="9504000" cy="671292"/>
          </a:xfrm>
        </p:spPr>
        <p:txBody>
          <a:bodyPr vert="horz" tIns="324000"/>
          <a:lstStyle>
            <a:lvl1pPr>
              <a:defRPr>
                <a:latin typeface="+mj-ea"/>
                <a:ea typeface="+mj-ea"/>
              </a:defRPr>
            </a:lvl1pPr>
          </a:lstStyle>
          <a:p>
            <a:r>
              <a:rPr kumimoji="1" lang="ja-JP" altLang="en-US"/>
              <a:t>マスター タイトルの書式設定</a:t>
            </a:r>
            <a:endParaRPr kumimoji="1" lang="ja-JP" altLang="en-US" dirty="0"/>
          </a:p>
        </p:txBody>
      </p:sp>
      <p:sp>
        <p:nvSpPr>
          <p:cNvPr id="14" name="テキスト プレースホルダー 19">
            <a:extLst>
              <a:ext uri="{FF2B5EF4-FFF2-40B4-BE49-F238E27FC236}">
                <a16:creationId xmlns:a16="http://schemas.microsoft.com/office/drawing/2014/main" id="{2553E7DF-AEA8-49DF-9D59-F29EB73B8959}"/>
              </a:ext>
            </a:extLst>
          </p:cNvPr>
          <p:cNvSpPr>
            <a:spLocks noGrp="1"/>
          </p:cNvSpPr>
          <p:nvPr>
            <p:ph type="body" sz="quarter" idx="20" hasCustomPrompt="1"/>
          </p:nvPr>
        </p:nvSpPr>
        <p:spPr>
          <a:xfrm>
            <a:off x="201000" y="259200"/>
            <a:ext cx="9504000" cy="288925"/>
          </a:xfrm>
        </p:spPr>
        <p:txBody>
          <a:bodyPr lIns="144000" rIns="0" bIns="36000" anchor="b" anchorCtr="0"/>
          <a:lstStyle>
            <a:lvl1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mj-ea"/>
                <a:ea typeface="+mj-ea"/>
                <a:cs typeface="+mj-cs"/>
              </a:defRPr>
            </a:lvl1pPr>
            <a:lvl2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2pPr>
            <a:lvl3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3pPr>
            <a:lvl4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smtClean="0">
                <a:solidFill>
                  <a:srgbClr val="000F78"/>
                </a:solidFill>
                <a:latin typeface="Yu Gothic UI" panose="020B0500000000000000" pitchFamily="50" charset="-128"/>
                <a:ea typeface="Yu Gothic UI" panose="020B0500000000000000" pitchFamily="50" charset="-128"/>
                <a:cs typeface="+mj-cs"/>
              </a:defRPr>
            </a:lvl4pPr>
            <a:lvl5pPr marL="0" indent="0" algn="l" defTabSz="914400" rtl="0" eaLnBrk="1" fontAlgn="ctr" latinLnBrk="0" hangingPunct="1">
              <a:lnSpc>
                <a:spcPct val="100000"/>
              </a:lnSpc>
              <a:spcBef>
                <a:spcPct val="0"/>
              </a:spcBef>
              <a:buClr>
                <a:srgbClr val="000F78"/>
              </a:buClr>
              <a:buFont typeface="Wingdings" panose="05000000000000000000" pitchFamily="2" charset="2"/>
              <a:buNone/>
              <a:def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defRPr>
            </a:lvl5pPr>
          </a:lstStyle>
          <a:p>
            <a:pPr marL="0" algn="l" defTabSz="914400" rtl="0" eaLnBrk="1" fontAlgn="ctr" latinLnBrk="0" hangingPunct="1">
              <a:lnSpc>
                <a:spcPct val="100000"/>
              </a:lnSpc>
              <a:spcBef>
                <a:spcPct val="0"/>
              </a:spcBef>
              <a:buNone/>
            </a:pPr>
            <a:r>
              <a:rPr lang="ja-JP" altLang="en-US" dirty="0"/>
              <a:t>章タイトル</a:t>
            </a:r>
            <a:r>
              <a:rPr lang="en-US" altLang="ja-JP" dirty="0"/>
              <a:t>/</a:t>
            </a:r>
            <a:r>
              <a:rPr lang="ja-JP" altLang="en-US" dirty="0"/>
              <a:t>スライドタイトル</a:t>
            </a:r>
            <a:r>
              <a:rPr kumimoji="1" lang="ja-JP" altLang="en-US" dirty="0"/>
              <a:t>を入力</a:t>
            </a:r>
            <a:endParaRPr kumimoji="1" lang="ja-JP" altLang="en-US" sz="1400" b="1" i="0" kern="1200" baseline="0" dirty="0">
              <a:solidFill>
                <a:srgbClr val="000F78"/>
              </a:solidFill>
              <a:latin typeface="Yu Gothic UI" panose="020B0500000000000000" pitchFamily="50" charset="-128"/>
              <a:ea typeface="Yu Gothic UI" panose="020B0500000000000000" pitchFamily="50" charset="-128"/>
              <a:cs typeface="+mj-cs"/>
            </a:endParaRPr>
          </a:p>
        </p:txBody>
      </p:sp>
      <p:sp>
        <p:nvSpPr>
          <p:cNvPr id="21" name="テキスト プレースホルダ 20"/>
          <p:cNvSpPr>
            <a:spLocks noGrp="1"/>
          </p:cNvSpPr>
          <p:nvPr>
            <p:ph type="body" sz="quarter" idx="14" hasCustomPrompt="1"/>
          </p:nvPr>
        </p:nvSpPr>
        <p:spPr>
          <a:xfrm>
            <a:off x="201614" y="1130400"/>
            <a:ext cx="3960000" cy="2159446"/>
          </a:xfrm>
          <a:prstGeom prst="callout1">
            <a:avLst>
              <a:gd name="adj1" fmla="val 106472"/>
              <a:gd name="adj2" fmla="val 1730"/>
              <a:gd name="adj3" fmla="val 106411"/>
              <a:gd name="adj4" fmla="val 100056"/>
            </a:avLst>
          </a:prstGeom>
          <a:ln w="3175">
            <a:solidFill>
              <a:srgbClr val="000F78"/>
            </a:solidFill>
          </a:ln>
        </p:spPr>
        <p:txBody>
          <a:bodyPr lIns="90000" tIns="0" rIns="0"/>
          <a:lstStyle>
            <a:lvl1pPr marL="187200" marR="0" indent="-187200" algn="l" defTabSz="914400" rtl="0" eaLnBrk="1" fontAlgn="ctr" latinLnBrk="0" hangingPunct="1">
              <a:lnSpc>
                <a:spcPct val="100000"/>
              </a:lnSpc>
              <a:spcBef>
                <a:spcPts val="576"/>
              </a:spcBef>
              <a:spcAft>
                <a:spcPts val="0"/>
              </a:spcAft>
              <a:buClr>
                <a:srgbClr val="000F78"/>
              </a:buClr>
              <a:buSzTx/>
              <a:buFont typeface="Wingdings" panose="05000000000000000000" pitchFamily="2" charset="2"/>
              <a:buChar char="n"/>
              <a:tabLst>
                <a:tab pos="1077913" algn="l"/>
              </a:tabLst>
              <a:defRPr sz="1200">
                <a:latin typeface="+mn-ea"/>
                <a:ea typeface="+mn-ea"/>
              </a:defRPr>
            </a:lvl1pPr>
            <a:lvl2pPr marL="357188" indent="-176400" fontAlgn="ctr">
              <a:defRPr sz="900">
                <a:latin typeface="+mn-ea"/>
                <a:ea typeface="+mn-ea"/>
              </a:defRPr>
            </a:lvl2pPr>
            <a:lvl3pPr marL="507600" marR="0" indent="-118800" algn="l" defTabSz="914400" rtl="0" eaLnBrk="1" fontAlgn="ctr" latinLnBrk="0" hangingPunct="1">
              <a:lnSpc>
                <a:spcPct val="100000"/>
              </a:lnSpc>
              <a:spcBef>
                <a:spcPts val="504"/>
              </a:spcBef>
              <a:spcAft>
                <a:spcPts val="0"/>
              </a:spcAft>
              <a:buClr>
                <a:srgbClr val="000F78"/>
              </a:buClr>
              <a:buSzTx/>
              <a:buFont typeface="Arial" panose="020B0604020202020204" pitchFamily="34" charset="0"/>
              <a:buChar char="•"/>
              <a:tabLst/>
              <a:defRPr sz="900">
                <a:latin typeface="+mn-ea"/>
                <a:ea typeface="+mn-ea"/>
              </a:defRPr>
            </a:lvl3pPr>
            <a:lvl4pPr marL="0" indent="0" fontAlgn="ctr">
              <a:buNone/>
              <a:defRPr sz="1600" b="1">
                <a:solidFill>
                  <a:srgbClr val="000F78"/>
                </a:solidFill>
                <a:latin typeface="+mn-ea"/>
                <a:ea typeface="+mn-ea"/>
              </a:defRPr>
            </a:lvl4pPr>
            <a:lvl5pPr>
              <a:defRPr sz="1200"/>
            </a:lvl5pPr>
          </a:lstStyle>
          <a:p>
            <a:pPr lvl="3"/>
            <a:r>
              <a:rPr kumimoji="1" lang="ja-JP" altLang="en-US" dirty="0"/>
              <a:t>経歴</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endParaRPr kumimoji="1" lang="en-US" altLang="ja-JP" dirty="0"/>
          </a:p>
        </p:txBody>
      </p:sp>
      <p:sp>
        <p:nvSpPr>
          <p:cNvPr id="22" name="テキスト プレースホルダ 20"/>
          <p:cNvSpPr>
            <a:spLocks noGrp="1"/>
          </p:cNvSpPr>
          <p:nvPr>
            <p:ph type="body" sz="quarter" idx="15" hasCustomPrompt="1"/>
          </p:nvPr>
        </p:nvSpPr>
        <p:spPr>
          <a:xfrm>
            <a:off x="201614" y="3592801"/>
            <a:ext cx="3960000" cy="2860388"/>
          </a:xfrm>
          <a:prstGeom prst="rect">
            <a:avLst/>
          </a:prstGeom>
        </p:spPr>
        <p:txBody>
          <a:bodyPr lIns="90000" tIns="0" rIns="0"/>
          <a:lstStyle>
            <a:lvl1pPr marL="187200" indent="-187200" fontAlgn="ctr">
              <a:defRPr sz="1200">
                <a:latin typeface="Yu Gothic UI" panose="020B0500000000000000" pitchFamily="50" charset="-128"/>
                <a:ea typeface="Yu Gothic UI" panose="020B0500000000000000" pitchFamily="50" charset="-128"/>
              </a:defRPr>
            </a:lvl1pPr>
            <a:lvl2pPr marL="357188" marR="0" indent="-177800" algn="l" defTabSz="914400" rtl="0" eaLnBrk="1" fontAlgn="ctr" latinLnBrk="0" hangingPunct="1">
              <a:lnSpc>
                <a:spcPct val="100000"/>
              </a:lnSpc>
              <a:spcBef>
                <a:spcPts val="504"/>
              </a:spcBef>
              <a:spcAft>
                <a:spcPts val="0"/>
              </a:spcAft>
              <a:buClr>
                <a:srgbClr val="000F78"/>
              </a:buClr>
              <a:buSzTx/>
              <a:buFont typeface="Wingdings" panose="05000000000000000000" pitchFamily="2" charset="2"/>
              <a:buChar char="l"/>
              <a:tabLst/>
              <a:defRPr sz="900">
                <a:latin typeface="Yu Gothic UI" panose="020B0500000000000000" pitchFamily="50" charset="-128"/>
                <a:ea typeface="Yu Gothic UI" panose="020B0500000000000000" pitchFamily="50" charset="-128"/>
              </a:defRPr>
            </a:lvl2pPr>
            <a:lvl3pPr marL="507600" indent="-118800" fontAlgn="ctr">
              <a:spcBef>
                <a:spcPts val="504"/>
              </a:spcBef>
              <a:buFont typeface="Arial" panose="020B0604020202020204" pitchFamily="34" charset="0"/>
              <a:buChar char="•"/>
              <a:defRPr sz="900">
                <a:latin typeface="+mj-ea"/>
                <a:ea typeface="+mj-ea"/>
              </a:defRPr>
            </a:lvl3pPr>
            <a:lvl4pPr marL="0" indent="0" fontAlgn="ctr">
              <a:buNone/>
              <a:defRPr sz="1600" b="1">
                <a:solidFill>
                  <a:srgbClr val="000F78"/>
                </a:solidFill>
                <a:latin typeface="+mn-ea"/>
                <a:ea typeface="+mn-ea"/>
              </a:defRPr>
            </a:lvl4pPr>
            <a:lvl5pPr>
              <a:defRPr sz="1200"/>
            </a:lvl5pPr>
          </a:lstStyle>
          <a:p>
            <a:pPr lvl="3"/>
            <a:r>
              <a:rPr kumimoji="1" lang="ja-JP" altLang="en-US" dirty="0"/>
              <a:t>専門</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endParaRPr kumimoji="1" lang="en-US" altLang="ja-JP" dirty="0"/>
          </a:p>
        </p:txBody>
      </p:sp>
      <p:sp>
        <p:nvSpPr>
          <p:cNvPr id="23" name="テキスト プレースホルダ 20"/>
          <p:cNvSpPr>
            <a:spLocks noGrp="1"/>
          </p:cNvSpPr>
          <p:nvPr>
            <p:ph type="body" sz="quarter" idx="16" hasCustomPrompt="1"/>
          </p:nvPr>
        </p:nvSpPr>
        <p:spPr>
          <a:xfrm>
            <a:off x="4521975" y="1130400"/>
            <a:ext cx="5184000" cy="5322788"/>
          </a:xfrm>
          <a:prstGeom prst="callout1">
            <a:avLst>
              <a:gd name="adj1" fmla="val -18"/>
              <a:gd name="adj2" fmla="val -2797"/>
              <a:gd name="adj3" fmla="val 100131"/>
              <a:gd name="adj4" fmla="val -2752"/>
            </a:avLst>
          </a:prstGeom>
          <a:ln w="3175">
            <a:solidFill>
              <a:srgbClr val="000F78"/>
            </a:solidFill>
          </a:ln>
        </p:spPr>
        <p:txBody>
          <a:bodyPr lIns="90000" tIns="0" rIns="0"/>
          <a:lstStyle>
            <a:lvl1pPr marL="187200" indent="-187200" fontAlgn="ctr">
              <a:defRPr sz="1200">
                <a:latin typeface="Yu Gothic UI" panose="020B0500000000000000" pitchFamily="50" charset="-128"/>
                <a:ea typeface="Yu Gothic UI" panose="020B0500000000000000" pitchFamily="50" charset="-128"/>
              </a:defRPr>
            </a:lvl1pPr>
            <a:lvl2pPr marL="357188" indent="-177800" fontAlgn="ctr">
              <a:defRPr sz="900">
                <a:latin typeface="Yu Gothic UI" panose="020B0500000000000000" pitchFamily="50" charset="-128"/>
                <a:ea typeface="Yu Gothic UI" panose="020B0500000000000000" pitchFamily="50" charset="-128"/>
              </a:defRPr>
            </a:lvl2pPr>
            <a:lvl3pPr marL="507600" indent="-118800" fontAlgn="ctr">
              <a:spcBef>
                <a:spcPts val="504"/>
              </a:spcBef>
              <a:buFont typeface="Arial" panose="020B0604020202020204" pitchFamily="34" charset="0"/>
              <a:buChar char="•"/>
              <a:defRPr sz="900">
                <a:latin typeface="+mj-ea"/>
                <a:ea typeface="+mj-ea"/>
              </a:defRPr>
            </a:lvl3pPr>
            <a:lvl4pPr marL="0" indent="0" fontAlgn="ctr">
              <a:spcBef>
                <a:spcPts val="216"/>
              </a:spcBef>
              <a:buNone/>
              <a:defRPr sz="1600" b="1">
                <a:solidFill>
                  <a:srgbClr val="000F78"/>
                </a:solidFill>
                <a:latin typeface="+mn-ea"/>
                <a:ea typeface="+mn-ea"/>
              </a:defRPr>
            </a:lvl4pPr>
            <a:lvl5pPr>
              <a:defRPr sz="1200"/>
            </a:lvl5pPr>
          </a:lstStyle>
          <a:p>
            <a:pPr lvl="3"/>
            <a:r>
              <a:rPr kumimoji="1" lang="ja-JP" altLang="en-US" dirty="0"/>
              <a:t>主要プロジェクト</a:t>
            </a:r>
            <a:endParaRPr kumimoji="1" lang="en-US" altLang="ja-JP" dirty="0"/>
          </a:p>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3786969750"/>
      </p:ext>
    </p:extLst>
  </p:cSld>
  <p:clrMapOvr>
    <a:masterClrMapping/>
  </p:clrMapOvr>
  <p:extLst>
    <p:ext uri="{DCECCB84-F9BA-43D5-87BE-67443E8EF086}">
      <p15:sldGuideLst xmlns:p15="http://schemas.microsoft.com/office/powerpoint/2012/main">
        <p15:guide id="2" pos="126">
          <p15:clr>
            <a:srgbClr val="FBAE40"/>
          </p15:clr>
        </p15:guide>
        <p15:guide id="3" pos="2848">
          <p15:clr>
            <a:srgbClr val="FBAE40"/>
          </p15:clr>
        </p15:guide>
        <p15:guide id="4" pos="2621">
          <p15:clr>
            <a:srgbClr val="FBAE40"/>
          </p15:clr>
        </p15:guide>
        <p15:guide id="5" orient="horz" pos="2160">
          <p15:clr>
            <a:srgbClr val="FBAE40"/>
          </p15:clr>
        </p15:guide>
        <p15:guide id="6" orient="horz" pos="709">
          <p15:clr>
            <a:srgbClr val="FBAE40"/>
          </p15:clr>
        </p15:guide>
        <p15:guide id="7" pos="2757">
          <p15:clr>
            <a:srgbClr val="FBAE40"/>
          </p15:clr>
        </p15:guide>
        <p15:guide id="8" pos="17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67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表紙（創発する社会1）">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897814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6" name="テキスト プレースホルダー 14">
            <a:extLst>
              <a:ext uri="{FF2B5EF4-FFF2-40B4-BE49-F238E27FC236}">
                <a16:creationId xmlns:a16="http://schemas.microsoft.com/office/drawing/2014/main" id="{FDC760E3-9F01-AD4C-BCF9-E22AE02BF0F0}"/>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grpSp>
        <p:nvGrpSpPr>
          <p:cNvPr id="47" name="グループ化 46">
            <a:extLst>
              <a:ext uri="{FF2B5EF4-FFF2-40B4-BE49-F238E27FC236}">
                <a16:creationId xmlns:a16="http://schemas.microsoft.com/office/drawing/2014/main" id="{536CC259-2020-4EC3-B5BE-B978935AF555}"/>
              </a:ext>
            </a:extLst>
          </p:cNvPr>
          <p:cNvGrpSpPr>
            <a:grpSpLocks noChangeAspect="1"/>
          </p:cNvGrpSpPr>
          <p:nvPr userDrawn="1"/>
        </p:nvGrpSpPr>
        <p:grpSpPr>
          <a:xfrm>
            <a:off x="492766" y="6091218"/>
            <a:ext cx="766800" cy="385678"/>
            <a:chOff x="200472" y="6597352"/>
            <a:chExt cx="355987" cy="179051"/>
          </a:xfrm>
        </p:grpSpPr>
        <p:sp>
          <p:nvSpPr>
            <p:cNvPr id="48" name="Freeform 290">
              <a:extLst>
                <a:ext uri="{FF2B5EF4-FFF2-40B4-BE49-F238E27FC236}">
                  <a16:creationId xmlns:a16="http://schemas.microsoft.com/office/drawing/2014/main" id="{B36ABA08-4E13-467F-AD78-99ED871D2895}"/>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latin typeface="+mn-ea"/>
                <a:ea typeface="+mn-ea"/>
              </a:endParaRPr>
            </a:p>
          </p:txBody>
        </p:sp>
        <p:sp>
          <p:nvSpPr>
            <p:cNvPr id="49" name="Freeform 291">
              <a:extLst>
                <a:ext uri="{FF2B5EF4-FFF2-40B4-BE49-F238E27FC236}">
                  <a16:creationId xmlns:a16="http://schemas.microsoft.com/office/drawing/2014/main" id="{46B5DD99-F17B-4AA2-8492-07920C2264F9}"/>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latin typeface="+mn-ea"/>
                <a:ea typeface="+mn-ea"/>
              </a:endParaRPr>
            </a:p>
          </p:txBody>
        </p:sp>
      </p:grpSp>
      <p:pic>
        <p:nvPicPr>
          <p:cNvPr id="50" name="図 49">
            <a:extLst>
              <a:ext uri="{FF2B5EF4-FFF2-40B4-BE49-F238E27FC236}">
                <a16:creationId xmlns:a16="http://schemas.microsoft.com/office/drawing/2014/main" id="{004D3937-B26B-B51B-B3B0-D5287C4390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788895" y="5732623"/>
            <a:ext cx="2126488" cy="1102868"/>
          </a:xfrm>
          <a:prstGeom prst="rect">
            <a:avLst/>
          </a:prstGeom>
        </p:spPr>
      </p:pic>
      <p:sp>
        <p:nvSpPr>
          <p:cNvPr id="51" name="Title 1">
            <a:extLst>
              <a:ext uri="{FF2B5EF4-FFF2-40B4-BE49-F238E27FC236}">
                <a16:creationId xmlns:a16="http://schemas.microsoft.com/office/drawing/2014/main" id="{C37C15CF-BEAF-5829-5EF7-87FD3E561FB2}"/>
              </a:ext>
            </a:extLst>
          </p:cNvPr>
          <p:cNvSpPr>
            <a:spLocks noGrp="1"/>
          </p:cNvSpPr>
          <p:nvPr>
            <p:ph type="ctrTitle"/>
          </p:nvPr>
        </p:nvSpPr>
        <p:spPr>
          <a:xfrm>
            <a:off x="492768" y="2986965"/>
            <a:ext cx="6332442" cy="442035"/>
          </a:xfrm>
          <a:noFill/>
        </p:spPr>
        <p:txBody>
          <a:bodyPr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52" name="テキスト プレースホルダー 14">
            <a:extLst>
              <a:ext uri="{FF2B5EF4-FFF2-40B4-BE49-F238E27FC236}">
                <a16:creationId xmlns:a16="http://schemas.microsoft.com/office/drawing/2014/main" id="{90FA0756-796A-C11D-07D9-87E1B6A23AC8}"/>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53" name="テキスト プレースホルダー 4">
            <a:extLst>
              <a:ext uri="{FF2B5EF4-FFF2-40B4-BE49-F238E27FC236}">
                <a16:creationId xmlns:a16="http://schemas.microsoft.com/office/drawing/2014/main" id="{7AF512AC-D7A5-2355-E4B1-B48DC5E61C5D}"/>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pic>
        <p:nvPicPr>
          <p:cNvPr id="54" name="図 5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4400" y="0"/>
            <a:ext cx="2963484" cy="6858000"/>
          </a:xfrm>
          <a:prstGeom prst="rect">
            <a:avLst/>
          </a:prstGeom>
        </p:spPr>
      </p:pic>
      <p:sp>
        <p:nvSpPr>
          <p:cNvPr id="13" name="Subtitle 2"/>
          <p:cNvSpPr>
            <a:spLocks noGrp="1"/>
          </p:cNvSpPr>
          <p:nvPr>
            <p:ph type="subTitle" idx="1" hasCustomPrompt="1"/>
          </p:nvPr>
        </p:nvSpPr>
        <p:spPr>
          <a:xfrm>
            <a:off x="492391" y="686669"/>
            <a:ext cx="6332818"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dirty="0"/>
          </a:p>
        </p:txBody>
      </p:sp>
    </p:spTree>
    <p:extLst>
      <p:ext uri="{BB962C8B-B14F-4D97-AF65-F5344CB8AC3E}">
        <p14:creationId xmlns:p14="http://schemas.microsoft.com/office/powerpoint/2010/main" val="3073033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裏表紙">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8579C954-6CF1-F280-36DD-2349B0D9F4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48840" y="1981200"/>
            <a:ext cx="5608320" cy="2895600"/>
          </a:xfrm>
          <a:prstGeom prst="rect">
            <a:avLst/>
          </a:prstGeom>
        </p:spPr>
      </p:pic>
    </p:spTree>
    <p:extLst>
      <p:ext uri="{BB962C8B-B14F-4D97-AF65-F5344CB8AC3E}">
        <p14:creationId xmlns:p14="http://schemas.microsoft.com/office/powerpoint/2010/main" val="41155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創発する社会2）">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userDrawn="1">
            <p:custDataLst>
              <p:tags r:id="rId1"/>
            </p:custDataLst>
            <p:extLst>
              <p:ext uri="{D42A27DB-BD31-4B8C-83A1-F6EECF244321}">
                <p14:modId xmlns:p14="http://schemas.microsoft.com/office/powerpoint/2010/main" val="326777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7" name="グループ化 46">
            <a:extLst>
              <a:ext uri="{FF2B5EF4-FFF2-40B4-BE49-F238E27FC236}">
                <a16:creationId xmlns:a16="http://schemas.microsoft.com/office/drawing/2014/main" id="{536CC259-2020-4EC3-B5BE-B978935AF555}"/>
              </a:ext>
            </a:extLst>
          </p:cNvPr>
          <p:cNvGrpSpPr>
            <a:grpSpLocks noChangeAspect="1"/>
          </p:cNvGrpSpPr>
          <p:nvPr userDrawn="1"/>
        </p:nvGrpSpPr>
        <p:grpSpPr>
          <a:xfrm>
            <a:off x="492766" y="6091218"/>
            <a:ext cx="766800" cy="385678"/>
            <a:chOff x="200472" y="6597352"/>
            <a:chExt cx="355987" cy="179051"/>
          </a:xfrm>
        </p:grpSpPr>
        <p:sp>
          <p:nvSpPr>
            <p:cNvPr id="48" name="Freeform 290">
              <a:extLst>
                <a:ext uri="{FF2B5EF4-FFF2-40B4-BE49-F238E27FC236}">
                  <a16:creationId xmlns:a16="http://schemas.microsoft.com/office/drawing/2014/main" id="{B36ABA08-4E13-467F-AD78-99ED871D2895}"/>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49" name="Freeform 291">
              <a:extLst>
                <a:ext uri="{FF2B5EF4-FFF2-40B4-BE49-F238E27FC236}">
                  <a16:creationId xmlns:a16="http://schemas.microsoft.com/office/drawing/2014/main" id="{46B5DD99-F17B-4AA2-8492-07920C2264F9}"/>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grpSp>
      <p:pic>
        <p:nvPicPr>
          <p:cNvPr id="50" name="図 49">
            <a:extLst>
              <a:ext uri="{FF2B5EF4-FFF2-40B4-BE49-F238E27FC236}">
                <a16:creationId xmlns:a16="http://schemas.microsoft.com/office/drawing/2014/main" id="{004D3937-B26B-B51B-B3B0-D5287C4390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788895" y="5732623"/>
            <a:ext cx="2126488" cy="1102868"/>
          </a:xfrm>
          <a:prstGeom prst="rect">
            <a:avLst/>
          </a:prstGeom>
        </p:spPr>
      </p:pic>
      <p:sp>
        <p:nvSpPr>
          <p:cNvPr id="51" name="テキスト プレースホルダー 14">
            <a:extLst>
              <a:ext uri="{FF2B5EF4-FFF2-40B4-BE49-F238E27FC236}">
                <a16:creationId xmlns:a16="http://schemas.microsoft.com/office/drawing/2014/main" id="{ED2FDD07-8D52-3AC9-9E8D-08823CD82FBE}"/>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sp>
        <p:nvSpPr>
          <p:cNvPr id="52" name="Title 1">
            <a:extLst>
              <a:ext uri="{FF2B5EF4-FFF2-40B4-BE49-F238E27FC236}">
                <a16:creationId xmlns:a16="http://schemas.microsoft.com/office/drawing/2014/main" id="{0FDE8325-FD29-3D5B-1080-B31184BBFFE3}"/>
              </a:ext>
            </a:extLst>
          </p:cNvPr>
          <p:cNvSpPr>
            <a:spLocks noGrp="1"/>
          </p:cNvSpPr>
          <p:nvPr>
            <p:ph type="ctrTitle"/>
          </p:nvPr>
        </p:nvSpPr>
        <p:spPr>
          <a:xfrm>
            <a:off x="492768" y="2986965"/>
            <a:ext cx="6332442" cy="442035"/>
          </a:xfrm>
          <a:noFill/>
        </p:spPr>
        <p:txBody>
          <a:bodyPr vert="horz"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53" name="テキスト プレースホルダー 14">
            <a:extLst>
              <a:ext uri="{FF2B5EF4-FFF2-40B4-BE49-F238E27FC236}">
                <a16:creationId xmlns:a16="http://schemas.microsoft.com/office/drawing/2014/main" id="{A3A9E66D-4C97-39EA-BC3F-AE1CDFA4FA18}"/>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54" name="テキスト プレースホルダー 4">
            <a:extLst>
              <a:ext uri="{FF2B5EF4-FFF2-40B4-BE49-F238E27FC236}">
                <a16:creationId xmlns:a16="http://schemas.microsoft.com/office/drawing/2014/main" id="{339969AF-6F82-8F5F-2CAA-EC090F0D9A12}"/>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pic>
        <p:nvPicPr>
          <p:cNvPr id="55" name="図 5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4400" y="0"/>
            <a:ext cx="2968752" cy="6858000"/>
          </a:xfrm>
          <a:prstGeom prst="rect">
            <a:avLst/>
          </a:prstGeom>
        </p:spPr>
      </p:pic>
      <p:sp>
        <p:nvSpPr>
          <p:cNvPr id="13" name="Subtitle 2"/>
          <p:cNvSpPr>
            <a:spLocks noGrp="1"/>
          </p:cNvSpPr>
          <p:nvPr>
            <p:ph type="subTitle" idx="1" hasCustomPrompt="1"/>
          </p:nvPr>
        </p:nvSpPr>
        <p:spPr>
          <a:xfrm>
            <a:off x="492391" y="686669"/>
            <a:ext cx="6332818"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altLang="ja-JP" dirty="0"/>
          </a:p>
        </p:txBody>
      </p:sp>
    </p:spTree>
    <p:extLst>
      <p:ext uri="{BB962C8B-B14F-4D97-AF65-F5344CB8AC3E}">
        <p14:creationId xmlns:p14="http://schemas.microsoft.com/office/powerpoint/2010/main" val="16117796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表紙（写真なし）">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4036950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3" name="グループ化 42">
            <a:extLst>
              <a:ext uri="{FF2B5EF4-FFF2-40B4-BE49-F238E27FC236}">
                <a16:creationId xmlns:a16="http://schemas.microsoft.com/office/drawing/2014/main" id="{96019AEE-C75E-58C4-3755-74C3744585D3}"/>
              </a:ext>
            </a:extLst>
          </p:cNvPr>
          <p:cNvGrpSpPr>
            <a:grpSpLocks noChangeAspect="1"/>
          </p:cNvGrpSpPr>
          <p:nvPr userDrawn="1"/>
        </p:nvGrpSpPr>
        <p:grpSpPr>
          <a:xfrm>
            <a:off x="492766" y="6091218"/>
            <a:ext cx="766800" cy="385678"/>
            <a:chOff x="200472" y="6597352"/>
            <a:chExt cx="355987" cy="179051"/>
          </a:xfrm>
        </p:grpSpPr>
        <p:sp>
          <p:nvSpPr>
            <p:cNvPr id="44" name="Freeform 290">
              <a:extLst>
                <a:ext uri="{FF2B5EF4-FFF2-40B4-BE49-F238E27FC236}">
                  <a16:creationId xmlns:a16="http://schemas.microsoft.com/office/drawing/2014/main" id="{738AF6F3-879D-C5B8-78FF-EB2E73390649}"/>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45" name="Freeform 291">
              <a:extLst>
                <a:ext uri="{FF2B5EF4-FFF2-40B4-BE49-F238E27FC236}">
                  <a16:creationId xmlns:a16="http://schemas.microsoft.com/office/drawing/2014/main" id="{4481E48F-6ED2-60E7-39DB-1F66CDA299AC}"/>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grpSp>
      <p:pic>
        <p:nvPicPr>
          <p:cNvPr id="46" name="図 45">
            <a:extLst>
              <a:ext uri="{FF2B5EF4-FFF2-40B4-BE49-F238E27FC236}">
                <a16:creationId xmlns:a16="http://schemas.microsoft.com/office/drawing/2014/main" id="{317FFA85-1511-1D6B-9342-69DE6F51FDD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3280" y="5732623"/>
            <a:ext cx="2126488" cy="1102868"/>
          </a:xfrm>
          <a:prstGeom prst="rect">
            <a:avLst/>
          </a:prstGeom>
        </p:spPr>
      </p:pic>
      <p:sp>
        <p:nvSpPr>
          <p:cNvPr id="47" name="テキスト プレースホルダー 14">
            <a:extLst>
              <a:ext uri="{FF2B5EF4-FFF2-40B4-BE49-F238E27FC236}">
                <a16:creationId xmlns:a16="http://schemas.microsoft.com/office/drawing/2014/main" id="{AD800346-E29F-911D-C4B2-151A94574A45}"/>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sp>
        <p:nvSpPr>
          <p:cNvPr id="48" name="Title 1">
            <a:extLst>
              <a:ext uri="{FF2B5EF4-FFF2-40B4-BE49-F238E27FC236}">
                <a16:creationId xmlns:a16="http://schemas.microsoft.com/office/drawing/2014/main" id="{E992AB66-E797-439A-4102-08B4FB6FBEDA}"/>
              </a:ext>
            </a:extLst>
          </p:cNvPr>
          <p:cNvSpPr>
            <a:spLocks noGrp="1"/>
          </p:cNvSpPr>
          <p:nvPr>
            <p:ph type="ctrTitle"/>
          </p:nvPr>
        </p:nvSpPr>
        <p:spPr>
          <a:xfrm>
            <a:off x="492767" y="2986965"/>
            <a:ext cx="8924281" cy="442035"/>
          </a:xfrm>
          <a:noFill/>
        </p:spPr>
        <p:txBody>
          <a:bodyPr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49" name="テキスト プレースホルダー 14">
            <a:extLst>
              <a:ext uri="{FF2B5EF4-FFF2-40B4-BE49-F238E27FC236}">
                <a16:creationId xmlns:a16="http://schemas.microsoft.com/office/drawing/2014/main" id="{060920B9-7C98-9F56-88F3-B85204DADE61}"/>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50" name="テキスト プレースホルダー 4">
            <a:extLst>
              <a:ext uri="{FF2B5EF4-FFF2-40B4-BE49-F238E27FC236}">
                <a16:creationId xmlns:a16="http://schemas.microsoft.com/office/drawing/2014/main" id="{3951392A-A08C-B302-215B-676E7085F70E}"/>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sp>
        <p:nvSpPr>
          <p:cNvPr id="15" name="Subtitle 2"/>
          <p:cNvSpPr>
            <a:spLocks noGrp="1"/>
          </p:cNvSpPr>
          <p:nvPr>
            <p:ph type="subTitle" idx="1" hasCustomPrompt="1"/>
          </p:nvPr>
        </p:nvSpPr>
        <p:spPr>
          <a:xfrm>
            <a:off x="492764" y="687789"/>
            <a:ext cx="8924400"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altLang="ja-JP" dirty="0"/>
          </a:p>
        </p:txBody>
      </p:sp>
    </p:spTree>
    <p:extLst>
      <p:ext uri="{BB962C8B-B14F-4D97-AF65-F5344CB8AC3E}">
        <p14:creationId xmlns:p14="http://schemas.microsoft.com/office/powerpoint/2010/main" val="1327847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表紙+サブタイトル（写真なし）">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4" name="オブジェクト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2" name="テキスト プレースホルダー 7">
            <a:extLst>
              <a:ext uri="{FF2B5EF4-FFF2-40B4-BE49-F238E27FC236}">
                <a16:creationId xmlns:a16="http://schemas.microsoft.com/office/drawing/2014/main" id="{41877E83-27AD-F84F-8D0E-74403068DF66}"/>
              </a:ext>
            </a:extLst>
          </p:cNvPr>
          <p:cNvSpPr>
            <a:spLocks noGrp="1"/>
          </p:cNvSpPr>
          <p:nvPr>
            <p:ph type="body" sz="quarter" idx="13" hasCustomPrompt="1"/>
          </p:nvPr>
        </p:nvSpPr>
        <p:spPr>
          <a:xfrm>
            <a:off x="492764" y="1189666"/>
            <a:ext cx="8924285" cy="349702"/>
          </a:xfrm>
        </p:spPr>
        <p:txBody>
          <a:bodyPr lIns="0" tIns="36000" rIns="0" bIns="36000" anchor="ctr">
            <a:spAutoFit/>
          </a:bodyPr>
          <a:lstStyle>
            <a:lvl1pPr marL="0" indent="0">
              <a:spcBef>
                <a:spcPts val="0"/>
              </a:spcBef>
              <a:buNone/>
              <a:defRPr sz="1800" b="1" i="0" baseline="0">
                <a:solidFill>
                  <a:srgbClr val="000F78"/>
                </a:solidFill>
                <a:latin typeface="Yu Gothic UI" panose="020B0500000000000000" pitchFamily="50" charset="-128"/>
                <a:ea typeface="Yu Gothic UI" panose="020B0500000000000000" pitchFamily="50" charset="-128"/>
              </a:defRPr>
            </a:lvl1pPr>
          </a:lstStyle>
          <a:p>
            <a:r>
              <a:rPr kumimoji="1" lang="ja-JP" altLang="en-US" dirty="0"/>
              <a:t>サブタイトル</a:t>
            </a:r>
          </a:p>
        </p:txBody>
      </p:sp>
      <p:grpSp>
        <p:nvGrpSpPr>
          <p:cNvPr id="43" name="グループ化 42">
            <a:extLst>
              <a:ext uri="{FF2B5EF4-FFF2-40B4-BE49-F238E27FC236}">
                <a16:creationId xmlns:a16="http://schemas.microsoft.com/office/drawing/2014/main" id="{96019AEE-C75E-58C4-3755-74C3744585D3}"/>
              </a:ext>
            </a:extLst>
          </p:cNvPr>
          <p:cNvGrpSpPr>
            <a:grpSpLocks noChangeAspect="1"/>
          </p:cNvGrpSpPr>
          <p:nvPr userDrawn="1"/>
        </p:nvGrpSpPr>
        <p:grpSpPr>
          <a:xfrm>
            <a:off x="492766" y="6091218"/>
            <a:ext cx="766800" cy="385678"/>
            <a:chOff x="200472" y="6597352"/>
            <a:chExt cx="355987" cy="179051"/>
          </a:xfrm>
        </p:grpSpPr>
        <p:sp>
          <p:nvSpPr>
            <p:cNvPr id="44" name="Freeform 290">
              <a:extLst>
                <a:ext uri="{FF2B5EF4-FFF2-40B4-BE49-F238E27FC236}">
                  <a16:creationId xmlns:a16="http://schemas.microsoft.com/office/drawing/2014/main" id="{738AF6F3-879D-C5B8-78FF-EB2E73390649}"/>
                </a:ext>
              </a:extLst>
            </p:cNvPr>
            <p:cNvSpPr>
              <a:spLocks noChangeAspect="1"/>
            </p:cNvSpPr>
            <p:nvPr/>
          </p:nvSpPr>
          <p:spPr bwMode="auto">
            <a:xfrm>
              <a:off x="508801" y="6598074"/>
              <a:ext cx="47658" cy="177607"/>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45" name="Freeform 291">
              <a:extLst>
                <a:ext uri="{FF2B5EF4-FFF2-40B4-BE49-F238E27FC236}">
                  <a16:creationId xmlns:a16="http://schemas.microsoft.com/office/drawing/2014/main" id="{4481E48F-6ED2-60E7-39DB-1F66CDA299AC}"/>
                </a:ext>
              </a:extLst>
            </p:cNvPr>
            <p:cNvSpPr>
              <a:spLocks noChangeAspect="1"/>
            </p:cNvSpPr>
            <p:nvPr/>
          </p:nvSpPr>
          <p:spPr bwMode="auto">
            <a:xfrm>
              <a:off x="200472" y="6597352"/>
              <a:ext cx="303997" cy="179051"/>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grpSp>
      <p:pic>
        <p:nvPicPr>
          <p:cNvPr id="46" name="図 45">
            <a:extLst>
              <a:ext uri="{FF2B5EF4-FFF2-40B4-BE49-F238E27FC236}">
                <a16:creationId xmlns:a16="http://schemas.microsoft.com/office/drawing/2014/main" id="{317FFA85-1511-1D6B-9342-69DE6F51FDD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3280" y="5732623"/>
            <a:ext cx="2126488" cy="1102868"/>
          </a:xfrm>
          <a:prstGeom prst="rect">
            <a:avLst/>
          </a:prstGeom>
        </p:spPr>
      </p:pic>
      <p:sp>
        <p:nvSpPr>
          <p:cNvPr id="47" name="テキスト プレースホルダー 14">
            <a:extLst>
              <a:ext uri="{FF2B5EF4-FFF2-40B4-BE49-F238E27FC236}">
                <a16:creationId xmlns:a16="http://schemas.microsoft.com/office/drawing/2014/main" id="{AD800346-E29F-911D-C4B2-151A94574A45}"/>
              </a:ext>
            </a:extLst>
          </p:cNvPr>
          <p:cNvSpPr>
            <a:spLocks noGrp="1"/>
          </p:cNvSpPr>
          <p:nvPr>
            <p:ph type="body" sz="quarter" idx="10" hasCustomPrompt="1"/>
          </p:nvPr>
        </p:nvSpPr>
        <p:spPr>
          <a:xfrm>
            <a:off x="492389" y="5436000"/>
            <a:ext cx="6332443" cy="252000"/>
          </a:xfrm>
        </p:spPr>
        <p:txBody>
          <a:bodyPr lIns="0" anchor="ctr">
            <a:noAutofit/>
          </a:bodyPr>
          <a:lstStyle>
            <a:lvl1pPr marL="0" indent="0">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日付</a:t>
            </a:r>
          </a:p>
        </p:txBody>
      </p:sp>
      <p:sp>
        <p:nvSpPr>
          <p:cNvPr id="48" name="Title 1">
            <a:extLst>
              <a:ext uri="{FF2B5EF4-FFF2-40B4-BE49-F238E27FC236}">
                <a16:creationId xmlns:a16="http://schemas.microsoft.com/office/drawing/2014/main" id="{E992AB66-E797-439A-4102-08B4FB6FBEDA}"/>
              </a:ext>
            </a:extLst>
          </p:cNvPr>
          <p:cNvSpPr>
            <a:spLocks noGrp="1"/>
          </p:cNvSpPr>
          <p:nvPr>
            <p:ph type="ctrTitle"/>
          </p:nvPr>
        </p:nvSpPr>
        <p:spPr>
          <a:xfrm>
            <a:off x="492767" y="2986965"/>
            <a:ext cx="8924281" cy="442035"/>
          </a:xfrm>
          <a:noFill/>
        </p:spPr>
        <p:txBody>
          <a:bodyPr wrap="square" lIns="0" anchor="b">
            <a:spAutoFit/>
          </a:bodyPr>
          <a:lstStyle>
            <a:lvl1pPr algn="l">
              <a:lnSpc>
                <a:spcPct val="100000"/>
              </a:lnSpc>
              <a:spcBef>
                <a:spcPts val="0"/>
              </a:spcBef>
              <a:defRPr sz="2400" b="1" i="0" baseline="0">
                <a:solidFill>
                  <a:srgbClr val="000F78"/>
                </a:solidFill>
                <a:latin typeface="Yu Gothic UI" panose="020B0500000000000000" pitchFamily="50" charset="-128"/>
                <a:ea typeface="Yu Gothic UI" panose="020B0500000000000000" pitchFamily="50" charset="-128"/>
              </a:defRPr>
            </a:lvl1pPr>
          </a:lstStyle>
          <a:p>
            <a:r>
              <a:rPr lang="ja-JP" altLang="en-US"/>
              <a:t>マスター タイトルの書式設定</a:t>
            </a:r>
            <a:endParaRPr lang="en-US" dirty="0"/>
          </a:p>
        </p:txBody>
      </p:sp>
      <p:sp>
        <p:nvSpPr>
          <p:cNvPr id="49" name="テキスト プレースホルダー 14">
            <a:extLst>
              <a:ext uri="{FF2B5EF4-FFF2-40B4-BE49-F238E27FC236}">
                <a16:creationId xmlns:a16="http://schemas.microsoft.com/office/drawing/2014/main" id="{060920B9-7C98-9F56-88F3-B85204DADE61}"/>
              </a:ext>
            </a:extLst>
          </p:cNvPr>
          <p:cNvSpPr>
            <a:spLocks noGrp="1"/>
          </p:cNvSpPr>
          <p:nvPr>
            <p:ph type="body" sz="quarter" idx="11" hasCustomPrompt="1"/>
          </p:nvPr>
        </p:nvSpPr>
        <p:spPr>
          <a:xfrm>
            <a:off x="492766" y="4491643"/>
            <a:ext cx="6332442" cy="766175"/>
          </a:xfrm>
        </p:spPr>
        <p:txBody>
          <a:bodyPr lIns="0" tIns="0" rIns="0" bIns="0" anchor="t">
            <a:noAutofit/>
          </a:bodyPr>
          <a:lstStyle>
            <a:lvl1pPr marL="0" indent="0">
              <a:lnSpc>
                <a:spcPts val="1640"/>
              </a:lnSpc>
              <a:spcBef>
                <a:spcPts val="0"/>
              </a:spcBef>
              <a:buNone/>
              <a:defRPr sz="1200" b="1" baseline="0">
                <a:latin typeface="Yu Gothic UI" panose="020B0500000000000000" pitchFamily="50" charset="-128"/>
                <a:ea typeface="Yu Gothic UI" panose="020B0500000000000000" pitchFamily="50" charset="-128"/>
              </a:defRPr>
            </a:lvl1pPr>
          </a:lstStyle>
          <a:p>
            <a:r>
              <a:rPr kumimoji="1" lang="ja-JP" altLang="en-US" dirty="0"/>
              <a:t>部署</a:t>
            </a:r>
          </a:p>
        </p:txBody>
      </p:sp>
      <p:sp>
        <p:nvSpPr>
          <p:cNvPr id="50" name="テキスト プレースホルダー 4">
            <a:extLst>
              <a:ext uri="{FF2B5EF4-FFF2-40B4-BE49-F238E27FC236}">
                <a16:creationId xmlns:a16="http://schemas.microsoft.com/office/drawing/2014/main" id="{3951392A-A08C-B302-215B-676E7085F70E}"/>
              </a:ext>
            </a:extLst>
          </p:cNvPr>
          <p:cNvSpPr>
            <a:spLocks noGrp="1"/>
          </p:cNvSpPr>
          <p:nvPr>
            <p:ph type="body" sz="quarter" idx="12" hasCustomPrompt="1"/>
          </p:nvPr>
        </p:nvSpPr>
        <p:spPr>
          <a:xfrm>
            <a:off x="492766" y="4017390"/>
            <a:ext cx="6332442" cy="342000"/>
          </a:xfrm>
        </p:spPr>
        <p:txBody>
          <a:bodyPr lIns="0" anchor="ctr">
            <a:noAutofit/>
          </a:bodyPr>
          <a:lstStyle>
            <a:lvl1pPr marL="0" indent="0" algn="l">
              <a:spcBef>
                <a:spcPts val="0"/>
              </a:spcBef>
              <a:buNone/>
              <a:defRPr sz="1600" b="1" baseline="0">
                <a:solidFill>
                  <a:schemeClr val="tx1"/>
                </a:solidFill>
                <a:latin typeface="Yu Gothic UI" panose="020B0500000000000000" pitchFamily="50" charset="-128"/>
                <a:ea typeface="Yu Gothic UI" panose="020B0500000000000000" pitchFamily="50" charset="-128"/>
              </a:defRPr>
            </a:lvl1pPr>
          </a:lstStyle>
          <a:p>
            <a:r>
              <a:rPr kumimoji="1" lang="ja-JP" altLang="en-US" dirty="0"/>
              <a:t>名前</a:t>
            </a:r>
          </a:p>
        </p:txBody>
      </p:sp>
      <p:sp>
        <p:nvSpPr>
          <p:cNvPr id="15" name="Subtitle 2"/>
          <p:cNvSpPr>
            <a:spLocks noGrp="1"/>
          </p:cNvSpPr>
          <p:nvPr>
            <p:ph type="subTitle" idx="1" hasCustomPrompt="1"/>
          </p:nvPr>
        </p:nvSpPr>
        <p:spPr>
          <a:xfrm>
            <a:off x="492764" y="408363"/>
            <a:ext cx="8924400" cy="365357"/>
          </a:xfrm>
        </p:spPr>
        <p:txBody>
          <a:bodyPr wrap="square" lIns="0" anchor="ctr">
            <a:spAutoFit/>
          </a:bodyPr>
          <a:lstStyle>
            <a:lvl1pPr marL="0" indent="0" algn="l">
              <a:lnSpc>
                <a:spcPct val="110000"/>
              </a:lnSpc>
              <a:spcBef>
                <a:spcPts val="0"/>
              </a:spcBef>
              <a:buNone/>
              <a:defRPr sz="1600" b="1" i="0" baseline="0">
                <a:solidFill>
                  <a:srgbClr val="000F78"/>
                </a:solidFill>
                <a:latin typeface="Yu Gothic UI" panose="020B0500000000000000" pitchFamily="50" charset="-128"/>
                <a:ea typeface="Yu Gothic UI" panose="020B0500000000000000" pitchFamily="50" charset="-128"/>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dirty="0"/>
              <a:t>資料名など</a:t>
            </a:r>
            <a:endParaRPr lang="en-US" altLang="ja-JP" dirty="0"/>
          </a:p>
        </p:txBody>
      </p:sp>
    </p:spTree>
    <p:extLst>
      <p:ext uri="{BB962C8B-B14F-4D97-AF65-F5344CB8AC3E}">
        <p14:creationId xmlns:p14="http://schemas.microsoft.com/office/powerpoint/2010/main" val="4840284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次（中）">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617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Content Placeholder 2"/>
          <p:cNvSpPr>
            <a:spLocks noGrp="1"/>
          </p:cNvSpPr>
          <p:nvPr>
            <p:ph sz="half" idx="1"/>
          </p:nvPr>
        </p:nvSpPr>
        <p:spPr>
          <a:xfrm>
            <a:off x="1502427" y="1120655"/>
            <a:ext cx="6901149" cy="5135766"/>
          </a:xfrm>
        </p:spPr>
        <p:txBody>
          <a:bodyPr>
            <a:noAutofit/>
          </a:bodyPr>
          <a:lstStyle>
            <a:lvl1pPr marL="342900" indent="-342900" algn="l">
              <a:lnSpc>
                <a:spcPct val="110000"/>
              </a:lnSpc>
              <a:spcBef>
                <a:spcPts val="600"/>
              </a:spcBef>
              <a:buClr>
                <a:srgbClr val="000F78"/>
              </a:buClr>
              <a:buFont typeface="+mj-lt"/>
              <a:buAutoNum type="arabicPeriod"/>
              <a:tabLst>
                <a:tab pos="6454775" algn="r"/>
                <a:tab pos="6726238" algn="r"/>
                <a:tab pos="6907213" algn="r"/>
              </a:tabLst>
              <a:defRPr sz="1600" b="0">
                <a:latin typeface="+mn-ea"/>
                <a:ea typeface="+mn-ea"/>
              </a:defRPr>
            </a:lvl1pPr>
            <a:lvl2pPr marL="517525" indent="0" algn="l">
              <a:spcBef>
                <a:spcPts val="0"/>
              </a:spcBef>
              <a:spcAft>
                <a:spcPts val="300"/>
              </a:spcAft>
              <a:buFont typeface="+mj-lt"/>
              <a:buNone/>
              <a:tabLst>
                <a:tab pos="6454775" algn="r"/>
                <a:tab pos="6726238" algn="r"/>
                <a:tab pos="6907213" algn="r"/>
              </a:tabLst>
              <a:defRPr kumimoji="1" lang="en-US" altLang="ja-JP" sz="1400" kern="1200" dirty="0">
                <a:solidFill>
                  <a:schemeClr val="tx1"/>
                </a:solidFill>
                <a:latin typeface="+mn-ea"/>
                <a:ea typeface="+mn-ea"/>
                <a:cs typeface="+mn-cs"/>
              </a:defRPr>
            </a:lvl2pPr>
            <a:lvl3pPr marL="974725" indent="-171450" algn="l">
              <a:spcBef>
                <a:spcPts val="0"/>
              </a:spcBef>
              <a:spcAft>
                <a:spcPts val="300"/>
              </a:spcAft>
              <a:buFont typeface="Arial" panose="020B0604020202020204" pitchFamily="34" charset="0"/>
              <a:buChar char="•"/>
              <a:tabLst/>
              <a:defRPr>
                <a:latin typeface="+mn-ea"/>
                <a:ea typeface="+mn-ea"/>
              </a:defRPr>
            </a:lvl3pPr>
            <a:lvl4pPr marL="1027113" indent="0">
              <a:buNone/>
              <a:tabLst/>
              <a:defRPr>
                <a:latin typeface="Yu Gothic UI" panose="020B0500000000000000" pitchFamily="50" charset="-128"/>
                <a:ea typeface="Yu Gothic UI" panose="020B0500000000000000" pitchFamily="50" charset="-128"/>
              </a:defRPr>
            </a:lvl4pPr>
            <a:lvl5pPr marL="1295400" indent="0">
              <a:buFont typeface="システムフォント"/>
              <a:buNone/>
              <a:tabLst/>
              <a:defRPr>
                <a:latin typeface="Yu Gothic UI" panose="020B0500000000000000" pitchFamily="50" charset="-128"/>
                <a:ea typeface="Yu Gothic UI" panose="020B05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7" name="タイトル 4">
            <a:extLst>
              <a:ext uri="{FF2B5EF4-FFF2-40B4-BE49-F238E27FC236}">
                <a16:creationId xmlns:a16="http://schemas.microsoft.com/office/drawing/2014/main" id="{8204379D-C656-4DFC-9A29-E952D48D051C}"/>
              </a:ext>
            </a:extLst>
          </p:cNvPr>
          <p:cNvSpPr>
            <a:spLocks noGrp="1"/>
          </p:cNvSpPr>
          <p:nvPr>
            <p:ph type="title" hasCustomPrompt="1"/>
          </p:nvPr>
        </p:nvSpPr>
        <p:spPr>
          <a:xfrm>
            <a:off x="201000" y="259200"/>
            <a:ext cx="9504000" cy="380480"/>
          </a:xfrm>
        </p:spPr>
        <p:txBody>
          <a:bodyPr vert="horz"/>
          <a:lstStyle>
            <a:lvl1pPr>
              <a:defRPr>
                <a:latin typeface="+mj-ea"/>
                <a:ea typeface="+mj-ea"/>
              </a:defRPr>
            </a:lvl1pPr>
          </a:lstStyle>
          <a:p>
            <a:r>
              <a:rPr kumimoji="1" lang="ja-JP" altLang="en-US" dirty="0"/>
              <a:t>目次タイトルを入力</a:t>
            </a:r>
          </a:p>
        </p:txBody>
      </p:sp>
    </p:spTree>
    <p:extLst>
      <p:ext uri="{BB962C8B-B14F-4D97-AF65-F5344CB8AC3E}">
        <p14:creationId xmlns:p14="http://schemas.microsoft.com/office/powerpoint/2010/main" val="931778670"/>
      </p:ext>
    </p:extLst>
  </p:cSld>
  <p:clrMapOvr>
    <a:masterClrMapping/>
  </p:clrMapOvr>
  <p:extLst>
    <p:ext uri="{DCECCB84-F9BA-43D5-87BE-67443E8EF086}">
      <p15:sldGuideLst xmlns:p15="http://schemas.microsoft.com/office/powerpoint/2012/main">
        <p15:guide id="1" pos="5297" userDrawn="1">
          <p15:clr>
            <a:srgbClr val="FBAE40"/>
          </p15:clr>
        </p15:guide>
        <p15:guide id="2" pos="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目次（多/二段組）">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58492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ntent Placeholder 2"/>
          <p:cNvSpPr>
            <a:spLocks noGrp="1"/>
          </p:cNvSpPr>
          <p:nvPr>
            <p:ph sz="half" idx="1"/>
          </p:nvPr>
        </p:nvSpPr>
        <p:spPr>
          <a:xfrm>
            <a:off x="416496" y="1120655"/>
            <a:ext cx="9073012" cy="5135766"/>
          </a:xfrm>
        </p:spPr>
        <p:txBody>
          <a:bodyPr rIns="0" numCol="2" spcCol="360000">
            <a:noAutofit/>
          </a:bodyPr>
          <a:lstStyle>
            <a:lvl1pPr marL="271463" indent="-271463" algn="l">
              <a:lnSpc>
                <a:spcPct val="110000"/>
              </a:lnSpc>
              <a:spcBef>
                <a:spcPts val="600"/>
              </a:spcBef>
              <a:buClr>
                <a:srgbClr val="000F78"/>
              </a:buClr>
              <a:buFont typeface="+mj-lt"/>
              <a:buAutoNum type="arabicPeriod"/>
              <a:tabLst>
                <a:tab pos="3946525" algn="r"/>
                <a:tab pos="4219575" algn="r"/>
                <a:tab pos="4391025" algn="r"/>
                <a:tab pos="4486275" algn="r"/>
                <a:tab pos="6461125" algn="r"/>
                <a:tab pos="6815138" algn="r"/>
              </a:tabLst>
              <a:defRPr sz="1400" b="0">
                <a:latin typeface="+mn-ea"/>
                <a:ea typeface="+mn-ea"/>
              </a:defRPr>
            </a:lvl1pPr>
            <a:lvl2pPr marL="517525" indent="0" algn="l">
              <a:spcBef>
                <a:spcPts val="0"/>
              </a:spcBef>
              <a:spcAft>
                <a:spcPts val="300"/>
              </a:spcAft>
              <a:buFont typeface="+mj-lt"/>
              <a:buNone/>
              <a:tabLst>
                <a:tab pos="3946525" algn="r"/>
                <a:tab pos="4219575" algn="r"/>
                <a:tab pos="4391025" algn="r"/>
                <a:tab pos="4486275" algn="r"/>
                <a:tab pos="6461125" algn="r"/>
                <a:tab pos="6815138" algn="r"/>
              </a:tabLst>
              <a:defRPr kumimoji="1" lang="en-US" altLang="ja-JP" sz="1200" kern="1200" dirty="0">
                <a:solidFill>
                  <a:schemeClr val="tx1"/>
                </a:solidFill>
                <a:latin typeface="+mn-ea"/>
                <a:ea typeface="+mn-ea"/>
                <a:cs typeface="+mn-cs"/>
              </a:defRPr>
            </a:lvl2pPr>
            <a:lvl3pPr marL="974725" indent="-171450" algn="l">
              <a:spcBef>
                <a:spcPts val="0"/>
              </a:spcBef>
              <a:spcAft>
                <a:spcPts val="300"/>
              </a:spcAft>
              <a:buFont typeface="Arial" panose="020B0604020202020204" pitchFamily="34" charset="0"/>
              <a:buChar char="•"/>
              <a:tabLst>
                <a:tab pos="3946525" algn="r"/>
                <a:tab pos="4219575" algn="r"/>
                <a:tab pos="4391025" algn="r"/>
              </a:tabLst>
              <a:defRPr sz="1200">
                <a:latin typeface="+mn-ea"/>
                <a:ea typeface="+mn-ea"/>
              </a:defRPr>
            </a:lvl3pPr>
            <a:lvl4pPr marL="1027113" indent="0">
              <a:buNone/>
              <a:tabLst/>
              <a:defRPr>
                <a:latin typeface="Yu Gothic UI" panose="020B0500000000000000" pitchFamily="50" charset="-128"/>
                <a:ea typeface="Yu Gothic UI" panose="020B0500000000000000" pitchFamily="50" charset="-128"/>
              </a:defRPr>
            </a:lvl4pPr>
            <a:lvl5pPr marL="1295400" indent="0">
              <a:buFont typeface="システムフォント"/>
              <a:buNone/>
              <a:tabLst/>
              <a:defRPr>
                <a:latin typeface="Yu Gothic UI" panose="020B0500000000000000" pitchFamily="50" charset="-128"/>
                <a:ea typeface="Yu Gothic UI" panose="020B05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6" name="タイトル 3">
            <a:extLst>
              <a:ext uri="{FF2B5EF4-FFF2-40B4-BE49-F238E27FC236}">
                <a16:creationId xmlns:a16="http://schemas.microsoft.com/office/drawing/2014/main" id="{428C50A7-B2DD-41D0-8891-C4838ACDA6EA}"/>
              </a:ext>
            </a:extLst>
          </p:cNvPr>
          <p:cNvSpPr>
            <a:spLocks noGrp="1"/>
          </p:cNvSpPr>
          <p:nvPr>
            <p:ph type="title" hasCustomPrompt="1"/>
          </p:nvPr>
        </p:nvSpPr>
        <p:spPr>
          <a:xfrm>
            <a:off x="201000" y="259200"/>
            <a:ext cx="9504000" cy="380480"/>
          </a:xfrm>
        </p:spPr>
        <p:txBody>
          <a:bodyPr vert="horz"/>
          <a:lstStyle>
            <a:lvl1pPr>
              <a:defRPr>
                <a:latin typeface="+mj-ea"/>
                <a:ea typeface="+mj-ea"/>
              </a:defRPr>
            </a:lvl1pPr>
          </a:lstStyle>
          <a:p>
            <a:r>
              <a:rPr kumimoji="1" lang="ja-JP" altLang="en-US" dirty="0"/>
              <a:t>目次タイトルを入力</a:t>
            </a:r>
          </a:p>
        </p:txBody>
      </p:sp>
    </p:spTree>
    <p:extLst>
      <p:ext uri="{BB962C8B-B14F-4D97-AF65-F5344CB8AC3E}">
        <p14:creationId xmlns:p14="http://schemas.microsoft.com/office/powerpoint/2010/main" val="18910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65965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47" imgH="348" progId="TCLayout.ActiveDocument.1">
                  <p:embed/>
                </p:oleObj>
              </mc:Choice>
              <mc:Fallback>
                <p:oleObj name="think-cell スライド"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1D6ED402-EDA3-6FE1-ADA1-817DD97B373E}"/>
              </a:ext>
            </a:extLst>
          </p:cNvPr>
          <p:cNvPicPr>
            <a:picLocks noChangeAspect="1"/>
          </p:cNvPicPr>
          <p:nvPr userDrawn="1"/>
        </p:nvPicPr>
        <p:blipFill>
          <a:blip r:embed="rId5"/>
          <a:stretch>
            <a:fillRect/>
          </a:stretch>
        </p:blipFill>
        <p:spPr>
          <a:xfrm>
            <a:off x="201283" y="0"/>
            <a:ext cx="9704717" cy="6858000"/>
          </a:xfrm>
          <a:prstGeom prst="rect">
            <a:avLst/>
          </a:prstGeom>
        </p:spPr>
      </p:pic>
      <p:sp>
        <p:nvSpPr>
          <p:cNvPr id="6" name="タイトル 1">
            <a:extLst>
              <a:ext uri="{FF2B5EF4-FFF2-40B4-BE49-F238E27FC236}">
                <a16:creationId xmlns:a16="http://schemas.microsoft.com/office/drawing/2014/main" id="{C6C67CC5-5ED1-405E-80A7-6ACF6F8FCC4F}"/>
              </a:ext>
            </a:extLst>
          </p:cNvPr>
          <p:cNvSpPr>
            <a:spLocks noGrp="1"/>
          </p:cNvSpPr>
          <p:nvPr>
            <p:ph type="title"/>
          </p:nvPr>
        </p:nvSpPr>
        <p:spPr>
          <a:xfrm>
            <a:off x="200025" y="3060000"/>
            <a:ext cx="8641407" cy="504000"/>
          </a:xfrm>
          <a:noFill/>
        </p:spPr>
        <p:txBody>
          <a:bodyPr vert="horz" wrap="square" lIns="0" tIns="0" rIns="0" bIns="144000" rtlCol="0" anchor="b">
            <a:noAutofit/>
          </a:bodyPr>
          <a:lstStyle>
            <a:lvl1pPr marL="0" indent="0" algn="l">
              <a:spcBef>
                <a:spcPts val="0"/>
              </a:spcBef>
              <a:buFontTx/>
              <a:buNone/>
              <a:tabLst>
                <a:tab pos="90488" algn="l"/>
              </a:tabLst>
              <a:defRPr lang="ja-JP" altLang="en-US" sz="2400">
                <a:solidFill>
                  <a:srgbClr val="000F78"/>
                </a:solidFill>
                <a:latin typeface="+mj-ea"/>
                <a:ea typeface="+mj-ea"/>
                <a:cs typeface="+mn-cs"/>
              </a:defRPr>
            </a:lvl1pPr>
          </a:lstStyle>
          <a:p>
            <a:pPr marL="0" indent="0">
              <a:spcBef>
                <a:spcPts val="0"/>
              </a:spcBef>
              <a:buFontTx/>
              <a:buNone/>
            </a:pPr>
            <a:r>
              <a:rPr lang="ja-JP" altLang="en-US"/>
              <a:t>マスター タイトルの書式設定</a:t>
            </a:r>
            <a:endParaRPr lang="ja-JP" altLang="en-US" dirty="0"/>
          </a:p>
        </p:txBody>
      </p:sp>
    </p:spTree>
    <p:extLst>
      <p:ext uri="{BB962C8B-B14F-4D97-AF65-F5344CB8AC3E}">
        <p14:creationId xmlns:p14="http://schemas.microsoft.com/office/powerpoint/2010/main" val="3505756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行タイトル">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185112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54" imgH="551" progId="TCLayout.ActiveDocument.1">
                  <p:embed/>
                </p:oleObj>
              </mc:Choice>
              <mc:Fallback>
                <p:oleObj name="think-cell スライド" r:id="rId3" imgW="554" imgH="55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17697E7-3F46-4BBA-A911-DBD857A6FCC5}"/>
              </a:ext>
            </a:extLst>
          </p:cNvPr>
          <p:cNvSpPr>
            <a:spLocks noGrp="1"/>
          </p:cNvSpPr>
          <p:nvPr>
            <p:ph type="title" hasCustomPrompt="1"/>
          </p:nvPr>
        </p:nvSpPr>
        <p:spPr>
          <a:xfrm>
            <a:off x="201000" y="259200"/>
            <a:ext cx="9504000" cy="380480"/>
          </a:xfrm>
          <a:prstGeom prst="rect">
            <a:avLst/>
          </a:prstGeom>
        </p:spPr>
        <p:txBody>
          <a:bodyPr vert="horz"/>
          <a:lstStyle>
            <a:lvl1pPr>
              <a:defRPr baseline="0">
                <a:latin typeface="+mj-ea"/>
                <a:ea typeface="+mj-ea"/>
              </a:defRPr>
            </a:lvl1pPr>
          </a:lstStyle>
          <a:p>
            <a:r>
              <a:rPr kumimoji="1" lang="en-US" altLang="ja-JP" dirty="0"/>
              <a:t>1</a:t>
            </a:r>
            <a:r>
              <a:rPr kumimoji="1" lang="ja-JP" altLang="en-US" dirty="0"/>
              <a:t>行レイアウト タイトル</a:t>
            </a:r>
            <a:r>
              <a:rPr lang="en-US" altLang="ja-JP" dirty="0"/>
              <a:t>/</a:t>
            </a:r>
            <a:r>
              <a:rPr lang="ja-JP" altLang="en-US" dirty="0"/>
              <a:t>スライドタイトル</a:t>
            </a:r>
            <a:r>
              <a:rPr kumimoji="1" lang="ja-JP" altLang="en-US" dirty="0"/>
              <a:t>を入力</a:t>
            </a:r>
          </a:p>
        </p:txBody>
      </p:sp>
    </p:spTree>
    <p:extLst>
      <p:ext uri="{BB962C8B-B14F-4D97-AF65-F5344CB8AC3E}">
        <p14:creationId xmlns:p14="http://schemas.microsoft.com/office/powerpoint/2010/main" val="846332700"/>
      </p:ext>
    </p:extLst>
  </p:cSld>
  <p:clrMapOvr>
    <a:masterClrMapping/>
  </p:clrMapOvr>
  <p:extLst>
    <p:ext uri="{DCECCB84-F9BA-43D5-87BE-67443E8EF086}">
      <p15:sldGuideLst xmlns:p15="http://schemas.microsoft.com/office/powerpoint/2012/main">
        <p15:guide id="1" orient="horz" pos="5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22"/>
            </p:custDataLst>
            <p:extLst>
              <p:ext uri="{D42A27DB-BD31-4B8C-83A1-F6EECF244321}">
                <p14:modId xmlns:p14="http://schemas.microsoft.com/office/powerpoint/2010/main" val="128550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3" imgW="347" imgH="348" progId="TCLayout.ActiveDocument.1">
                  <p:embed/>
                </p:oleObj>
              </mc:Choice>
              <mc:Fallback>
                <p:oleObj name="think-cell スライド" r:id="rId23" imgW="347" imgH="348"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01000" y="259200"/>
            <a:ext cx="9504000" cy="380480"/>
          </a:xfrm>
          <a:prstGeom prst="rect">
            <a:avLst/>
          </a:prstGeom>
          <a:blipFill dpi="0" rotWithShape="1">
            <a:blip r:embed="rId25"/>
            <a:srcRect/>
            <a:stretch>
              <a:fillRect/>
            </a:stretch>
          </a:blipFill>
        </p:spPr>
        <p:txBody>
          <a:bodyPr vert="horz" lIns="144000" tIns="36000" rIns="0" bIns="36000" rtlCol="0" anchor="t" anchorCtr="0">
            <a:sp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01000" y="863999"/>
            <a:ext cx="9504000" cy="5589335"/>
          </a:xfrm>
          <a:prstGeom prst="rect">
            <a:avLst/>
          </a:prstGeom>
        </p:spPr>
        <p:txBody>
          <a:bodyPr vert="horz" lIns="90000" tIns="46800" rIns="90000" bIns="4680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a:t>
            </a:r>
            <a:r>
              <a:rPr kumimoji="1" lang="en-US" altLang="ja-JP" dirty="0"/>
              <a:t>6</a:t>
            </a:r>
            <a:r>
              <a:rPr kumimoji="1" lang="ja-JP" altLang="en-US" dirty="0"/>
              <a:t>レベル</a:t>
            </a:r>
          </a:p>
        </p:txBody>
      </p:sp>
      <p:sp>
        <p:nvSpPr>
          <p:cNvPr id="10" name="正方形/長方形 9">
            <a:extLst>
              <a:ext uri="{FF2B5EF4-FFF2-40B4-BE49-F238E27FC236}">
                <a16:creationId xmlns:a16="http://schemas.microsoft.com/office/drawing/2014/main" id="{9391117A-CD3E-4600-B746-847FEC23B848}"/>
              </a:ext>
            </a:extLst>
          </p:cNvPr>
          <p:cNvSpPr/>
          <p:nvPr userDrawn="1"/>
        </p:nvSpPr>
        <p:spPr>
          <a:xfrm>
            <a:off x="9417496" y="6623893"/>
            <a:ext cx="488504" cy="171856"/>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0" tIns="0" rIns="162000" bIns="0" rtlCol="0" anchor="ctr" anchorCtr="0"/>
          <a:lstStyle/>
          <a:p>
            <a:pPr algn="r"/>
            <a:fld id="{F461DCFA-917F-7743-ADC0-510F16953B30}" type="slidenum">
              <a:rPr kumimoji="1" lang="ja-JP" altLang="en-US" sz="1200" b="0" i="0" smtClean="0">
                <a:solidFill>
                  <a:srgbClr val="000F78"/>
                </a:solidFill>
                <a:latin typeface="+mn-ea"/>
                <a:ea typeface="+mn-ea"/>
              </a:rPr>
              <a:pPr algn="r"/>
              <a:t>‹#›</a:t>
            </a:fld>
            <a:endParaRPr kumimoji="1" lang="ja-JP" altLang="en-US" sz="1200" b="0" i="0" dirty="0">
              <a:solidFill>
                <a:srgbClr val="000F78"/>
              </a:solidFill>
              <a:latin typeface="+mn-ea"/>
              <a:ea typeface="+mn-ea"/>
            </a:endParaRPr>
          </a:p>
        </p:txBody>
      </p:sp>
    </p:spTree>
    <p:extLst>
      <p:ext uri="{BB962C8B-B14F-4D97-AF65-F5344CB8AC3E}">
        <p14:creationId xmlns:p14="http://schemas.microsoft.com/office/powerpoint/2010/main" val="1659817983"/>
      </p:ext>
    </p:extLst>
  </p:cSld>
  <p:clrMap bg1="lt1" tx1="dk1" bg2="lt2" tx2="dk2" accent1="accent1" accent2="accent2" accent3="accent3" accent4="accent4" accent5="accent5" accent6="accent6" hlink="hlink" folHlink="folHlink"/>
  <p:sldLayoutIdLst>
    <p:sldLayoutId id="2147483853" r:id="rId1"/>
    <p:sldLayoutId id="2147483747" r:id="rId2"/>
    <p:sldLayoutId id="2147483758" r:id="rId3"/>
    <p:sldLayoutId id="2147483778" r:id="rId4"/>
    <p:sldLayoutId id="2147483865" r:id="rId5"/>
    <p:sldLayoutId id="2147483740" r:id="rId6"/>
    <p:sldLayoutId id="2147483772" r:id="rId7"/>
    <p:sldLayoutId id="2147483721" r:id="rId8"/>
    <p:sldLayoutId id="2147483723" r:id="rId9"/>
    <p:sldLayoutId id="2147483854" r:id="rId10"/>
    <p:sldLayoutId id="2147483857" r:id="rId11"/>
    <p:sldLayoutId id="2147483856" r:id="rId12"/>
    <p:sldLayoutId id="2147483861" r:id="rId13"/>
    <p:sldLayoutId id="2147483860" r:id="rId14"/>
    <p:sldLayoutId id="2147483863" r:id="rId15"/>
    <p:sldLayoutId id="2147483864" r:id="rId16"/>
    <p:sldLayoutId id="2147483862" r:id="rId17"/>
    <p:sldLayoutId id="2147483852" r:id="rId18"/>
    <p:sldLayoutId id="2147483732" r:id="rId19"/>
    <p:sldLayoutId id="2147483733" r:id="rId20"/>
  </p:sldLayoutIdLst>
  <p:hf hdr="0" ftr="0" dt="0"/>
  <p:txStyles>
    <p:titleStyle>
      <a:lvl1pPr algn="l" defTabSz="914400" rtl="0" eaLnBrk="1" fontAlgn="ctr" latinLnBrk="0" hangingPunct="1">
        <a:lnSpc>
          <a:spcPct val="100000"/>
        </a:lnSpc>
        <a:spcBef>
          <a:spcPct val="0"/>
        </a:spcBef>
        <a:buNone/>
        <a:defRPr kumimoji="1" sz="2000" b="1" i="0" kern="1200" baseline="0">
          <a:solidFill>
            <a:srgbClr val="000F78"/>
          </a:solidFill>
          <a:latin typeface="+mn-ea"/>
          <a:ea typeface="+mn-ea"/>
          <a:cs typeface="+mj-cs"/>
        </a:defRPr>
      </a:lvl1pPr>
    </p:titleStyle>
    <p:bodyStyle>
      <a:lvl1pPr marL="187200" indent="-187200" algn="l" defTabSz="914400" rtl="0" eaLnBrk="1" fontAlgn="ctr"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mn-ea"/>
          <a:ea typeface="+mn-ea"/>
          <a:cs typeface="+mn-cs"/>
        </a:defRPr>
      </a:lvl1pPr>
      <a:lvl2pPr marL="609600" indent="-230188" algn="l" defTabSz="914400" rtl="0" eaLnBrk="1" fontAlgn="ctr"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mn-ea"/>
          <a:ea typeface="+mn-ea"/>
          <a:cs typeface="+mn-cs"/>
        </a:defRPr>
      </a:lvl2pPr>
      <a:lvl3pPr marL="984250" indent="-196850" algn="l" defTabSz="914400" rtl="0" eaLnBrk="1" fontAlgn="ctr"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mn-ea"/>
          <a:ea typeface="+mn-ea"/>
          <a:cs typeface="+mn-cs"/>
        </a:defRPr>
      </a:lvl3pPr>
      <a:lvl4pPr marL="1355725" indent="-190500" algn="l" defTabSz="914400" rtl="0" eaLnBrk="1" fontAlgn="ctr"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mn-ea"/>
          <a:ea typeface="+mn-ea"/>
          <a:cs typeface="+mn-cs"/>
        </a:defRPr>
      </a:lvl4pPr>
      <a:lvl5pPr marL="1674813" indent="-184150" algn="l" defTabSz="914400" rtl="0" eaLnBrk="1" fontAlgn="ctr"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mn-ea"/>
          <a:ea typeface="+mn-ea"/>
          <a:cs typeface="+mn-cs"/>
        </a:defRPr>
      </a:lvl5pPr>
      <a:lvl6pPr marL="1990725" indent="-190500" algn="l" defTabSz="914400" rtl="0" eaLnBrk="1" fontAlgn="ctr"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5ACBF0"/>
          </p15:clr>
        </p15:guide>
        <p15:guide id="2" pos="3120" userDrawn="1">
          <p15:clr>
            <a:srgbClr val="5ACBF0"/>
          </p15:clr>
        </p15:guide>
        <p15:guide id="3" pos="6114" userDrawn="1">
          <p15:clr>
            <a:srgbClr val="5ACBF0"/>
          </p15:clr>
        </p15:guide>
        <p15:guide id="4" pos="126" userDrawn="1">
          <p15:clr>
            <a:srgbClr val="5ACBF0"/>
          </p15:clr>
        </p15:guide>
        <p15:guide id="5" orient="horz" pos="4065"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25.xml"/><Relationship Id="rId5" Type="http://schemas.openxmlformats.org/officeDocument/2006/relationships/image" Target="../media/image10.emf"/><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26.xml"/><Relationship Id="rId5" Type="http://schemas.openxmlformats.org/officeDocument/2006/relationships/image" Target="../media/image10.emf"/><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27.xml"/><Relationship Id="rId5" Type="http://schemas.openxmlformats.org/officeDocument/2006/relationships/image" Target="../media/image10.e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9.xml"/><Relationship Id="rId1" Type="http://schemas.openxmlformats.org/officeDocument/2006/relationships/tags" Target="../tags/tag2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9.xml"/><Relationship Id="rId1" Type="http://schemas.openxmlformats.org/officeDocument/2006/relationships/tags" Target="../tags/tag2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3.xml"/><Relationship Id="rId5" Type="http://schemas.openxmlformats.org/officeDocument/2006/relationships/image" Target="../media/image10.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4.xml"/><Relationship Id="rId5" Type="http://schemas.openxmlformats.org/officeDocument/2006/relationships/image" Target="../media/image10.e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5E8E5C3-68E2-7500-3147-C2ACB5EDF13F}"/>
              </a:ext>
            </a:extLst>
          </p:cNvPr>
          <p:cNvSpPr/>
          <p:nvPr/>
        </p:nvSpPr>
        <p:spPr>
          <a:xfrm>
            <a:off x="1424608" y="2204864"/>
            <a:ext cx="7056784" cy="2448272"/>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000" b="1" dirty="0">
                <a:solidFill>
                  <a:schemeClr val="bg1"/>
                </a:solidFill>
              </a:rPr>
              <a:t>スポーツ団体のビジネス拡大にむけた</a:t>
            </a:r>
            <a:br>
              <a:rPr kumimoji="1" lang="en-US" altLang="ja-JP" sz="2000" b="1" dirty="0">
                <a:solidFill>
                  <a:schemeClr val="bg1"/>
                </a:solidFill>
              </a:rPr>
            </a:br>
            <a:r>
              <a:rPr kumimoji="1" lang="en-US" altLang="ja-JP" sz="2000" b="1" dirty="0">
                <a:solidFill>
                  <a:schemeClr val="bg1"/>
                </a:solidFill>
              </a:rPr>
              <a:t>DX</a:t>
            </a:r>
            <a:r>
              <a:rPr kumimoji="1" lang="ja-JP" altLang="en-US" sz="2000" b="1" dirty="0">
                <a:solidFill>
                  <a:schemeClr val="bg1"/>
                </a:solidFill>
              </a:rPr>
              <a:t>等推進支援及び人材調査事業</a:t>
            </a:r>
            <a:endParaRPr kumimoji="1" lang="en-US" altLang="ja-JP" sz="2000" b="1" dirty="0">
              <a:solidFill>
                <a:schemeClr val="bg1"/>
              </a:solidFill>
            </a:endParaRPr>
          </a:p>
          <a:p>
            <a:pPr algn="ctr"/>
            <a:endParaRPr lang="en-US" altLang="ja-JP" sz="2000" b="1" dirty="0">
              <a:solidFill>
                <a:schemeClr val="bg1"/>
              </a:solidFill>
            </a:endParaRPr>
          </a:p>
          <a:p>
            <a:pPr algn="ctr"/>
            <a:r>
              <a:rPr lang="ja-JP" altLang="en-US" sz="2000" b="1" dirty="0">
                <a:solidFill>
                  <a:schemeClr val="bg1"/>
                </a:solidFill>
              </a:rPr>
              <a:t>エントリーシート（テーマ共通）</a:t>
            </a:r>
            <a:endParaRPr kumimoji="1" lang="ja-JP" altLang="en-US" sz="2000" b="1" dirty="0">
              <a:solidFill>
                <a:schemeClr val="bg1"/>
              </a:solidFill>
            </a:endParaRPr>
          </a:p>
        </p:txBody>
      </p:sp>
      <p:sp>
        <p:nvSpPr>
          <p:cNvPr id="4" name="正方形/長方形 3">
            <a:extLst>
              <a:ext uri="{FF2B5EF4-FFF2-40B4-BE49-F238E27FC236}">
                <a16:creationId xmlns:a16="http://schemas.microsoft.com/office/drawing/2014/main" id="{73CCC4F0-1F83-0882-0732-0639D76A1C79}"/>
              </a:ext>
            </a:extLst>
          </p:cNvPr>
          <p:cNvSpPr/>
          <p:nvPr/>
        </p:nvSpPr>
        <p:spPr>
          <a:xfrm>
            <a:off x="776312" y="5301208"/>
            <a:ext cx="8353375" cy="1079972"/>
          </a:xfrm>
          <a:prstGeom prst="rect">
            <a:avLst/>
          </a:prstGeom>
          <a:solidFill>
            <a:schemeClr val="bg1">
              <a:lumMod val="95000"/>
            </a:schemeClr>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600" b="1" dirty="0"/>
              <a:t>【</a:t>
            </a:r>
            <a:r>
              <a:rPr kumimoji="1" lang="ja-JP" altLang="en-US" sz="1600" b="1" dirty="0"/>
              <a:t>記載にあたっての注意事項</a:t>
            </a:r>
            <a:r>
              <a:rPr kumimoji="1" lang="en-US" altLang="ja-JP" sz="1600" b="1" dirty="0"/>
              <a:t>】</a:t>
            </a:r>
          </a:p>
          <a:p>
            <a:endParaRPr kumimoji="1" lang="en-US" altLang="ja-JP" sz="800" b="1" dirty="0"/>
          </a:p>
          <a:p>
            <a:r>
              <a:rPr lang="ja-JP" altLang="en-US" sz="1600" dirty="0"/>
              <a:t>・字数制限は設けていませんが、作成イメージを参照の上、</a:t>
            </a:r>
            <a:r>
              <a:rPr lang="ja-JP" altLang="en-US" sz="1600" b="1" u="sng" dirty="0">
                <a:solidFill>
                  <a:schemeClr val="accent5"/>
                </a:solidFill>
              </a:rPr>
              <a:t>必ず枠内に収まるように記載してください。</a:t>
            </a:r>
            <a:endParaRPr lang="en-US" altLang="ja-JP" sz="1600" b="1" u="sng" dirty="0">
              <a:solidFill>
                <a:schemeClr val="accent5"/>
              </a:solidFill>
            </a:endParaRPr>
          </a:p>
          <a:p>
            <a:r>
              <a:rPr lang="ja-JP" altLang="en-US" sz="1600" dirty="0"/>
              <a:t>・本エントリーシート内に別途記載がある場合を除き、別添資料の追加は認められません。</a:t>
            </a:r>
            <a:endParaRPr lang="en-US" altLang="ja-JP" sz="1600" dirty="0"/>
          </a:p>
        </p:txBody>
      </p:sp>
    </p:spTree>
    <p:extLst>
      <p:ext uri="{BB962C8B-B14F-4D97-AF65-F5344CB8AC3E}">
        <p14:creationId xmlns:p14="http://schemas.microsoft.com/office/powerpoint/2010/main" val="295386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正方形/長方形 27">
            <a:extLst>
              <a:ext uri="{FF2B5EF4-FFF2-40B4-BE49-F238E27FC236}">
                <a16:creationId xmlns:a16="http://schemas.microsoft.com/office/drawing/2014/main" id="{F6BEA43F-7D6F-A983-47AD-4F85E0E615EA}"/>
              </a:ext>
            </a:extLst>
          </p:cNvPr>
          <p:cNvSpPr/>
          <p:nvPr/>
        </p:nvSpPr>
        <p:spPr>
          <a:xfrm>
            <a:off x="200026" y="589359"/>
            <a:ext cx="1224136" cy="5946213"/>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サービスイメージ・</a:t>
            </a:r>
            <a:endParaRPr kumimoji="1" lang="en-US" altLang="ja-JP" sz="1200" b="1" dirty="0">
              <a:solidFill>
                <a:schemeClr val="bg1"/>
              </a:solidFill>
            </a:endParaRPr>
          </a:p>
          <a:p>
            <a:pPr algn="ctr"/>
            <a:r>
              <a:rPr lang="ja-JP" altLang="en-US" sz="1200" b="1" dirty="0">
                <a:solidFill>
                  <a:schemeClr val="bg1"/>
                </a:solidFill>
              </a:rPr>
              <a:t>ビジネスモデル</a:t>
            </a:r>
            <a:endParaRPr kumimoji="1" lang="ja-JP" altLang="en-US" sz="1200" b="1" dirty="0">
              <a:solidFill>
                <a:schemeClr val="bg1"/>
              </a:solidFill>
            </a:endParaRP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296889"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④　事業概要（つづき）</a:t>
            </a:r>
          </a:p>
        </p:txBody>
      </p:sp>
      <p:sp>
        <p:nvSpPr>
          <p:cNvPr id="39" name="正方形/長方形 38">
            <a:extLst>
              <a:ext uri="{FF2B5EF4-FFF2-40B4-BE49-F238E27FC236}">
                <a16:creationId xmlns:a16="http://schemas.microsoft.com/office/drawing/2014/main" id="{1300CA64-BF7A-2219-2057-CA64DD381F2E}"/>
              </a:ext>
            </a:extLst>
          </p:cNvPr>
          <p:cNvSpPr/>
          <p:nvPr/>
        </p:nvSpPr>
        <p:spPr>
          <a:xfrm>
            <a:off x="1424162" y="1124744"/>
            <a:ext cx="8072752" cy="541082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40" name="正方形/長方形 39">
            <a:extLst>
              <a:ext uri="{FF2B5EF4-FFF2-40B4-BE49-F238E27FC236}">
                <a16:creationId xmlns:a16="http://schemas.microsoft.com/office/drawing/2014/main" id="{6D5DA908-A794-653E-DF6A-37654018BE79}"/>
              </a:ext>
            </a:extLst>
          </p:cNvPr>
          <p:cNvSpPr/>
          <p:nvPr/>
        </p:nvSpPr>
        <p:spPr>
          <a:xfrm>
            <a:off x="1424160" y="589360"/>
            <a:ext cx="8072753" cy="535384"/>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b="1" dirty="0">
                <a:solidFill>
                  <a:schemeClr val="accent5"/>
                </a:solidFill>
              </a:rPr>
              <a:t>（テーマ</a:t>
            </a:r>
            <a:r>
              <a:rPr lang="en-US" altLang="ja-JP" sz="1100" b="1" dirty="0">
                <a:solidFill>
                  <a:schemeClr val="accent5"/>
                </a:solidFill>
              </a:rPr>
              <a:t>B</a:t>
            </a:r>
            <a:r>
              <a:rPr lang="ja-JP" altLang="en-US" sz="1100" b="1" dirty="0">
                <a:solidFill>
                  <a:schemeClr val="accent5"/>
                </a:solidFill>
              </a:rPr>
              <a:t>・</a:t>
            </a:r>
            <a:r>
              <a:rPr lang="en-US" altLang="ja-JP" sz="1100" b="1" dirty="0">
                <a:solidFill>
                  <a:schemeClr val="accent5"/>
                </a:solidFill>
              </a:rPr>
              <a:t>C</a:t>
            </a:r>
            <a:r>
              <a:rPr lang="ja-JP" altLang="en-US" sz="1100" b="1" dirty="0">
                <a:solidFill>
                  <a:schemeClr val="accent5"/>
                </a:solidFill>
              </a:rPr>
              <a:t>を選択した場合のみご記入ください）</a:t>
            </a:r>
            <a:endParaRPr lang="en-US" altLang="ja-JP" sz="1100" b="1" dirty="0">
              <a:solidFill>
                <a:schemeClr val="accent5"/>
              </a:solidFill>
            </a:endParaRPr>
          </a:p>
          <a:p>
            <a:r>
              <a:rPr lang="ja-JP" altLang="en-US" sz="1100" dirty="0"/>
              <a:t>事業内容が伝わるように、サービスイメージ・ビジネスモデルを図で分かりやすく示してください。</a:t>
            </a:r>
            <a:endParaRPr lang="en-US" altLang="ja-JP" sz="1100" dirty="0"/>
          </a:p>
        </p:txBody>
      </p:sp>
    </p:spTree>
    <p:extLst>
      <p:ext uri="{BB962C8B-B14F-4D97-AF65-F5344CB8AC3E}">
        <p14:creationId xmlns:p14="http://schemas.microsoft.com/office/powerpoint/2010/main" val="189254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extLst>
              <p:ext uri="{D42A27DB-BD31-4B8C-83A1-F6EECF244321}">
                <p14:modId xmlns:p14="http://schemas.microsoft.com/office/powerpoint/2010/main" val="200148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3035452"/>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本事業で</a:t>
            </a:r>
            <a:endParaRPr kumimoji="1" lang="en-US" altLang="ja-JP" sz="1200" b="1" dirty="0">
              <a:solidFill>
                <a:schemeClr val="bg1"/>
              </a:solidFill>
            </a:endParaRPr>
          </a:p>
          <a:p>
            <a:pPr algn="ctr"/>
            <a:r>
              <a:rPr kumimoji="1" lang="ja-JP" altLang="en-US" sz="1200" b="1" dirty="0">
                <a:solidFill>
                  <a:schemeClr val="bg1"/>
                </a:solidFill>
              </a:rPr>
              <a:t>達成したいこと</a:t>
            </a: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296889"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⑤　本事業を通じて達成したいこと・経費内訳</a:t>
            </a:r>
          </a:p>
        </p:txBody>
      </p:sp>
      <p:sp>
        <p:nvSpPr>
          <p:cNvPr id="2" name="正方形/長方形 1">
            <a:extLst>
              <a:ext uri="{FF2B5EF4-FFF2-40B4-BE49-F238E27FC236}">
                <a16:creationId xmlns:a16="http://schemas.microsoft.com/office/drawing/2014/main" id="{029209AA-A017-C234-4DC3-9B9A525A66CD}"/>
              </a:ext>
            </a:extLst>
          </p:cNvPr>
          <p:cNvSpPr/>
          <p:nvPr/>
        </p:nvSpPr>
        <p:spPr>
          <a:xfrm>
            <a:off x="1424160" y="589360"/>
            <a:ext cx="8072753" cy="607392"/>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本事業を通じて達成したいこと事業終了後の展望を記載ください。</a:t>
            </a:r>
            <a:br>
              <a:rPr lang="en-US" altLang="ja-JP" sz="1100" dirty="0"/>
            </a:br>
            <a:r>
              <a:rPr lang="ja-JP" altLang="en-US" sz="1100" dirty="0"/>
              <a:t>また、上記のゴールを達成する上で、事務局からの支援として特に期待している事項があれば記載ください。</a:t>
            </a:r>
            <a:endParaRPr lang="en-US" altLang="ja-JP" sz="1100" dirty="0"/>
          </a:p>
          <a:p>
            <a:r>
              <a:rPr lang="ja-JP" altLang="en-US" sz="1100" dirty="0"/>
              <a:t>なお、本回答欄に記載いただいた内容について、事務局から必ずしも提供できるとは限らない点、ご承知おきください。</a:t>
            </a:r>
            <a:endParaRPr lang="en-US" altLang="ja-JP" sz="1100" dirty="0"/>
          </a:p>
        </p:txBody>
      </p:sp>
      <p:sp>
        <p:nvSpPr>
          <p:cNvPr id="4" name="正方形/長方形 3">
            <a:extLst>
              <a:ext uri="{FF2B5EF4-FFF2-40B4-BE49-F238E27FC236}">
                <a16:creationId xmlns:a16="http://schemas.microsoft.com/office/drawing/2014/main" id="{DCEF6052-50AC-A10B-4751-A29119824EF9}"/>
              </a:ext>
            </a:extLst>
          </p:cNvPr>
          <p:cNvSpPr/>
          <p:nvPr/>
        </p:nvSpPr>
        <p:spPr>
          <a:xfrm>
            <a:off x="1424608" y="3697590"/>
            <a:ext cx="8072753" cy="607392"/>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他団体との連携等で発生する費用について負担が必要な場合は、経費の内訳を具体的な支出内容が分かるように記載ください</a:t>
            </a:r>
            <a:br>
              <a:rPr lang="en-US" altLang="ja-JP" sz="1100" dirty="0"/>
            </a:br>
            <a:r>
              <a:rPr lang="ja-JP" altLang="en-US" sz="1100" dirty="0"/>
              <a:t>（支出項目名は普段貴団体で使用しているもので構いません）。</a:t>
            </a:r>
            <a:br>
              <a:rPr lang="en-US" altLang="ja-JP" sz="1100" dirty="0"/>
            </a:br>
            <a:r>
              <a:rPr lang="ja-JP" altLang="en-US" sz="1100" dirty="0"/>
              <a:t>なお、経費は採択決定後に事務局で精査を行いますので、記載額全額とならない可能性がある点、ご承知おきください（最大</a:t>
            </a:r>
            <a:r>
              <a:rPr lang="en-US" altLang="ja-JP" sz="1100" dirty="0"/>
              <a:t>450</a:t>
            </a:r>
            <a:r>
              <a:rPr lang="ja-JP" altLang="en-US" sz="1100" dirty="0"/>
              <a:t>万円）。</a:t>
            </a:r>
            <a:endParaRPr lang="en-US" altLang="ja-JP" sz="1100" dirty="0"/>
          </a:p>
        </p:txBody>
      </p:sp>
      <p:graphicFrame>
        <p:nvGraphicFramePr>
          <p:cNvPr id="5" name="表 11">
            <a:extLst>
              <a:ext uri="{FF2B5EF4-FFF2-40B4-BE49-F238E27FC236}">
                <a16:creationId xmlns:a16="http://schemas.microsoft.com/office/drawing/2014/main" id="{AED193CD-8756-3C3D-F0D0-632E67CDFA75}"/>
              </a:ext>
            </a:extLst>
          </p:cNvPr>
          <p:cNvGraphicFramePr>
            <a:graphicFrameLocks noGrp="1"/>
          </p:cNvGraphicFramePr>
          <p:nvPr>
            <p:extLst>
              <p:ext uri="{D42A27DB-BD31-4B8C-83A1-F6EECF244321}">
                <p14:modId xmlns:p14="http://schemas.microsoft.com/office/powerpoint/2010/main" val="1168858619"/>
              </p:ext>
            </p:extLst>
          </p:nvPr>
        </p:nvGraphicFramePr>
        <p:xfrm>
          <a:off x="1424608" y="4304982"/>
          <a:ext cx="8072304" cy="223059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4000411159"/>
                    </a:ext>
                  </a:extLst>
                </a:gridCol>
                <a:gridCol w="4320480">
                  <a:extLst>
                    <a:ext uri="{9D8B030D-6E8A-4147-A177-3AD203B41FA5}">
                      <a16:colId xmlns:a16="http://schemas.microsoft.com/office/drawing/2014/main" val="2273122452"/>
                    </a:ext>
                  </a:extLst>
                </a:gridCol>
                <a:gridCol w="1519576">
                  <a:extLst>
                    <a:ext uri="{9D8B030D-6E8A-4147-A177-3AD203B41FA5}">
                      <a16:colId xmlns:a16="http://schemas.microsoft.com/office/drawing/2014/main" val="3210055288"/>
                    </a:ext>
                  </a:extLst>
                </a:gridCol>
              </a:tblGrid>
              <a:tr h="371765">
                <a:tc>
                  <a:txBody>
                    <a:bodyPr/>
                    <a:lstStyle/>
                    <a:p>
                      <a:r>
                        <a:rPr kumimoji="1" lang="ja-JP" altLang="en-US" sz="1100" dirty="0">
                          <a:solidFill>
                            <a:schemeClr val="tx1"/>
                          </a:solidFill>
                        </a:rPr>
                        <a:t>支出項目</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100" dirty="0">
                          <a:solidFill>
                            <a:schemeClr val="tx1"/>
                          </a:solidFill>
                        </a:rPr>
                        <a:t>支出目的</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100" dirty="0">
                          <a:solidFill>
                            <a:schemeClr val="tx1"/>
                          </a:solidFill>
                        </a:rPr>
                        <a:t>想定支出額</a:t>
                      </a: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62746490"/>
                  </a:ext>
                </a:extLst>
              </a:tr>
              <a:tr h="371765">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130729385"/>
                  </a:ext>
                </a:extLst>
              </a:tr>
              <a:tr h="371765">
                <a:tc>
                  <a:txBody>
                    <a:bodyPr/>
                    <a:lstStyle/>
                    <a:p>
                      <a:endParaRPr kumimoji="1" lang="ja-JP" altLang="en-US" sz="110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801037776"/>
                  </a:ext>
                </a:extLst>
              </a:tr>
              <a:tr h="371765">
                <a:tc>
                  <a:txBody>
                    <a:bodyPr/>
                    <a:lstStyle/>
                    <a:p>
                      <a:endParaRPr kumimoji="1" lang="ja-JP" altLang="en-US" sz="110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59121907"/>
                  </a:ext>
                </a:extLst>
              </a:tr>
              <a:tr h="371765">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2006142"/>
                  </a:ext>
                </a:extLst>
              </a:tr>
              <a:tr h="371765">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endParaRPr kumimoji="1" lang="ja-JP" altLang="en-US" sz="1100" dirty="0">
                        <a:solidFill>
                          <a:schemeClr val="tx1"/>
                        </a:solidFill>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06170457"/>
                  </a:ext>
                </a:extLst>
              </a:tr>
            </a:tbl>
          </a:graphicData>
        </a:graphic>
      </p:graphicFrame>
      <p:sp>
        <p:nvSpPr>
          <p:cNvPr id="3" name="正方形/長方形 2">
            <a:extLst>
              <a:ext uri="{FF2B5EF4-FFF2-40B4-BE49-F238E27FC236}">
                <a16:creationId xmlns:a16="http://schemas.microsoft.com/office/drawing/2014/main" id="{5CD9E19C-48CD-3985-CF5D-E1E5AD3451FF}"/>
              </a:ext>
            </a:extLst>
          </p:cNvPr>
          <p:cNvSpPr/>
          <p:nvPr/>
        </p:nvSpPr>
        <p:spPr>
          <a:xfrm>
            <a:off x="200025" y="3697590"/>
            <a:ext cx="1224583" cy="2837982"/>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経費内訳</a:t>
            </a:r>
          </a:p>
        </p:txBody>
      </p:sp>
      <p:sp>
        <p:nvSpPr>
          <p:cNvPr id="7" name="正方形/長方形 6">
            <a:extLst>
              <a:ext uri="{FF2B5EF4-FFF2-40B4-BE49-F238E27FC236}">
                <a16:creationId xmlns:a16="http://schemas.microsoft.com/office/drawing/2014/main" id="{0D46EDA0-7C19-7C63-5919-BF9E9870C3BE}"/>
              </a:ext>
            </a:extLst>
          </p:cNvPr>
          <p:cNvSpPr/>
          <p:nvPr/>
        </p:nvSpPr>
        <p:spPr>
          <a:xfrm>
            <a:off x="3009676" y="1199701"/>
            <a:ext cx="6487685" cy="121319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9" name="正方形/長方形 8">
            <a:extLst>
              <a:ext uri="{FF2B5EF4-FFF2-40B4-BE49-F238E27FC236}">
                <a16:creationId xmlns:a16="http://schemas.microsoft.com/office/drawing/2014/main" id="{9B948420-78FF-3500-27F1-2A9E22707A84}"/>
              </a:ext>
            </a:extLst>
          </p:cNvPr>
          <p:cNvSpPr/>
          <p:nvPr/>
        </p:nvSpPr>
        <p:spPr>
          <a:xfrm>
            <a:off x="1424609" y="1199699"/>
            <a:ext cx="1585066" cy="12132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本事業で達成したいこと／事業終了後の展望</a:t>
            </a:r>
            <a:endParaRPr kumimoji="1" lang="ja-JP" altLang="en-US" sz="1100" b="1" dirty="0"/>
          </a:p>
        </p:txBody>
      </p:sp>
      <p:sp>
        <p:nvSpPr>
          <p:cNvPr id="10" name="正方形/長方形 9">
            <a:extLst>
              <a:ext uri="{FF2B5EF4-FFF2-40B4-BE49-F238E27FC236}">
                <a16:creationId xmlns:a16="http://schemas.microsoft.com/office/drawing/2014/main" id="{187292F1-44D0-DD56-4510-08738CE4F0EC}"/>
              </a:ext>
            </a:extLst>
          </p:cNvPr>
          <p:cNvSpPr/>
          <p:nvPr/>
        </p:nvSpPr>
        <p:spPr>
          <a:xfrm>
            <a:off x="3009676" y="2415846"/>
            <a:ext cx="6487685" cy="1208966"/>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11" name="正方形/長方形 10">
            <a:extLst>
              <a:ext uri="{FF2B5EF4-FFF2-40B4-BE49-F238E27FC236}">
                <a16:creationId xmlns:a16="http://schemas.microsoft.com/office/drawing/2014/main" id="{097450A0-48D6-94D4-D9BD-0C768667D2A0}"/>
              </a:ext>
            </a:extLst>
          </p:cNvPr>
          <p:cNvSpPr/>
          <p:nvPr/>
        </p:nvSpPr>
        <p:spPr>
          <a:xfrm>
            <a:off x="1424609" y="2411612"/>
            <a:ext cx="1585066" cy="12132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上記を達成する上で</a:t>
            </a:r>
            <a:endParaRPr kumimoji="1" lang="en-US" altLang="ja-JP" sz="1100" b="1" dirty="0"/>
          </a:p>
          <a:p>
            <a:pPr algn="ctr"/>
            <a:r>
              <a:rPr lang="ja-JP" altLang="en-US" sz="1100" b="1" dirty="0"/>
              <a:t>事務局に期待する支援</a:t>
            </a:r>
            <a:endParaRPr kumimoji="1" lang="ja-JP" altLang="en-US" sz="1100" b="1" dirty="0"/>
          </a:p>
        </p:txBody>
      </p:sp>
    </p:spTree>
    <p:extLst>
      <p:ext uri="{BB962C8B-B14F-4D97-AF65-F5344CB8AC3E}">
        <p14:creationId xmlns:p14="http://schemas.microsoft.com/office/powerpoint/2010/main" val="212037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4968000"/>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実施体制</a:t>
            </a: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296889"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b="1" dirty="0">
                <a:solidFill>
                  <a:schemeClr val="bg1"/>
                </a:solidFill>
              </a:rPr>
              <a:t>⑥</a:t>
            </a:r>
            <a:r>
              <a:rPr kumimoji="1" lang="ja-JP" altLang="en-US" sz="1200" b="1" dirty="0">
                <a:solidFill>
                  <a:schemeClr val="bg1"/>
                </a:solidFill>
              </a:rPr>
              <a:t>　実施体制・その他</a:t>
            </a:r>
          </a:p>
        </p:txBody>
      </p:sp>
      <p:sp>
        <p:nvSpPr>
          <p:cNvPr id="2" name="正方形/長方形 1">
            <a:extLst>
              <a:ext uri="{FF2B5EF4-FFF2-40B4-BE49-F238E27FC236}">
                <a16:creationId xmlns:a16="http://schemas.microsoft.com/office/drawing/2014/main" id="{029209AA-A017-C234-4DC3-9B9A525A66CD}"/>
              </a:ext>
            </a:extLst>
          </p:cNvPr>
          <p:cNvSpPr/>
          <p:nvPr/>
        </p:nvSpPr>
        <p:spPr>
          <a:xfrm>
            <a:off x="1424160" y="589360"/>
            <a:ext cx="8072753" cy="607392"/>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事業実施に関係する主体について、実施体制図を記載ください。作成にあたっては、</a:t>
            </a:r>
            <a:r>
              <a:rPr lang="ja-JP" altLang="en-US" sz="1100" u="sng" dirty="0"/>
              <a:t>①経営層がどのように関与するか、</a:t>
            </a:r>
            <a:br>
              <a:rPr lang="en-US" altLang="ja-JP" sz="1100" u="sng" dirty="0"/>
            </a:br>
            <a:r>
              <a:rPr lang="ja-JP" altLang="en-US" sz="1100" u="sng" dirty="0"/>
              <a:t>②本事業の責任者が誰か（誰が事務局とやり取りするか）、③個人レベルで誰が何を担当するか</a:t>
            </a:r>
            <a:r>
              <a:rPr lang="ja-JP" altLang="en-US" sz="1100" dirty="0"/>
              <a:t>、の三点が分かる形を心がけてください。</a:t>
            </a:r>
            <a:endParaRPr lang="en-US" altLang="ja-JP" sz="1100" dirty="0"/>
          </a:p>
          <a:p>
            <a:r>
              <a:rPr lang="ja-JP" altLang="en-US" sz="1100" dirty="0"/>
              <a:t>加えて他団体（ソリューションプロバイダ等）との連携を想定している場合は、主体名とそれぞれの役割、連携の目的を具体的に明記してください。</a:t>
            </a:r>
            <a:endParaRPr lang="en-US" altLang="ja-JP" sz="1100" dirty="0"/>
          </a:p>
        </p:txBody>
      </p:sp>
      <p:sp>
        <p:nvSpPr>
          <p:cNvPr id="16" name="正方形/長方形 15">
            <a:extLst>
              <a:ext uri="{FF2B5EF4-FFF2-40B4-BE49-F238E27FC236}">
                <a16:creationId xmlns:a16="http://schemas.microsoft.com/office/drawing/2014/main" id="{EAD92824-D965-A119-B9C7-2BC92E4F09EE}"/>
              </a:ext>
            </a:extLst>
          </p:cNvPr>
          <p:cNvSpPr/>
          <p:nvPr/>
        </p:nvSpPr>
        <p:spPr>
          <a:xfrm>
            <a:off x="1424160" y="1196752"/>
            <a:ext cx="8072754" cy="436060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1200" dirty="0"/>
          </a:p>
        </p:txBody>
      </p:sp>
      <p:sp>
        <p:nvSpPr>
          <p:cNvPr id="12" name="正方形/長方形 11">
            <a:extLst>
              <a:ext uri="{FF2B5EF4-FFF2-40B4-BE49-F238E27FC236}">
                <a16:creationId xmlns:a16="http://schemas.microsoft.com/office/drawing/2014/main" id="{68C42226-5AB1-7765-D081-E093908AAC94}"/>
              </a:ext>
            </a:extLst>
          </p:cNvPr>
          <p:cNvSpPr/>
          <p:nvPr/>
        </p:nvSpPr>
        <p:spPr>
          <a:xfrm>
            <a:off x="200025" y="5608563"/>
            <a:ext cx="1224583" cy="916466"/>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その他</a:t>
            </a:r>
          </a:p>
        </p:txBody>
      </p:sp>
      <p:sp>
        <p:nvSpPr>
          <p:cNvPr id="15" name="正方形/長方形 14">
            <a:extLst>
              <a:ext uri="{FF2B5EF4-FFF2-40B4-BE49-F238E27FC236}">
                <a16:creationId xmlns:a16="http://schemas.microsoft.com/office/drawing/2014/main" id="{04040A9F-0E38-8874-C75D-6AFA750FDFD6}"/>
              </a:ext>
            </a:extLst>
          </p:cNvPr>
          <p:cNvSpPr/>
          <p:nvPr/>
        </p:nvSpPr>
        <p:spPr>
          <a:xfrm>
            <a:off x="1424161" y="5608563"/>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手引き・事例集への</a:t>
            </a:r>
            <a:r>
              <a:rPr lang="ja-JP" altLang="en-US" sz="1200" b="1" dirty="0"/>
              <a:t>掲載</a:t>
            </a:r>
            <a:endParaRPr lang="en-US" altLang="ja-JP" sz="1200" b="1" dirty="0"/>
          </a:p>
          <a:p>
            <a:pPr algn="ctr"/>
            <a:r>
              <a:rPr kumimoji="1" lang="ja-JP" altLang="en-US" sz="1100" b="1" dirty="0"/>
              <a:t>（当てはまる方に○）</a:t>
            </a:r>
            <a:endParaRPr kumimoji="1" lang="en-US" altLang="ja-JP" sz="1100" b="1" dirty="0"/>
          </a:p>
        </p:txBody>
      </p:sp>
      <p:sp>
        <p:nvSpPr>
          <p:cNvPr id="19" name="正方形/長方形 18">
            <a:extLst>
              <a:ext uri="{FF2B5EF4-FFF2-40B4-BE49-F238E27FC236}">
                <a16:creationId xmlns:a16="http://schemas.microsoft.com/office/drawing/2014/main" id="{075A62EE-0BF5-2273-FD24-73C0937873A3}"/>
              </a:ext>
            </a:extLst>
          </p:cNvPr>
          <p:cNvSpPr/>
          <p:nvPr/>
        </p:nvSpPr>
        <p:spPr>
          <a:xfrm>
            <a:off x="1424161" y="6066796"/>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報告会への登壇</a:t>
            </a:r>
            <a:endParaRPr lang="en-US" altLang="ja-JP" sz="1200" b="1" dirty="0"/>
          </a:p>
          <a:p>
            <a:pPr algn="ctr"/>
            <a:r>
              <a:rPr kumimoji="1" lang="ja-JP" altLang="en-US" sz="1100" b="1" dirty="0"/>
              <a:t>（当てはまる方に○）</a:t>
            </a:r>
            <a:endParaRPr kumimoji="1" lang="en-US" altLang="ja-JP" sz="1100" b="1" dirty="0"/>
          </a:p>
        </p:txBody>
      </p:sp>
      <p:sp>
        <p:nvSpPr>
          <p:cNvPr id="17" name="正方形/長方形 16">
            <a:extLst>
              <a:ext uri="{FF2B5EF4-FFF2-40B4-BE49-F238E27FC236}">
                <a16:creationId xmlns:a16="http://schemas.microsoft.com/office/drawing/2014/main" id="{E39DE304-AEDE-2A73-F416-D226EB883162}"/>
              </a:ext>
            </a:extLst>
          </p:cNvPr>
          <p:cNvSpPr/>
          <p:nvPr/>
        </p:nvSpPr>
        <p:spPr>
          <a:xfrm>
            <a:off x="3224809" y="5608878"/>
            <a:ext cx="6272106"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dirty="0"/>
              <a:t>掲載可能　／　掲載不可</a:t>
            </a:r>
          </a:p>
        </p:txBody>
      </p:sp>
      <p:sp>
        <p:nvSpPr>
          <p:cNvPr id="20" name="正方形/長方形 19">
            <a:extLst>
              <a:ext uri="{FF2B5EF4-FFF2-40B4-BE49-F238E27FC236}">
                <a16:creationId xmlns:a16="http://schemas.microsoft.com/office/drawing/2014/main" id="{DD3BF75E-342B-591D-3D77-72A0281829E9}"/>
              </a:ext>
            </a:extLst>
          </p:cNvPr>
          <p:cNvSpPr/>
          <p:nvPr/>
        </p:nvSpPr>
        <p:spPr>
          <a:xfrm>
            <a:off x="3224809" y="6067111"/>
            <a:ext cx="6272106"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dirty="0"/>
              <a:t>登壇</a:t>
            </a:r>
            <a:r>
              <a:rPr kumimoji="1" lang="ja-JP" altLang="en-US" sz="1200" dirty="0"/>
              <a:t>可能　／　</a:t>
            </a:r>
            <a:r>
              <a:rPr lang="ja-JP" altLang="en-US" sz="1200" dirty="0"/>
              <a:t>登壇</a:t>
            </a:r>
            <a:r>
              <a:rPr kumimoji="1" lang="ja-JP" altLang="en-US" sz="1200" dirty="0"/>
              <a:t>不可</a:t>
            </a:r>
          </a:p>
        </p:txBody>
      </p:sp>
      <p:sp>
        <p:nvSpPr>
          <p:cNvPr id="24" name="正方形/長方形 23">
            <a:extLst>
              <a:ext uri="{FF2B5EF4-FFF2-40B4-BE49-F238E27FC236}">
                <a16:creationId xmlns:a16="http://schemas.microsoft.com/office/drawing/2014/main" id="{46C527B5-D16B-D401-6468-CBEF01CAF44E}"/>
              </a:ext>
            </a:extLst>
          </p:cNvPr>
          <p:cNvSpPr/>
          <p:nvPr/>
        </p:nvSpPr>
        <p:spPr>
          <a:xfrm>
            <a:off x="1682878" y="2811264"/>
            <a:ext cx="965865" cy="1275667"/>
          </a:xfrm>
          <a:prstGeom prst="rect">
            <a:avLst/>
          </a:prstGeom>
          <a:solidFill>
            <a:schemeClr val="accent3">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dirty="0"/>
              <a:t>スポーツ庁・事務局</a:t>
            </a:r>
            <a:endParaRPr kumimoji="1" lang="en-US" altLang="ja-JP" sz="1200" dirty="0"/>
          </a:p>
          <a:p>
            <a:pPr algn="ctr"/>
            <a:r>
              <a:rPr lang="ja-JP" altLang="en-US" sz="1200" dirty="0"/>
              <a:t>（</a:t>
            </a:r>
            <a:r>
              <a:rPr lang="en-US" altLang="ja-JP" sz="1200" dirty="0"/>
              <a:t>NRI</a:t>
            </a:r>
            <a:r>
              <a:rPr lang="ja-JP" altLang="en-US" sz="1200" dirty="0"/>
              <a:t>）</a:t>
            </a:r>
            <a:endParaRPr lang="en-US" altLang="ja-JP" sz="1200" dirty="0"/>
          </a:p>
        </p:txBody>
      </p:sp>
      <p:cxnSp>
        <p:nvCxnSpPr>
          <p:cNvPr id="25" name="直線矢印コネクタ 24">
            <a:extLst>
              <a:ext uri="{FF2B5EF4-FFF2-40B4-BE49-F238E27FC236}">
                <a16:creationId xmlns:a16="http://schemas.microsoft.com/office/drawing/2014/main" id="{DDD5A72D-2010-CF7E-3F4A-165676F3FEB1}"/>
              </a:ext>
            </a:extLst>
          </p:cNvPr>
          <p:cNvCxnSpPr>
            <a:stCxn id="24" idx="3"/>
          </p:cNvCxnSpPr>
          <p:nvPr/>
        </p:nvCxnSpPr>
        <p:spPr>
          <a:xfrm flipV="1">
            <a:off x="2648743" y="3442287"/>
            <a:ext cx="1512169" cy="6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455D3DB1-EA65-E376-6B21-BD6563E03759}"/>
              </a:ext>
            </a:extLst>
          </p:cNvPr>
          <p:cNvSpPr/>
          <p:nvPr/>
        </p:nvSpPr>
        <p:spPr>
          <a:xfrm>
            <a:off x="2532955" y="3443243"/>
            <a:ext cx="1743744" cy="533437"/>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00" dirty="0"/>
              <a:t>進捗共有</a:t>
            </a:r>
            <a:endParaRPr kumimoji="1" lang="en-US" altLang="ja-JP" sz="1000" dirty="0"/>
          </a:p>
          <a:p>
            <a:pPr algn="ctr"/>
            <a:r>
              <a:rPr lang="ja-JP" altLang="en-US" sz="1000" dirty="0"/>
              <a:t>（定例</a:t>
            </a:r>
            <a:r>
              <a:rPr lang="en-US" altLang="ja-JP" sz="1000" dirty="0"/>
              <a:t>MTG</a:t>
            </a:r>
            <a:r>
              <a:rPr lang="ja-JP" altLang="en-US" sz="1000" dirty="0"/>
              <a:t>、メール等）</a:t>
            </a:r>
            <a:endParaRPr kumimoji="1" lang="ja-JP" altLang="en-US" sz="1000" dirty="0"/>
          </a:p>
        </p:txBody>
      </p:sp>
    </p:spTree>
    <p:extLst>
      <p:ext uri="{BB962C8B-B14F-4D97-AF65-F5344CB8AC3E}">
        <p14:creationId xmlns:p14="http://schemas.microsoft.com/office/powerpoint/2010/main" val="26163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extLst>
              <p:ext uri="{D42A27DB-BD31-4B8C-83A1-F6EECF244321}">
                <p14:modId xmlns:p14="http://schemas.microsoft.com/office/powerpoint/2010/main" val="2937739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53" imgH="353" progId="TCLayout.ActiveDocument.1">
                  <p:embed/>
                </p:oleObj>
              </mc:Choice>
              <mc:Fallback>
                <p:oleObj name="think-cell スライド" r:id="rId3" imgW="353" imgH="35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0A9B207B-1FA3-7998-2043-F88C8ABCAB92}"/>
              </a:ext>
            </a:extLst>
          </p:cNvPr>
          <p:cNvSpPr/>
          <p:nvPr/>
        </p:nvSpPr>
        <p:spPr>
          <a:xfrm>
            <a:off x="1424160" y="589360"/>
            <a:ext cx="8072753" cy="463376"/>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ja-JP" altLang="en-US" sz="1200" dirty="0"/>
          </a:p>
        </p:txBody>
      </p:sp>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463376"/>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申請事業名</a:t>
            </a:r>
          </a:p>
        </p:txBody>
      </p:sp>
      <p:sp>
        <p:nvSpPr>
          <p:cNvPr id="29" name="正方形/長方形 28">
            <a:extLst>
              <a:ext uri="{FF2B5EF4-FFF2-40B4-BE49-F238E27FC236}">
                <a16:creationId xmlns:a16="http://schemas.microsoft.com/office/drawing/2014/main" id="{DA70AF10-BB28-0025-34E0-9FCE6CBE28F0}"/>
              </a:ext>
            </a:extLst>
          </p:cNvPr>
          <p:cNvSpPr/>
          <p:nvPr/>
        </p:nvSpPr>
        <p:spPr>
          <a:xfrm>
            <a:off x="1424161" y="4725459"/>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担当者氏名（フリガナ）</a:t>
            </a:r>
          </a:p>
        </p:txBody>
      </p:sp>
      <p:sp>
        <p:nvSpPr>
          <p:cNvPr id="30" name="正方形/長方形 29">
            <a:extLst>
              <a:ext uri="{FF2B5EF4-FFF2-40B4-BE49-F238E27FC236}">
                <a16:creationId xmlns:a16="http://schemas.microsoft.com/office/drawing/2014/main" id="{C3F5EE9A-40BA-5635-E920-42D29A3A930D}"/>
              </a:ext>
            </a:extLst>
          </p:cNvPr>
          <p:cNvSpPr/>
          <p:nvPr/>
        </p:nvSpPr>
        <p:spPr>
          <a:xfrm>
            <a:off x="1424161" y="5183624"/>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所属部署・役職</a:t>
            </a:r>
          </a:p>
        </p:txBody>
      </p:sp>
      <p:sp>
        <p:nvSpPr>
          <p:cNvPr id="31" name="正方形/長方形 30">
            <a:extLst>
              <a:ext uri="{FF2B5EF4-FFF2-40B4-BE49-F238E27FC236}">
                <a16:creationId xmlns:a16="http://schemas.microsoft.com/office/drawing/2014/main" id="{BF507E8D-E5C0-399C-CC7F-41493AF13DD3}"/>
              </a:ext>
            </a:extLst>
          </p:cNvPr>
          <p:cNvSpPr/>
          <p:nvPr/>
        </p:nvSpPr>
        <p:spPr>
          <a:xfrm>
            <a:off x="1424161" y="5641857"/>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電話番号</a:t>
            </a:r>
            <a:endParaRPr lang="en-US" altLang="ja-JP" sz="1200" b="1" dirty="0"/>
          </a:p>
          <a:p>
            <a:pPr algn="ctr"/>
            <a:r>
              <a:rPr lang="en-US" altLang="ja-JP" sz="800" dirty="0"/>
              <a:t>※</a:t>
            </a:r>
            <a:r>
              <a:rPr lang="ja-JP" altLang="en-US" sz="800" dirty="0"/>
              <a:t>可能な限り直通番号を記載</a:t>
            </a:r>
            <a:endParaRPr kumimoji="1" lang="en-US" altLang="ja-JP" sz="800" dirty="0"/>
          </a:p>
        </p:txBody>
      </p:sp>
      <p:sp>
        <p:nvSpPr>
          <p:cNvPr id="32" name="正方形/長方形 31">
            <a:extLst>
              <a:ext uri="{FF2B5EF4-FFF2-40B4-BE49-F238E27FC236}">
                <a16:creationId xmlns:a16="http://schemas.microsoft.com/office/drawing/2014/main" id="{0B61BCE8-4813-1855-2002-C3E99520900A}"/>
              </a:ext>
            </a:extLst>
          </p:cNvPr>
          <p:cNvSpPr/>
          <p:nvPr/>
        </p:nvSpPr>
        <p:spPr>
          <a:xfrm>
            <a:off x="1424161" y="6099955"/>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メールアドレス</a:t>
            </a:r>
            <a:endParaRPr kumimoji="1" lang="ja-JP" altLang="en-US" sz="1200" b="1" dirty="0"/>
          </a:p>
        </p:txBody>
      </p:sp>
      <p:sp>
        <p:nvSpPr>
          <p:cNvPr id="33" name="正方形/長方形 32">
            <a:extLst>
              <a:ext uri="{FF2B5EF4-FFF2-40B4-BE49-F238E27FC236}">
                <a16:creationId xmlns:a16="http://schemas.microsoft.com/office/drawing/2014/main" id="{F96077FF-9DCE-2DF7-E69C-23BEE7AF8DE2}"/>
              </a:ext>
            </a:extLst>
          </p:cNvPr>
          <p:cNvSpPr/>
          <p:nvPr/>
        </p:nvSpPr>
        <p:spPr>
          <a:xfrm>
            <a:off x="3224808" y="4725773"/>
            <a:ext cx="6272105"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34" name="正方形/長方形 33">
            <a:extLst>
              <a:ext uri="{FF2B5EF4-FFF2-40B4-BE49-F238E27FC236}">
                <a16:creationId xmlns:a16="http://schemas.microsoft.com/office/drawing/2014/main" id="{384FA1F5-1F95-037F-743E-46C4CDBEECB8}"/>
              </a:ext>
            </a:extLst>
          </p:cNvPr>
          <p:cNvSpPr/>
          <p:nvPr/>
        </p:nvSpPr>
        <p:spPr>
          <a:xfrm>
            <a:off x="3224808" y="5183938"/>
            <a:ext cx="6272105"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35" name="正方形/長方形 34">
            <a:extLst>
              <a:ext uri="{FF2B5EF4-FFF2-40B4-BE49-F238E27FC236}">
                <a16:creationId xmlns:a16="http://schemas.microsoft.com/office/drawing/2014/main" id="{5CEEA58E-9976-A954-DA6A-6A287FE67508}"/>
              </a:ext>
            </a:extLst>
          </p:cNvPr>
          <p:cNvSpPr/>
          <p:nvPr/>
        </p:nvSpPr>
        <p:spPr>
          <a:xfrm>
            <a:off x="3224808" y="5642171"/>
            <a:ext cx="6272105"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36" name="正方形/長方形 35">
            <a:extLst>
              <a:ext uri="{FF2B5EF4-FFF2-40B4-BE49-F238E27FC236}">
                <a16:creationId xmlns:a16="http://schemas.microsoft.com/office/drawing/2014/main" id="{C5802E5A-081D-C86D-6416-EAEA6C84EC39}"/>
              </a:ext>
            </a:extLst>
          </p:cNvPr>
          <p:cNvSpPr/>
          <p:nvPr/>
        </p:nvSpPr>
        <p:spPr>
          <a:xfrm>
            <a:off x="3224808" y="6100269"/>
            <a:ext cx="6272105"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40" name="正方形/長方形 39">
            <a:extLst>
              <a:ext uri="{FF2B5EF4-FFF2-40B4-BE49-F238E27FC236}">
                <a16:creationId xmlns:a16="http://schemas.microsoft.com/office/drawing/2014/main" id="{12F38BE7-5DEF-227E-0B50-9A397D66ED45}"/>
              </a:ext>
            </a:extLst>
          </p:cNvPr>
          <p:cNvSpPr/>
          <p:nvPr/>
        </p:nvSpPr>
        <p:spPr>
          <a:xfrm>
            <a:off x="200026" y="4725144"/>
            <a:ext cx="1224136" cy="1833358"/>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担当者情報</a:t>
            </a:r>
          </a:p>
        </p:txBody>
      </p:sp>
      <p:sp>
        <p:nvSpPr>
          <p:cNvPr id="9" name="正方形/長方形 8">
            <a:extLst>
              <a:ext uri="{FF2B5EF4-FFF2-40B4-BE49-F238E27FC236}">
                <a16:creationId xmlns:a16="http://schemas.microsoft.com/office/drawing/2014/main" id="{8BADB7EE-8801-5A09-98FC-9BB38FFDAE6E}"/>
              </a:ext>
            </a:extLst>
          </p:cNvPr>
          <p:cNvSpPr/>
          <p:nvPr/>
        </p:nvSpPr>
        <p:spPr>
          <a:xfrm>
            <a:off x="200026" y="1114634"/>
            <a:ext cx="1224136" cy="3548611"/>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団体情報</a:t>
            </a:r>
            <a:endParaRPr kumimoji="1" lang="ja-JP" altLang="en-US" sz="1200" b="1" dirty="0">
              <a:solidFill>
                <a:schemeClr val="bg1"/>
              </a:solidFill>
            </a:endParaRPr>
          </a:p>
        </p:txBody>
      </p:sp>
      <p:sp>
        <p:nvSpPr>
          <p:cNvPr id="10" name="正方形/長方形 9">
            <a:extLst>
              <a:ext uri="{FF2B5EF4-FFF2-40B4-BE49-F238E27FC236}">
                <a16:creationId xmlns:a16="http://schemas.microsoft.com/office/drawing/2014/main" id="{4D39FB40-8AD5-7738-0EA0-92A602068280}"/>
              </a:ext>
            </a:extLst>
          </p:cNvPr>
          <p:cNvSpPr/>
          <p:nvPr/>
        </p:nvSpPr>
        <p:spPr>
          <a:xfrm>
            <a:off x="1424161" y="1114635"/>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団体種別</a:t>
            </a:r>
            <a:br>
              <a:rPr kumimoji="1" lang="en-US" altLang="ja-JP" sz="1200" b="1" dirty="0"/>
            </a:br>
            <a:r>
              <a:rPr lang="ja-JP" altLang="en-US" sz="1100" b="1" dirty="0"/>
              <a:t>（当てはまるものに○）</a:t>
            </a:r>
            <a:endParaRPr kumimoji="1" lang="ja-JP" altLang="en-US" sz="1100" b="1" dirty="0"/>
          </a:p>
        </p:txBody>
      </p:sp>
      <p:sp>
        <p:nvSpPr>
          <p:cNvPr id="12" name="正方形/長方形 11">
            <a:extLst>
              <a:ext uri="{FF2B5EF4-FFF2-40B4-BE49-F238E27FC236}">
                <a16:creationId xmlns:a16="http://schemas.microsoft.com/office/drawing/2014/main" id="{239DC97A-19B4-8593-F7D4-9D2CECF8A2E8}"/>
              </a:ext>
            </a:extLst>
          </p:cNvPr>
          <p:cNvSpPr/>
          <p:nvPr/>
        </p:nvSpPr>
        <p:spPr>
          <a:xfrm>
            <a:off x="1424161" y="1572868"/>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団体名称（フリガナ）</a:t>
            </a:r>
          </a:p>
        </p:txBody>
      </p:sp>
      <p:sp>
        <p:nvSpPr>
          <p:cNvPr id="15" name="正方形/長方形 14">
            <a:extLst>
              <a:ext uri="{FF2B5EF4-FFF2-40B4-BE49-F238E27FC236}">
                <a16:creationId xmlns:a16="http://schemas.microsoft.com/office/drawing/2014/main" id="{F9336CE2-A7BD-0B01-6333-51E719504A32}"/>
              </a:ext>
            </a:extLst>
          </p:cNvPr>
          <p:cNvSpPr/>
          <p:nvPr/>
        </p:nvSpPr>
        <p:spPr>
          <a:xfrm>
            <a:off x="1424161" y="2031101"/>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所在地</a:t>
            </a:r>
            <a:endParaRPr kumimoji="1" lang="en-US" altLang="ja-JP" sz="1200" b="1" dirty="0"/>
          </a:p>
          <a:p>
            <a:pPr algn="ctr"/>
            <a:r>
              <a:rPr lang="en-US" altLang="ja-JP" sz="800" dirty="0"/>
              <a:t>※</a:t>
            </a:r>
            <a:r>
              <a:rPr lang="ja-JP" altLang="en-US" sz="800" dirty="0"/>
              <a:t>事業実施時の主な活動場所を記載</a:t>
            </a:r>
            <a:endParaRPr kumimoji="1" lang="ja-JP" altLang="en-US" sz="800" dirty="0"/>
          </a:p>
        </p:txBody>
      </p:sp>
      <p:sp>
        <p:nvSpPr>
          <p:cNvPr id="17" name="正方形/長方形 16">
            <a:extLst>
              <a:ext uri="{FF2B5EF4-FFF2-40B4-BE49-F238E27FC236}">
                <a16:creationId xmlns:a16="http://schemas.microsoft.com/office/drawing/2014/main" id="{9E71EFF8-AC56-3952-6558-279C665450FB}"/>
              </a:ext>
            </a:extLst>
          </p:cNvPr>
          <p:cNvSpPr/>
          <p:nvPr/>
        </p:nvSpPr>
        <p:spPr>
          <a:xfrm>
            <a:off x="1424161" y="2489266"/>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売上規模</a:t>
            </a:r>
            <a:endParaRPr kumimoji="1" lang="en-US" altLang="ja-JP" sz="1200" b="1" dirty="0"/>
          </a:p>
          <a:p>
            <a:pPr algn="ctr"/>
            <a:r>
              <a:rPr lang="en-US" altLang="ja-JP" sz="800" dirty="0"/>
              <a:t>※</a:t>
            </a:r>
            <a:r>
              <a:rPr lang="ja-JP" altLang="en-US" sz="800" dirty="0"/>
              <a:t>直近会計年度の売上規模を記載</a:t>
            </a:r>
            <a:endParaRPr kumimoji="1" lang="ja-JP" altLang="en-US" sz="800" dirty="0"/>
          </a:p>
        </p:txBody>
      </p:sp>
      <p:sp>
        <p:nvSpPr>
          <p:cNvPr id="19" name="正方形/長方形 18">
            <a:extLst>
              <a:ext uri="{FF2B5EF4-FFF2-40B4-BE49-F238E27FC236}">
                <a16:creationId xmlns:a16="http://schemas.microsoft.com/office/drawing/2014/main" id="{B7917BD9-0D3E-B1D9-8A7D-DF50E7B24683}"/>
              </a:ext>
            </a:extLst>
          </p:cNvPr>
          <p:cNvSpPr/>
          <p:nvPr/>
        </p:nvSpPr>
        <p:spPr>
          <a:xfrm>
            <a:off x="1424161" y="2947432"/>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正社員</a:t>
            </a:r>
            <a:r>
              <a:rPr kumimoji="1" lang="ja-JP" altLang="en-US" sz="1200" b="1" dirty="0"/>
              <a:t>数</a:t>
            </a:r>
            <a:endParaRPr kumimoji="1" lang="en-US" altLang="ja-JP" sz="1200" b="1" dirty="0"/>
          </a:p>
          <a:p>
            <a:pPr algn="ctr"/>
            <a:r>
              <a:rPr kumimoji="1" lang="en-US" altLang="ja-JP" sz="800" dirty="0"/>
              <a:t>※</a:t>
            </a:r>
            <a:r>
              <a:rPr kumimoji="1" lang="ja-JP" altLang="en-US" sz="800"/>
              <a:t>含出向社員／派遣</a:t>
            </a:r>
            <a:r>
              <a:rPr kumimoji="1" lang="ja-JP" altLang="en-US" sz="800" dirty="0"/>
              <a:t>社員等は除く</a:t>
            </a:r>
          </a:p>
        </p:txBody>
      </p:sp>
      <p:sp>
        <p:nvSpPr>
          <p:cNvPr id="21" name="正方形/長方形 20">
            <a:extLst>
              <a:ext uri="{FF2B5EF4-FFF2-40B4-BE49-F238E27FC236}">
                <a16:creationId xmlns:a16="http://schemas.microsoft.com/office/drawing/2014/main" id="{F7D737AE-FE34-6504-23DD-B3E243ACD0A0}"/>
              </a:ext>
            </a:extLst>
          </p:cNvPr>
          <p:cNvSpPr/>
          <p:nvPr/>
        </p:nvSpPr>
        <p:spPr>
          <a:xfrm>
            <a:off x="1568881" y="3405664"/>
            <a:ext cx="1655927" cy="799349"/>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うち</a:t>
            </a:r>
            <a:r>
              <a:rPr kumimoji="1" lang="en-US" altLang="ja-JP" sz="1200" b="1" dirty="0"/>
              <a:t>DX</a:t>
            </a:r>
            <a:r>
              <a:rPr kumimoji="1" lang="ja-JP" altLang="en-US" sz="1200" b="1" dirty="0"/>
              <a:t>人材数</a:t>
            </a:r>
            <a:endParaRPr kumimoji="1" lang="en-US" altLang="ja-JP" sz="1200" b="1" dirty="0"/>
          </a:p>
          <a:p>
            <a:r>
              <a:rPr kumimoji="1" lang="en-US" altLang="ja-JP" sz="800" dirty="0"/>
              <a:t>※</a:t>
            </a:r>
            <a:r>
              <a:rPr kumimoji="1" lang="ja-JP" altLang="en-US" sz="800" dirty="0"/>
              <a:t>スポーツ</a:t>
            </a:r>
            <a:r>
              <a:rPr kumimoji="1" lang="en-US" altLang="ja-JP" sz="800" dirty="0"/>
              <a:t>DX</a:t>
            </a:r>
            <a:r>
              <a:rPr kumimoji="1" lang="ja-JP" altLang="en-US" sz="800" dirty="0"/>
              <a:t>人材活用促進事業の</a:t>
            </a:r>
            <a:endParaRPr kumimoji="1" lang="en-US" altLang="ja-JP" sz="800" dirty="0"/>
          </a:p>
          <a:p>
            <a:r>
              <a:rPr lang="ja-JP" altLang="en-US" sz="800" dirty="0"/>
              <a:t>　</a:t>
            </a:r>
            <a:r>
              <a:rPr kumimoji="1" lang="ja-JP" altLang="en-US" sz="800" dirty="0"/>
              <a:t>報告書を参照の上、概数を記載</a:t>
            </a:r>
            <a:endParaRPr kumimoji="1" lang="en-US" altLang="ja-JP" sz="800" dirty="0"/>
          </a:p>
          <a:p>
            <a:r>
              <a:rPr lang="ja-JP" altLang="en-US" sz="800" dirty="0"/>
              <a:t>　</a:t>
            </a:r>
            <a:r>
              <a:rPr kumimoji="1" lang="ja-JP" altLang="en-US" sz="800" dirty="0"/>
              <a:t>すること（次頁参照）</a:t>
            </a:r>
            <a:endParaRPr kumimoji="1" lang="en-US" altLang="ja-JP" sz="1200" b="1" dirty="0"/>
          </a:p>
        </p:txBody>
      </p:sp>
      <p:sp>
        <p:nvSpPr>
          <p:cNvPr id="23" name="正方形/長方形 22">
            <a:extLst>
              <a:ext uri="{FF2B5EF4-FFF2-40B4-BE49-F238E27FC236}">
                <a16:creationId xmlns:a16="http://schemas.microsoft.com/office/drawing/2014/main" id="{DCC69C04-2EFC-BFB4-A148-4D11321A3399}"/>
              </a:ext>
            </a:extLst>
          </p:cNvPr>
          <p:cNvSpPr/>
          <p:nvPr/>
        </p:nvSpPr>
        <p:spPr>
          <a:xfrm>
            <a:off x="1424161" y="4204699"/>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200" b="1" dirty="0"/>
              <a:t>DX</a:t>
            </a:r>
            <a:r>
              <a:rPr kumimoji="1" lang="ja-JP" altLang="en-US" sz="1200" b="1" dirty="0"/>
              <a:t>予算規模</a:t>
            </a:r>
            <a:endParaRPr kumimoji="1" lang="en-US" altLang="ja-JP" sz="1200" b="1" dirty="0"/>
          </a:p>
          <a:p>
            <a:pPr algn="ctr"/>
            <a:r>
              <a:rPr lang="en-US" altLang="ja-JP" sz="800" dirty="0"/>
              <a:t>※</a:t>
            </a:r>
            <a:r>
              <a:rPr lang="ja-JP" altLang="en-US" sz="800" dirty="0"/>
              <a:t>直近会計年度の</a:t>
            </a:r>
            <a:r>
              <a:rPr lang="en-US" altLang="ja-JP" sz="800" dirty="0"/>
              <a:t>IT</a:t>
            </a:r>
            <a:r>
              <a:rPr lang="ja-JP" altLang="en-US" sz="800" dirty="0"/>
              <a:t>投資額を記載</a:t>
            </a:r>
            <a:endParaRPr kumimoji="1" lang="ja-JP" altLang="en-US" sz="800" dirty="0"/>
          </a:p>
        </p:txBody>
      </p:sp>
      <p:sp>
        <p:nvSpPr>
          <p:cNvPr id="11" name="正方形/長方形 10">
            <a:extLst>
              <a:ext uri="{FF2B5EF4-FFF2-40B4-BE49-F238E27FC236}">
                <a16:creationId xmlns:a16="http://schemas.microsoft.com/office/drawing/2014/main" id="{B3227718-053B-F235-5543-99CC1F0A8557}"/>
              </a:ext>
            </a:extLst>
          </p:cNvPr>
          <p:cNvSpPr/>
          <p:nvPr/>
        </p:nvSpPr>
        <p:spPr>
          <a:xfrm>
            <a:off x="3224808" y="1114950"/>
            <a:ext cx="6272105"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リーグ　／　クラブ　／　競技団体</a:t>
            </a:r>
          </a:p>
        </p:txBody>
      </p:sp>
      <p:sp>
        <p:nvSpPr>
          <p:cNvPr id="13" name="正方形/長方形 12">
            <a:extLst>
              <a:ext uri="{FF2B5EF4-FFF2-40B4-BE49-F238E27FC236}">
                <a16:creationId xmlns:a16="http://schemas.microsoft.com/office/drawing/2014/main" id="{4F104FC2-97A5-F697-9A53-B2EDA1F35897}"/>
              </a:ext>
            </a:extLst>
          </p:cNvPr>
          <p:cNvSpPr/>
          <p:nvPr/>
        </p:nvSpPr>
        <p:spPr>
          <a:xfrm>
            <a:off x="3224809" y="1573182"/>
            <a:ext cx="6272104"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16" name="正方形/長方形 15">
            <a:extLst>
              <a:ext uri="{FF2B5EF4-FFF2-40B4-BE49-F238E27FC236}">
                <a16:creationId xmlns:a16="http://schemas.microsoft.com/office/drawing/2014/main" id="{A0AA7CB8-1899-0D0B-776D-8714160A17FD}"/>
              </a:ext>
            </a:extLst>
          </p:cNvPr>
          <p:cNvSpPr/>
          <p:nvPr/>
        </p:nvSpPr>
        <p:spPr>
          <a:xfrm>
            <a:off x="3224809" y="2031415"/>
            <a:ext cx="6272104"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18" name="正方形/長方形 17">
            <a:extLst>
              <a:ext uri="{FF2B5EF4-FFF2-40B4-BE49-F238E27FC236}">
                <a16:creationId xmlns:a16="http://schemas.microsoft.com/office/drawing/2014/main" id="{96121A1D-E113-63AC-41A0-84474E60F827}"/>
              </a:ext>
            </a:extLst>
          </p:cNvPr>
          <p:cNvSpPr/>
          <p:nvPr/>
        </p:nvSpPr>
        <p:spPr>
          <a:xfrm>
            <a:off x="3224808" y="2489581"/>
            <a:ext cx="6272103"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dirty="0"/>
              <a:t>円</a:t>
            </a:r>
          </a:p>
        </p:txBody>
      </p:sp>
      <p:sp>
        <p:nvSpPr>
          <p:cNvPr id="20" name="正方形/長方形 19">
            <a:extLst>
              <a:ext uri="{FF2B5EF4-FFF2-40B4-BE49-F238E27FC236}">
                <a16:creationId xmlns:a16="http://schemas.microsoft.com/office/drawing/2014/main" id="{0332F5BF-6163-2B48-8169-2FA6C5B659E3}"/>
              </a:ext>
            </a:extLst>
          </p:cNvPr>
          <p:cNvSpPr/>
          <p:nvPr/>
        </p:nvSpPr>
        <p:spPr>
          <a:xfrm>
            <a:off x="3224809" y="2947746"/>
            <a:ext cx="6272102"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lang="ja-JP" altLang="en-US" sz="1000" dirty="0"/>
              <a:t>名</a:t>
            </a:r>
            <a:endParaRPr kumimoji="1" lang="ja-JP" altLang="en-US" sz="1000" dirty="0"/>
          </a:p>
        </p:txBody>
      </p:sp>
      <p:sp>
        <p:nvSpPr>
          <p:cNvPr id="24" name="正方形/長方形 23">
            <a:extLst>
              <a:ext uri="{FF2B5EF4-FFF2-40B4-BE49-F238E27FC236}">
                <a16:creationId xmlns:a16="http://schemas.microsoft.com/office/drawing/2014/main" id="{00B05ED8-4E1B-D3F5-F1B0-5FD55021B485}"/>
              </a:ext>
            </a:extLst>
          </p:cNvPr>
          <p:cNvSpPr/>
          <p:nvPr/>
        </p:nvSpPr>
        <p:spPr>
          <a:xfrm>
            <a:off x="3224808" y="4205013"/>
            <a:ext cx="6272102"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dirty="0"/>
              <a:t>円程度</a:t>
            </a:r>
          </a:p>
        </p:txBody>
      </p:sp>
      <p:grpSp>
        <p:nvGrpSpPr>
          <p:cNvPr id="3" name="グループ化 2">
            <a:extLst>
              <a:ext uri="{FF2B5EF4-FFF2-40B4-BE49-F238E27FC236}">
                <a16:creationId xmlns:a16="http://schemas.microsoft.com/office/drawing/2014/main" id="{1523C3C5-43CA-2129-9603-39322CC807E0}"/>
              </a:ext>
            </a:extLst>
          </p:cNvPr>
          <p:cNvGrpSpPr/>
          <p:nvPr/>
        </p:nvGrpSpPr>
        <p:grpSpPr>
          <a:xfrm>
            <a:off x="3224808" y="3405979"/>
            <a:ext cx="6272102" cy="798406"/>
            <a:chOff x="3224808" y="3405978"/>
            <a:chExt cx="4752528" cy="802085"/>
          </a:xfrm>
        </p:grpSpPr>
        <p:sp>
          <p:nvSpPr>
            <p:cNvPr id="50" name="正方形/長方形 49">
              <a:extLst>
                <a:ext uri="{FF2B5EF4-FFF2-40B4-BE49-F238E27FC236}">
                  <a16:creationId xmlns:a16="http://schemas.microsoft.com/office/drawing/2014/main" id="{7B382E38-E1F0-357E-6DBE-75BC114AB594}"/>
                </a:ext>
              </a:extLst>
            </p:cNvPr>
            <p:cNvSpPr/>
            <p:nvPr/>
          </p:nvSpPr>
          <p:spPr>
            <a:xfrm>
              <a:off x="6681191" y="3805578"/>
              <a:ext cx="1296145" cy="402485"/>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a:t>名程度</a:t>
              </a:r>
              <a:endParaRPr kumimoji="1" lang="ja-JP" altLang="en-US" sz="1000" dirty="0"/>
            </a:p>
          </p:txBody>
        </p:sp>
        <p:sp>
          <p:nvSpPr>
            <p:cNvPr id="22" name="正方形/長方形 21">
              <a:extLst>
                <a:ext uri="{FF2B5EF4-FFF2-40B4-BE49-F238E27FC236}">
                  <a16:creationId xmlns:a16="http://schemas.microsoft.com/office/drawing/2014/main" id="{0A3B992D-4728-E5F9-1AE4-E966A6BF1C4F}"/>
                </a:ext>
              </a:extLst>
            </p:cNvPr>
            <p:cNvSpPr/>
            <p:nvPr/>
          </p:nvSpPr>
          <p:spPr>
            <a:xfrm>
              <a:off x="4304928" y="3405978"/>
              <a:ext cx="1296144" cy="402485"/>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dirty="0"/>
                <a:t>名程度</a:t>
              </a:r>
            </a:p>
          </p:txBody>
        </p:sp>
        <p:sp>
          <p:nvSpPr>
            <p:cNvPr id="46" name="正方形/長方形 45">
              <a:extLst>
                <a:ext uri="{FF2B5EF4-FFF2-40B4-BE49-F238E27FC236}">
                  <a16:creationId xmlns:a16="http://schemas.microsoft.com/office/drawing/2014/main" id="{431EAD28-BB99-5B8B-A5A5-9DDD888CEA2C}"/>
                </a:ext>
              </a:extLst>
            </p:cNvPr>
            <p:cNvSpPr/>
            <p:nvPr/>
          </p:nvSpPr>
          <p:spPr>
            <a:xfrm>
              <a:off x="3224808" y="3405978"/>
              <a:ext cx="1080120" cy="399600"/>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dirty="0"/>
                <a:t>戦略人材</a:t>
              </a:r>
            </a:p>
          </p:txBody>
        </p:sp>
        <p:sp>
          <p:nvSpPr>
            <p:cNvPr id="47" name="正方形/長方形 46">
              <a:extLst>
                <a:ext uri="{FF2B5EF4-FFF2-40B4-BE49-F238E27FC236}">
                  <a16:creationId xmlns:a16="http://schemas.microsoft.com/office/drawing/2014/main" id="{8C41D1E5-694F-DFE9-F5B1-3712A2DEA842}"/>
                </a:ext>
              </a:extLst>
            </p:cNvPr>
            <p:cNvSpPr/>
            <p:nvPr/>
          </p:nvSpPr>
          <p:spPr>
            <a:xfrm>
              <a:off x="3224808" y="3808463"/>
              <a:ext cx="1080120" cy="399600"/>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dirty="0"/>
                <a:t>データ人材</a:t>
              </a:r>
            </a:p>
          </p:txBody>
        </p:sp>
        <p:sp>
          <p:nvSpPr>
            <p:cNvPr id="48" name="正方形/長方形 47">
              <a:extLst>
                <a:ext uri="{FF2B5EF4-FFF2-40B4-BE49-F238E27FC236}">
                  <a16:creationId xmlns:a16="http://schemas.microsoft.com/office/drawing/2014/main" id="{D5B4AB55-2141-0D53-1B38-C8906722DFF7}"/>
                </a:ext>
              </a:extLst>
            </p:cNvPr>
            <p:cNvSpPr/>
            <p:nvPr/>
          </p:nvSpPr>
          <p:spPr>
            <a:xfrm>
              <a:off x="5601071" y="3405978"/>
              <a:ext cx="1080120" cy="399600"/>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100" dirty="0"/>
                <a:t>DX</a:t>
              </a:r>
              <a:r>
                <a:rPr kumimoji="1" lang="ja-JP" altLang="en-US" sz="1100" dirty="0"/>
                <a:t>開発人材</a:t>
              </a:r>
            </a:p>
          </p:txBody>
        </p:sp>
        <p:sp>
          <p:nvSpPr>
            <p:cNvPr id="49" name="正方形/長方形 48">
              <a:extLst>
                <a:ext uri="{FF2B5EF4-FFF2-40B4-BE49-F238E27FC236}">
                  <a16:creationId xmlns:a16="http://schemas.microsoft.com/office/drawing/2014/main" id="{9E60D9CC-C5F8-0543-B410-E6717DFEBBB4}"/>
                </a:ext>
              </a:extLst>
            </p:cNvPr>
            <p:cNvSpPr/>
            <p:nvPr/>
          </p:nvSpPr>
          <p:spPr>
            <a:xfrm>
              <a:off x="5601071" y="3808463"/>
              <a:ext cx="1080120" cy="399600"/>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dirty="0"/>
                <a:t>既存</a:t>
              </a:r>
              <a:r>
                <a:rPr lang="en-US" altLang="ja-JP" sz="1100" dirty="0"/>
                <a:t>IT</a:t>
              </a:r>
              <a:r>
                <a:rPr kumimoji="1" lang="ja-JP" altLang="en-US" sz="1100" dirty="0"/>
                <a:t>人材</a:t>
              </a:r>
            </a:p>
          </p:txBody>
        </p:sp>
        <p:sp>
          <p:nvSpPr>
            <p:cNvPr id="51" name="正方形/長方形 50">
              <a:extLst>
                <a:ext uri="{FF2B5EF4-FFF2-40B4-BE49-F238E27FC236}">
                  <a16:creationId xmlns:a16="http://schemas.microsoft.com/office/drawing/2014/main" id="{86E6C673-CF05-974B-E61F-29A4057ECC3F}"/>
                </a:ext>
              </a:extLst>
            </p:cNvPr>
            <p:cNvSpPr/>
            <p:nvPr/>
          </p:nvSpPr>
          <p:spPr>
            <a:xfrm>
              <a:off x="6681191" y="3405978"/>
              <a:ext cx="1296145" cy="402485"/>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a:t>名程度</a:t>
              </a:r>
              <a:endParaRPr kumimoji="1" lang="ja-JP" altLang="en-US" sz="1000" dirty="0"/>
            </a:p>
          </p:txBody>
        </p:sp>
        <p:sp>
          <p:nvSpPr>
            <p:cNvPr id="52" name="正方形/長方形 51">
              <a:extLst>
                <a:ext uri="{FF2B5EF4-FFF2-40B4-BE49-F238E27FC236}">
                  <a16:creationId xmlns:a16="http://schemas.microsoft.com/office/drawing/2014/main" id="{ED451598-B3C6-37C8-EB8D-E990D4605406}"/>
                </a:ext>
              </a:extLst>
            </p:cNvPr>
            <p:cNvSpPr/>
            <p:nvPr/>
          </p:nvSpPr>
          <p:spPr>
            <a:xfrm>
              <a:off x="4304928" y="3805578"/>
              <a:ext cx="1296144" cy="402485"/>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a:t>名程度</a:t>
              </a:r>
              <a:endParaRPr kumimoji="1" lang="ja-JP" altLang="en-US" sz="1000" dirty="0"/>
            </a:p>
          </p:txBody>
        </p:sp>
      </p:gr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296885"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①　基本情報</a:t>
            </a:r>
          </a:p>
        </p:txBody>
      </p:sp>
    </p:spTree>
    <p:extLst>
      <p:ext uri="{BB962C8B-B14F-4D97-AF65-F5344CB8AC3E}">
        <p14:creationId xmlns:p14="http://schemas.microsoft.com/office/powerpoint/2010/main" val="344008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1470727-1AF3-FE9F-A397-C41837F90999}"/>
              </a:ext>
            </a:extLst>
          </p:cNvPr>
          <p:cNvPicPr>
            <a:picLocks noChangeAspect="1"/>
          </p:cNvPicPr>
          <p:nvPr/>
        </p:nvPicPr>
        <p:blipFill rotWithShape="1">
          <a:blip r:embed="rId2"/>
          <a:srcRect l="30106"/>
          <a:stretch/>
        </p:blipFill>
        <p:spPr>
          <a:xfrm>
            <a:off x="1352988" y="1218112"/>
            <a:ext cx="7208555" cy="5242716"/>
          </a:xfrm>
          <a:prstGeom prst="rect">
            <a:avLst/>
          </a:prstGeom>
        </p:spPr>
      </p:pic>
      <p:sp>
        <p:nvSpPr>
          <p:cNvPr id="3" name="正方形/長方形 2">
            <a:extLst>
              <a:ext uri="{FF2B5EF4-FFF2-40B4-BE49-F238E27FC236}">
                <a16:creationId xmlns:a16="http://schemas.microsoft.com/office/drawing/2014/main" id="{CFFD547D-2C53-53FF-83AE-FBB32CE7E22A}"/>
              </a:ext>
            </a:extLst>
          </p:cNvPr>
          <p:cNvSpPr/>
          <p:nvPr/>
        </p:nvSpPr>
        <p:spPr>
          <a:xfrm>
            <a:off x="200025" y="155081"/>
            <a:ext cx="9296885" cy="365585"/>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（参考）　</a:t>
            </a:r>
            <a:r>
              <a:rPr kumimoji="1" lang="en-US" altLang="ja-JP" sz="1200" b="1" dirty="0">
                <a:solidFill>
                  <a:schemeClr val="bg1"/>
                </a:solidFill>
              </a:rPr>
              <a:t>DX</a:t>
            </a:r>
            <a:r>
              <a:rPr kumimoji="1" lang="ja-JP" altLang="en-US" sz="1200" b="1" dirty="0">
                <a:solidFill>
                  <a:schemeClr val="bg1"/>
                </a:solidFill>
              </a:rPr>
              <a:t>人材に求められるスキル要件（スポーツ</a:t>
            </a:r>
            <a:r>
              <a:rPr kumimoji="1" lang="en-US" altLang="ja-JP" sz="1200" b="1" dirty="0">
                <a:solidFill>
                  <a:schemeClr val="bg1"/>
                </a:solidFill>
              </a:rPr>
              <a:t>DX</a:t>
            </a:r>
            <a:r>
              <a:rPr kumimoji="1" lang="ja-JP" altLang="en-US" sz="1200" b="1" dirty="0">
                <a:solidFill>
                  <a:schemeClr val="bg1"/>
                </a:solidFill>
              </a:rPr>
              <a:t>人材活用促進事業 報告書より抜粋）</a:t>
            </a:r>
          </a:p>
        </p:txBody>
      </p:sp>
      <p:sp>
        <p:nvSpPr>
          <p:cNvPr id="5" name="正方形/長方形 4">
            <a:extLst>
              <a:ext uri="{FF2B5EF4-FFF2-40B4-BE49-F238E27FC236}">
                <a16:creationId xmlns:a16="http://schemas.microsoft.com/office/drawing/2014/main" id="{9D81DA5B-798E-0B0C-44C8-B9D0C05DD926}"/>
              </a:ext>
            </a:extLst>
          </p:cNvPr>
          <p:cNvSpPr/>
          <p:nvPr/>
        </p:nvSpPr>
        <p:spPr>
          <a:xfrm>
            <a:off x="648996" y="1484784"/>
            <a:ext cx="360040" cy="4392488"/>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84E921A-5CE4-BED5-430F-A86BC9F9F851}"/>
              </a:ext>
            </a:extLst>
          </p:cNvPr>
          <p:cNvSpPr/>
          <p:nvPr/>
        </p:nvSpPr>
        <p:spPr>
          <a:xfrm>
            <a:off x="200025" y="620688"/>
            <a:ext cx="9505950" cy="52541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kumimoji="1" lang="ja-JP" altLang="en-US" sz="1200" dirty="0"/>
              <a:t>戦略人材／</a:t>
            </a:r>
            <a:r>
              <a:rPr kumimoji="1" lang="en-US" altLang="ja-JP" sz="1200" dirty="0"/>
              <a:t>DX</a:t>
            </a:r>
            <a:r>
              <a:rPr kumimoji="1" lang="ja-JP" altLang="en-US" sz="1200" dirty="0"/>
              <a:t>開発人材／データ人材／既存</a:t>
            </a:r>
            <a:r>
              <a:rPr kumimoji="1" lang="en-US" altLang="ja-JP" sz="1200" dirty="0"/>
              <a:t>IT</a:t>
            </a:r>
            <a:r>
              <a:rPr kumimoji="1" lang="ja-JP" altLang="en-US" sz="1200" dirty="0"/>
              <a:t>人材の定義は以下の通りです。</a:t>
            </a:r>
            <a:endParaRPr kumimoji="1" lang="en-US" altLang="ja-JP" sz="1200" dirty="0"/>
          </a:p>
          <a:p>
            <a:pPr marL="285750" indent="-285750">
              <a:buFont typeface="Arial" panose="020B0604020202020204" pitchFamily="34" charset="0"/>
              <a:buChar char="•"/>
            </a:pPr>
            <a:r>
              <a:rPr kumimoji="1" lang="ja-JP" altLang="en-US" sz="1200" dirty="0"/>
              <a:t>次頁により詳細な</a:t>
            </a:r>
            <a:r>
              <a:rPr kumimoji="1" lang="en-US" altLang="ja-JP" sz="1200" dirty="0"/>
              <a:t>DX</a:t>
            </a:r>
            <a:r>
              <a:rPr kumimoji="1" lang="ja-JP" altLang="en-US" sz="1200" dirty="0"/>
              <a:t>人材のイメージを記載しているので、合わせてご参照ください</a:t>
            </a:r>
          </a:p>
        </p:txBody>
      </p:sp>
    </p:spTree>
    <p:extLst>
      <p:ext uri="{BB962C8B-B14F-4D97-AF65-F5344CB8AC3E}">
        <p14:creationId xmlns:p14="http://schemas.microsoft.com/office/powerpoint/2010/main" val="84089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FAE2006-56EC-0C1C-8F58-EF1E5B4160C3}"/>
              </a:ext>
            </a:extLst>
          </p:cNvPr>
          <p:cNvGrpSpPr/>
          <p:nvPr/>
        </p:nvGrpSpPr>
        <p:grpSpPr>
          <a:xfrm>
            <a:off x="153571" y="1358064"/>
            <a:ext cx="9656349" cy="4852306"/>
            <a:chOff x="153571" y="1678191"/>
            <a:chExt cx="9656349" cy="5060340"/>
          </a:xfrm>
        </p:grpSpPr>
        <p:sp>
          <p:nvSpPr>
            <p:cNvPr id="4" name="正方形/長方形 3">
              <a:extLst>
                <a:ext uri="{FF2B5EF4-FFF2-40B4-BE49-F238E27FC236}">
                  <a16:creationId xmlns:a16="http://schemas.microsoft.com/office/drawing/2014/main" id="{15BEF2D4-E013-6CA8-9EFB-03D1EE5FB3C2}"/>
                </a:ext>
              </a:extLst>
            </p:cNvPr>
            <p:cNvSpPr/>
            <p:nvPr/>
          </p:nvSpPr>
          <p:spPr>
            <a:xfrm>
              <a:off x="5032399" y="1698465"/>
              <a:ext cx="4713706" cy="2562475"/>
            </a:xfrm>
            <a:prstGeom prst="rect">
              <a:avLst/>
            </a:prstGeom>
            <a:solidFill>
              <a:schemeClr val="accent5">
                <a:lumMod val="20000"/>
                <a:lumOff val="80000"/>
              </a:schemeClr>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pPr algn="ctr"/>
              <a:endParaRPr kumimoji="1" lang="ja-JP" altLang="en-US" sz="1400" b="1" dirty="0">
                <a:solidFill>
                  <a:schemeClr val="accent5"/>
                </a:solidFill>
              </a:endParaRPr>
            </a:p>
          </p:txBody>
        </p:sp>
        <p:sp>
          <p:nvSpPr>
            <p:cNvPr id="5" name="正方形/長方形 4">
              <a:extLst>
                <a:ext uri="{FF2B5EF4-FFF2-40B4-BE49-F238E27FC236}">
                  <a16:creationId xmlns:a16="http://schemas.microsoft.com/office/drawing/2014/main" id="{7D3CDA9D-A97C-DB11-372A-FDC4A199D2F0}"/>
                </a:ext>
              </a:extLst>
            </p:cNvPr>
            <p:cNvSpPr/>
            <p:nvPr/>
          </p:nvSpPr>
          <p:spPr>
            <a:xfrm>
              <a:off x="205297" y="1698466"/>
              <a:ext cx="9540808" cy="1323641"/>
            </a:xfrm>
            <a:prstGeom prst="rect">
              <a:avLst/>
            </a:prstGeom>
            <a:solidFill>
              <a:schemeClr val="accent5">
                <a:lumMod val="20000"/>
                <a:lumOff val="80000"/>
              </a:schemeClr>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endParaRPr kumimoji="1" lang="ja-JP" altLang="en-US" sz="1050" b="1" dirty="0">
                <a:solidFill>
                  <a:schemeClr val="accent5"/>
                </a:solidFill>
              </a:endParaRPr>
            </a:p>
          </p:txBody>
        </p:sp>
        <p:sp>
          <p:nvSpPr>
            <p:cNvPr id="6" name="正方形/長方形 5">
              <a:extLst>
                <a:ext uri="{FF2B5EF4-FFF2-40B4-BE49-F238E27FC236}">
                  <a16:creationId xmlns:a16="http://schemas.microsoft.com/office/drawing/2014/main" id="{C4233317-FA0F-EF3B-5F5F-BF72D8195A32}"/>
                </a:ext>
              </a:extLst>
            </p:cNvPr>
            <p:cNvSpPr/>
            <p:nvPr/>
          </p:nvSpPr>
          <p:spPr>
            <a:xfrm>
              <a:off x="179267" y="3042398"/>
              <a:ext cx="4752527" cy="2523995"/>
            </a:xfrm>
            <a:prstGeom prst="rect">
              <a:avLst/>
            </a:prstGeom>
            <a:solidFill>
              <a:srgbClr val="E9F4FB"/>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endParaRPr kumimoji="1" lang="ja-JP" altLang="en-US" sz="1050" b="1" dirty="0">
                <a:solidFill>
                  <a:schemeClr val="accent3"/>
                </a:solidFill>
              </a:endParaRPr>
            </a:p>
          </p:txBody>
        </p:sp>
        <p:sp>
          <p:nvSpPr>
            <p:cNvPr id="7" name="正方形/長方形 6">
              <a:extLst>
                <a:ext uri="{FF2B5EF4-FFF2-40B4-BE49-F238E27FC236}">
                  <a16:creationId xmlns:a16="http://schemas.microsoft.com/office/drawing/2014/main" id="{EFA1F18C-FD8C-ACBA-7982-825EBB35C096}"/>
                </a:ext>
              </a:extLst>
            </p:cNvPr>
            <p:cNvSpPr/>
            <p:nvPr/>
          </p:nvSpPr>
          <p:spPr>
            <a:xfrm>
              <a:off x="179266" y="5613251"/>
              <a:ext cx="4752528" cy="1125280"/>
            </a:xfrm>
            <a:prstGeom prst="rect">
              <a:avLst/>
            </a:prstGeom>
            <a:solidFill>
              <a:srgbClr val="E9F4FB"/>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pPr algn="ctr"/>
              <a:endParaRPr kumimoji="1" lang="ja-JP" altLang="en-US" sz="1200" b="1" dirty="0">
                <a:solidFill>
                  <a:schemeClr val="accent3"/>
                </a:solidFill>
              </a:endParaRPr>
            </a:p>
          </p:txBody>
        </p:sp>
        <p:sp>
          <p:nvSpPr>
            <p:cNvPr id="8" name="正方形/長方形 7">
              <a:extLst>
                <a:ext uri="{FF2B5EF4-FFF2-40B4-BE49-F238E27FC236}">
                  <a16:creationId xmlns:a16="http://schemas.microsoft.com/office/drawing/2014/main" id="{80CB32C7-7B8A-E920-5BFE-5A8A427A9FCF}"/>
                </a:ext>
              </a:extLst>
            </p:cNvPr>
            <p:cNvSpPr/>
            <p:nvPr/>
          </p:nvSpPr>
          <p:spPr>
            <a:xfrm>
              <a:off x="5032399" y="4297849"/>
              <a:ext cx="4713706" cy="2440682"/>
            </a:xfrm>
            <a:prstGeom prst="rect">
              <a:avLst/>
            </a:prstGeom>
            <a:solidFill>
              <a:srgbClr val="FFF9CF"/>
            </a:solidFill>
            <a:ln>
              <a:noFill/>
              <a:prstDash val="dash"/>
            </a:ln>
          </p:spPr>
          <p:style>
            <a:lnRef idx="1">
              <a:schemeClr val="accent1"/>
            </a:lnRef>
            <a:fillRef idx="0">
              <a:schemeClr val="accent1"/>
            </a:fillRef>
            <a:effectRef idx="0">
              <a:schemeClr val="accent1"/>
            </a:effectRef>
            <a:fontRef idx="minor">
              <a:schemeClr val="tx1"/>
            </a:fontRef>
          </p:style>
          <p:txBody>
            <a:bodyPr vert="horz" rtlCol="0" anchor="t"/>
            <a:lstStyle/>
            <a:p>
              <a:endParaRPr kumimoji="1" lang="ja-JP" altLang="en-US" sz="1050" b="1" dirty="0">
                <a:solidFill>
                  <a:schemeClr val="accent4"/>
                </a:solidFill>
              </a:endParaRPr>
            </a:p>
          </p:txBody>
        </p:sp>
        <p:sp>
          <p:nvSpPr>
            <p:cNvPr id="9" name="正方形/長方形 8">
              <a:extLst>
                <a:ext uri="{FF2B5EF4-FFF2-40B4-BE49-F238E27FC236}">
                  <a16:creationId xmlns:a16="http://schemas.microsoft.com/office/drawing/2014/main" id="{9342F9E9-BD10-E95D-510F-03D6EAD09F67}"/>
                </a:ext>
              </a:extLst>
            </p:cNvPr>
            <p:cNvSpPr/>
            <p:nvPr/>
          </p:nvSpPr>
          <p:spPr>
            <a:xfrm>
              <a:off x="549489" y="1810099"/>
              <a:ext cx="4381017" cy="186813"/>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トップリーダー</a:t>
              </a:r>
              <a:endParaRPr kumimoji="1" lang="en-US" altLang="ja-JP" sz="1200" b="1" dirty="0">
                <a:solidFill>
                  <a:schemeClr val="bg1"/>
                </a:solidFill>
              </a:endParaRPr>
            </a:p>
          </p:txBody>
        </p:sp>
        <p:sp>
          <p:nvSpPr>
            <p:cNvPr id="10" name="正方形/長方形 9">
              <a:extLst>
                <a:ext uri="{FF2B5EF4-FFF2-40B4-BE49-F238E27FC236}">
                  <a16:creationId xmlns:a16="http://schemas.microsoft.com/office/drawing/2014/main" id="{AB544C61-D1D2-AD5C-4DF3-A7C003B94C63}"/>
                </a:ext>
              </a:extLst>
            </p:cNvPr>
            <p:cNvSpPr/>
            <p:nvPr/>
          </p:nvSpPr>
          <p:spPr>
            <a:xfrm>
              <a:off x="2501351" y="2074998"/>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スポーツ業界での経営経験が豊富な業界の第一人者</a:t>
              </a:r>
            </a:p>
          </p:txBody>
        </p:sp>
        <p:pic>
          <p:nvPicPr>
            <p:cNvPr id="11" name="図 10" descr="抽象 が含まれている画像&#10;&#10;自動的に生成された説明">
              <a:extLst>
                <a:ext uri="{FF2B5EF4-FFF2-40B4-BE49-F238E27FC236}">
                  <a16:creationId xmlns:a16="http://schemas.microsoft.com/office/drawing/2014/main" id="{45343D8E-3F81-D1ED-B5D4-88A75D6714B2}"/>
                </a:ext>
              </a:extLst>
            </p:cNvPr>
            <p:cNvPicPr>
              <a:picLocks noChangeAspect="1"/>
            </p:cNvPicPr>
            <p:nvPr/>
          </p:nvPicPr>
          <p:blipFill>
            <a:blip r:embed="rId2"/>
            <a:stretch>
              <a:fillRect/>
            </a:stretch>
          </p:blipFill>
          <p:spPr>
            <a:xfrm>
              <a:off x="5580993" y="2074998"/>
              <a:ext cx="431523" cy="402997"/>
            </a:xfrm>
            <a:prstGeom prst="rect">
              <a:avLst/>
            </a:prstGeom>
          </p:spPr>
        </p:pic>
        <p:pic>
          <p:nvPicPr>
            <p:cNvPr id="12" name="図 11" descr="アイコン&#10;&#10;自動的に生成された説明">
              <a:extLst>
                <a:ext uri="{FF2B5EF4-FFF2-40B4-BE49-F238E27FC236}">
                  <a16:creationId xmlns:a16="http://schemas.microsoft.com/office/drawing/2014/main" id="{CB9D3A48-FE5F-73CF-E881-EE7CEAE68355}"/>
                </a:ext>
              </a:extLst>
            </p:cNvPr>
            <p:cNvPicPr>
              <a:picLocks noChangeAspect="1"/>
            </p:cNvPicPr>
            <p:nvPr/>
          </p:nvPicPr>
          <p:blipFill>
            <a:blip r:embed="rId3"/>
            <a:stretch>
              <a:fillRect/>
            </a:stretch>
          </p:blipFill>
          <p:spPr>
            <a:xfrm>
              <a:off x="737926" y="2074998"/>
              <a:ext cx="546551" cy="510420"/>
            </a:xfrm>
            <a:prstGeom prst="rect">
              <a:avLst/>
            </a:prstGeom>
          </p:spPr>
        </p:pic>
        <p:sp>
          <p:nvSpPr>
            <p:cNvPr id="13" name="正方形/長方形 12">
              <a:extLst>
                <a:ext uri="{FF2B5EF4-FFF2-40B4-BE49-F238E27FC236}">
                  <a16:creationId xmlns:a16="http://schemas.microsoft.com/office/drawing/2014/main" id="{EDC84306-4BF9-A600-61D4-74B221903B62}"/>
                </a:ext>
              </a:extLst>
            </p:cNvPr>
            <p:cNvSpPr/>
            <p:nvPr/>
          </p:nvSpPr>
          <p:spPr>
            <a:xfrm>
              <a:off x="5285632" y="1810099"/>
              <a:ext cx="4381017" cy="186813"/>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ストラテジスト</a:t>
              </a:r>
              <a:endParaRPr kumimoji="1" lang="en-US" altLang="ja-JP" sz="1200" b="1" dirty="0">
                <a:solidFill>
                  <a:schemeClr val="bg1"/>
                </a:solidFill>
              </a:endParaRPr>
            </a:p>
          </p:txBody>
        </p:sp>
        <p:sp>
          <p:nvSpPr>
            <p:cNvPr id="14" name="正方形/長方形 13">
              <a:extLst>
                <a:ext uri="{FF2B5EF4-FFF2-40B4-BE49-F238E27FC236}">
                  <a16:creationId xmlns:a16="http://schemas.microsoft.com/office/drawing/2014/main" id="{4DB7F03D-F17C-0769-5918-0B7A27E437C6}"/>
                </a:ext>
              </a:extLst>
            </p:cNvPr>
            <p:cNvSpPr/>
            <p:nvPr/>
          </p:nvSpPr>
          <p:spPr>
            <a:xfrm>
              <a:off x="1637000" y="2074998"/>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経歴・</a:t>
              </a:r>
              <a:endParaRPr kumimoji="1" lang="en-US" altLang="ja-JP" sz="1050" dirty="0">
                <a:solidFill>
                  <a:schemeClr val="accent5"/>
                </a:solidFill>
              </a:endParaRPr>
            </a:p>
            <a:p>
              <a:pPr algn="ctr"/>
              <a:r>
                <a:rPr kumimoji="1" lang="ja-JP" altLang="en-US" sz="1050" dirty="0">
                  <a:solidFill>
                    <a:schemeClr val="accent5"/>
                  </a:solidFill>
                </a:rPr>
                <a:t>人材像</a:t>
              </a:r>
            </a:p>
          </p:txBody>
        </p:sp>
        <p:sp>
          <p:nvSpPr>
            <p:cNvPr id="15" name="正方形/長方形 14">
              <a:extLst>
                <a:ext uri="{FF2B5EF4-FFF2-40B4-BE49-F238E27FC236}">
                  <a16:creationId xmlns:a16="http://schemas.microsoft.com/office/drawing/2014/main" id="{D9BB4DAB-B99A-24EA-2B26-84596010D18D}"/>
                </a:ext>
              </a:extLst>
            </p:cNvPr>
            <p:cNvSpPr/>
            <p:nvPr/>
          </p:nvSpPr>
          <p:spPr>
            <a:xfrm>
              <a:off x="1632520" y="2453888"/>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獲得手法</a:t>
              </a:r>
            </a:p>
          </p:txBody>
        </p:sp>
        <p:sp>
          <p:nvSpPr>
            <p:cNvPr id="16" name="正方形/長方形 15">
              <a:extLst>
                <a:ext uri="{FF2B5EF4-FFF2-40B4-BE49-F238E27FC236}">
                  <a16:creationId xmlns:a16="http://schemas.microsoft.com/office/drawing/2014/main" id="{3F12DAEF-0A15-75E6-DE33-18E8F7BC36F6}"/>
                </a:ext>
              </a:extLst>
            </p:cNvPr>
            <p:cNvSpPr/>
            <p:nvPr/>
          </p:nvSpPr>
          <p:spPr>
            <a:xfrm>
              <a:off x="2501352" y="2453888"/>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リーグ立上げや</a:t>
              </a:r>
              <a:r>
                <a:rPr lang="ja-JP" altLang="en-US" sz="1000" dirty="0"/>
                <a:t>変革のタイミングに合わせて</a:t>
              </a:r>
              <a:r>
                <a:rPr kumimoji="1" lang="ja-JP" altLang="en-US" sz="1000" dirty="0"/>
                <a:t>招聘</a:t>
              </a:r>
              <a:endParaRPr kumimoji="1" lang="en-US" altLang="ja-JP" sz="1000" dirty="0"/>
            </a:p>
          </p:txBody>
        </p:sp>
        <p:sp>
          <p:nvSpPr>
            <p:cNvPr id="17" name="正方形/長方形 16">
              <a:extLst>
                <a:ext uri="{FF2B5EF4-FFF2-40B4-BE49-F238E27FC236}">
                  <a16:creationId xmlns:a16="http://schemas.microsoft.com/office/drawing/2014/main" id="{181CED9F-59E5-91A2-3D02-330009335519}"/>
                </a:ext>
              </a:extLst>
            </p:cNvPr>
            <p:cNvSpPr/>
            <p:nvPr/>
          </p:nvSpPr>
          <p:spPr>
            <a:xfrm>
              <a:off x="7231978" y="2074998"/>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コンサルティング会社等</a:t>
              </a:r>
              <a:r>
                <a:rPr lang="ja-JP" altLang="en-US" sz="1000" dirty="0"/>
                <a:t>で</a:t>
              </a:r>
              <a:r>
                <a:rPr kumimoji="1" lang="ja-JP" altLang="en-US" sz="1000" dirty="0"/>
                <a:t>戦略策定の経験を有する</a:t>
              </a:r>
              <a:endParaRPr kumimoji="1" lang="en-US" altLang="ja-JP" sz="1000" dirty="0"/>
            </a:p>
          </p:txBody>
        </p:sp>
        <p:sp>
          <p:nvSpPr>
            <p:cNvPr id="18" name="正方形/長方形 17">
              <a:extLst>
                <a:ext uri="{FF2B5EF4-FFF2-40B4-BE49-F238E27FC236}">
                  <a16:creationId xmlns:a16="http://schemas.microsoft.com/office/drawing/2014/main" id="{D4F813F7-FBEE-CEB1-08F4-7DF5236231E6}"/>
                </a:ext>
              </a:extLst>
            </p:cNvPr>
            <p:cNvSpPr/>
            <p:nvPr/>
          </p:nvSpPr>
          <p:spPr>
            <a:xfrm>
              <a:off x="6367627" y="2074998"/>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経歴・</a:t>
              </a:r>
              <a:endParaRPr kumimoji="1" lang="en-US" altLang="ja-JP" sz="1050" dirty="0">
                <a:solidFill>
                  <a:schemeClr val="accent5"/>
                </a:solidFill>
              </a:endParaRPr>
            </a:p>
            <a:p>
              <a:pPr algn="ctr"/>
              <a:r>
                <a:rPr kumimoji="1" lang="ja-JP" altLang="en-US" sz="1050" dirty="0">
                  <a:solidFill>
                    <a:schemeClr val="accent5"/>
                  </a:solidFill>
                </a:rPr>
                <a:t>人材像</a:t>
              </a:r>
            </a:p>
          </p:txBody>
        </p:sp>
        <p:sp>
          <p:nvSpPr>
            <p:cNvPr id="19" name="正方形/長方形 18">
              <a:extLst>
                <a:ext uri="{FF2B5EF4-FFF2-40B4-BE49-F238E27FC236}">
                  <a16:creationId xmlns:a16="http://schemas.microsoft.com/office/drawing/2014/main" id="{1B7837E9-A366-3344-608B-AB673BD41799}"/>
                </a:ext>
              </a:extLst>
            </p:cNvPr>
            <p:cNvSpPr/>
            <p:nvPr/>
          </p:nvSpPr>
          <p:spPr>
            <a:xfrm>
              <a:off x="6363147" y="2453888"/>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獲得手法</a:t>
              </a:r>
            </a:p>
          </p:txBody>
        </p:sp>
        <p:sp>
          <p:nvSpPr>
            <p:cNvPr id="20" name="正方形/長方形 19">
              <a:extLst>
                <a:ext uri="{FF2B5EF4-FFF2-40B4-BE49-F238E27FC236}">
                  <a16:creationId xmlns:a16="http://schemas.microsoft.com/office/drawing/2014/main" id="{06AF3F45-7382-71B8-D36F-EC5B58958E9D}"/>
                </a:ext>
              </a:extLst>
            </p:cNvPr>
            <p:cNvSpPr/>
            <p:nvPr/>
          </p:nvSpPr>
          <p:spPr>
            <a:xfrm>
              <a:off x="7231979" y="2503160"/>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リーグ立上げや</a:t>
              </a:r>
              <a:r>
                <a:rPr lang="ja-JP" altLang="en-US" sz="1000" dirty="0"/>
                <a:t>変革のタイミングに合わせて招聘・採用</a:t>
              </a:r>
              <a:endParaRPr kumimoji="1" lang="en-US" altLang="ja-JP" sz="1000" dirty="0"/>
            </a:p>
            <a:p>
              <a:pPr marL="228600" indent="-228600">
                <a:buFont typeface="Arial" panose="020B0604020202020204" pitchFamily="34" charset="0"/>
                <a:buChar char="•"/>
              </a:pPr>
              <a:r>
                <a:rPr kumimoji="1" lang="ja-JP" altLang="en-US" sz="1000" dirty="0"/>
                <a:t>出向</a:t>
              </a:r>
              <a:r>
                <a:rPr lang="ja-JP" altLang="en-US" sz="1000" dirty="0"/>
                <a:t>・</a:t>
              </a:r>
              <a:r>
                <a:rPr kumimoji="1" lang="ja-JP" altLang="en-US" sz="1000" dirty="0"/>
                <a:t>常駐形式でのコンサル業務委託</a:t>
              </a:r>
            </a:p>
          </p:txBody>
        </p:sp>
        <p:sp>
          <p:nvSpPr>
            <p:cNvPr id="21" name="正方形/長方形 20">
              <a:extLst>
                <a:ext uri="{FF2B5EF4-FFF2-40B4-BE49-F238E27FC236}">
                  <a16:creationId xmlns:a16="http://schemas.microsoft.com/office/drawing/2014/main" id="{E9A49887-176F-05B8-524F-CB21E95B3757}"/>
                </a:ext>
              </a:extLst>
            </p:cNvPr>
            <p:cNvSpPr/>
            <p:nvPr/>
          </p:nvSpPr>
          <p:spPr>
            <a:xfrm>
              <a:off x="2457266" y="5891223"/>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マーケティング会社や</a:t>
              </a:r>
              <a:r>
                <a:rPr kumimoji="1" lang="en-US" altLang="ja-JP" sz="1000" dirty="0"/>
                <a:t>IT</a:t>
              </a:r>
              <a:r>
                <a:rPr kumimoji="1" lang="ja-JP" altLang="en-US" sz="1000" dirty="0"/>
                <a:t>企業等でデータ分析の経験を有する</a:t>
              </a:r>
            </a:p>
          </p:txBody>
        </p:sp>
        <p:sp>
          <p:nvSpPr>
            <p:cNvPr id="22" name="正方形/長方形 21">
              <a:extLst>
                <a:ext uri="{FF2B5EF4-FFF2-40B4-BE49-F238E27FC236}">
                  <a16:creationId xmlns:a16="http://schemas.microsoft.com/office/drawing/2014/main" id="{502297EB-EF7D-02B7-4C84-B599204846E7}"/>
                </a:ext>
              </a:extLst>
            </p:cNvPr>
            <p:cNvSpPr/>
            <p:nvPr/>
          </p:nvSpPr>
          <p:spPr>
            <a:xfrm>
              <a:off x="1592915" y="5914373"/>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経歴・</a:t>
              </a:r>
              <a:endParaRPr kumimoji="1" lang="en-US" altLang="ja-JP" sz="1050" dirty="0">
                <a:solidFill>
                  <a:schemeClr val="accent2"/>
                </a:solidFill>
              </a:endParaRPr>
            </a:p>
            <a:p>
              <a:pPr algn="ctr"/>
              <a:r>
                <a:rPr kumimoji="1" lang="ja-JP" altLang="en-US" sz="1050" dirty="0">
                  <a:solidFill>
                    <a:schemeClr val="accent2"/>
                  </a:solidFill>
                </a:rPr>
                <a:t>人材像</a:t>
              </a:r>
            </a:p>
          </p:txBody>
        </p:sp>
        <p:sp>
          <p:nvSpPr>
            <p:cNvPr id="23" name="正方形/長方形 22">
              <a:extLst>
                <a:ext uri="{FF2B5EF4-FFF2-40B4-BE49-F238E27FC236}">
                  <a16:creationId xmlns:a16="http://schemas.microsoft.com/office/drawing/2014/main" id="{8678BEF5-48BA-B0F8-7F0D-309525D3184D}"/>
                </a:ext>
              </a:extLst>
            </p:cNvPr>
            <p:cNvSpPr/>
            <p:nvPr/>
          </p:nvSpPr>
          <p:spPr>
            <a:xfrm>
              <a:off x="1588435" y="6293263"/>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獲得手法</a:t>
              </a:r>
            </a:p>
          </p:txBody>
        </p:sp>
        <p:sp>
          <p:nvSpPr>
            <p:cNvPr id="24" name="正方形/長方形 23">
              <a:extLst>
                <a:ext uri="{FF2B5EF4-FFF2-40B4-BE49-F238E27FC236}">
                  <a16:creationId xmlns:a16="http://schemas.microsoft.com/office/drawing/2014/main" id="{95DE3C23-1BFA-34EE-25E0-B12974BE8436}"/>
                </a:ext>
              </a:extLst>
            </p:cNvPr>
            <p:cNvSpPr/>
            <p:nvPr/>
          </p:nvSpPr>
          <p:spPr>
            <a:xfrm>
              <a:off x="2457267" y="6336733"/>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lang="ja-JP" altLang="en-US" sz="1000" dirty="0"/>
                <a:t>中途採用</a:t>
              </a:r>
              <a:endParaRPr lang="en-US" altLang="ja-JP" sz="1000" dirty="0"/>
            </a:p>
            <a:p>
              <a:pPr marL="228600" indent="-228600">
                <a:buFont typeface="Arial" panose="020B0604020202020204" pitchFamily="34" charset="0"/>
                <a:buChar char="•"/>
              </a:pPr>
              <a:r>
                <a:rPr kumimoji="1" lang="ja-JP" altLang="en-US" sz="1000" dirty="0"/>
                <a:t>スポンサー企業からの出向</a:t>
              </a:r>
              <a:endParaRPr kumimoji="1" lang="en-US" altLang="ja-JP" sz="1000" dirty="0"/>
            </a:p>
            <a:p>
              <a:pPr marL="228600" indent="-228600">
                <a:buFont typeface="Arial" panose="020B0604020202020204" pitchFamily="34" charset="0"/>
                <a:buChar char="•"/>
              </a:pPr>
              <a:r>
                <a:rPr lang="ja-JP" altLang="en-US" sz="1000" dirty="0"/>
                <a:t>外部パートナーへ外注</a:t>
              </a:r>
              <a:endParaRPr kumimoji="1" lang="en-US" altLang="ja-JP" sz="1000" dirty="0"/>
            </a:p>
          </p:txBody>
        </p:sp>
        <p:sp>
          <p:nvSpPr>
            <p:cNvPr id="25" name="正方形/長方形 24">
              <a:extLst>
                <a:ext uri="{FF2B5EF4-FFF2-40B4-BE49-F238E27FC236}">
                  <a16:creationId xmlns:a16="http://schemas.microsoft.com/office/drawing/2014/main" id="{903C2782-6F79-A81D-9DE6-DEC810865E27}"/>
                </a:ext>
              </a:extLst>
            </p:cNvPr>
            <p:cNvSpPr/>
            <p:nvPr/>
          </p:nvSpPr>
          <p:spPr>
            <a:xfrm>
              <a:off x="7231978" y="5943821"/>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上流の指示を受け、インフラ基盤となるソフトウェアの開発・保守運用を行う</a:t>
              </a:r>
              <a:endParaRPr kumimoji="1" lang="en-US" altLang="ja-JP" sz="1000" dirty="0"/>
            </a:p>
          </p:txBody>
        </p:sp>
        <p:sp>
          <p:nvSpPr>
            <p:cNvPr id="26" name="正方形/長方形 25">
              <a:extLst>
                <a:ext uri="{FF2B5EF4-FFF2-40B4-BE49-F238E27FC236}">
                  <a16:creationId xmlns:a16="http://schemas.microsoft.com/office/drawing/2014/main" id="{E05BA4CA-0C6D-9A0F-4058-7B41DB64808E}"/>
                </a:ext>
              </a:extLst>
            </p:cNvPr>
            <p:cNvSpPr/>
            <p:nvPr/>
          </p:nvSpPr>
          <p:spPr>
            <a:xfrm>
              <a:off x="6367627" y="5943821"/>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4"/>
                  </a:solidFill>
                </a:rPr>
                <a:t>経歴・</a:t>
              </a:r>
              <a:endParaRPr kumimoji="1" lang="en-US" altLang="ja-JP" sz="1050" dirty="0">
                <a:solidFill>
                  <a:schemeClr val="accent4"/>
                </a:solidFill>
              </a:endParaRPr>
            </a:p>
            <a:p>
              <a:pPr algn="ctr"/>
              <a:r>
                <a:rPr kumimoji="1" lang="ja-JP" altLang="en-US" sz="1050" dirty="0">
                  <a:solidFill>
                    <a:schemeClr val="accent4"/>
                  </a:solidFill>
                </a:rPr>
                <a:t>人材像</a:t>
              </a:r>
            </a:p>
          </p:txBody>
        </p:sp>
        <p:sp>
          <p:nvSpPr>
            <p:cNvPr id="27" name="正方形/長方形 26">
              <a:extLst>
                <a:ext uri="{FF2B5EF4-FFF2-40B4-BE49-F238E27FC236}">
                  <a16:creationId xmlns:a16="http://schemas.microsoft.com/office/drawing/2014/main" id="{116F5AA4-F027-D5F1-AC28-EAEA11811518}"/>
                </a:ext>
              </a:extLst>
            </p:cNvPr>
            <p:cNvSpPr/>
            <p:nvPr/>
          </p:nvSpPr>
          <p:spPr>
            <a:xfrm>
              <a:off x="6363147" y="6322711"/>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4"/>
                  </a:solidFill>
                </a:rPr>
                <a:t>獲得手法</a:t>
              </a:r>
            </a:p>
          </p:txBody>
        </p:sp>
        <p:sp>
          <p:nvSpPr>
            <p:cNvPr id="28" name="正方形/長方形 27">
              <a:extLst>
                <a:ext uri="{FF2B5EF4-FFF2-40B4-BE49-F238E27FC236}">
                  <a16:creationId xmlns:a16="http://schemas.microsoft.com/office/drawing/2014/main" id="{7312F283-BB72-32A1-8FA2-1DF6C94920F9}"/>
                </a:ext>
              </a:extLst>
            </p:cNvPr>
            <p:cNvSpPr/>
            <p:nvPr/>
          </p:nvSpPr>
          <p:spPr>
            <a:xfrm>
              <a:off x="7231979" y="6322711"/>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外部パートナーへ外注</a:t>
              </a:r>
            </a:p>
          </p:txBody>
        </p:sp>
        <p:sp>
          <p:nvSpPr>
            <p:cNvPr id="29" name="正方形/長方形 28">
              <a:extLst>
                <a:ext uri="{FF2B5EF4-FFF2-40B4-BE49-F238E27FC236}">
                  <a16:creationId xmlns:a16="http://schemas.microsoft.com/office/drawing/2014/main" id="{E9C0B175-4BDD-5882-80BD-CF5D52137B55}"/>
                </a:ext>
              </a:extLst>
            </p:cNvPr>
            <p:cNvSpPr/>
            <p:nvPr/>
          </p:nvSpPr>
          <p:spPr>
            <a:xfrm>
              <a:off x="2501351" y="4651184"/>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上流の指示を受け、</a:t>
              </a:r>
              <a:r>
                <a:rPr kumimoji="1" lang="en-US" altLang="ja-JP" sz="1000" dirty="0"/>
                <a:t>DX</a:t>
              </a:r>
              <a:r>
                <a:rPr kumimoji="1" lang="ja-JP" altLang="en-US" sz="1000" dirty="0"/>
                <a:t>サービスの開発を行う</a:t>
              </a:r>
              <a:endParaRPr kumimoji="1" lang="en-US" altLang="ja-JP" sz="1000" dirty="0"/>
            </a:p>
          </p:txBody>
        </p:sp>
        <p:sp>
          <p:nvSpPr>
            <p:cNvPr id="30" name="正方形/長方形 29">
              <a:extLst>
                <a:ext uri="{FF2B5EF4-FFF2-40B4-BE49-F238E27FC236}">
                  <a16:creationId xmlns:a16="http://schemas.microsoft.com/office/drawing/2014/main" id="{F8BF3D3C-6862-E751-FDC6-EEDC5A0DAB86}"/>
                </a:ext>
              </a:extLst>
            </p:cNvPr>
            <p:cNvSpPr/>
            <p:nvPr/>
          </p:nvSpPr>
          <p:spPr>
            <a:xfrm>
              <a:off x="1637000" y="4651184"/>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経歴・</a:t>
              </a:r>
              <a:endParaRPr kumimoji="1" lang="en-US" altLang="ja-JP" sz="1050" dirty="0">
                <a:solidFill>
                  <a:schemeClr val="accent2"/>
                </a:solidFill>
              </a:endParaRPr>
            </a:p>
            <a:p>
              <a:pPr algn="ctr"/>
              <a:r>
                <a:rPr kumimoji="1" lang="ja-JP" altLang="en-US" sz="1050" dirty="0">
                  <a:solidFill>
                    <a:schemeClr val="accent2"/>
                  </a:solidFill>
                </a:rPr>
                <a:t>人材像</a:t>
              </a:r>
            </a:p>
          </p:txBody>
        </p:sp>
        <p:sp>
          <p:nvSpPr>
            <p:cNvPr id="31" name="正方形/長方形 30">
              <a:extLst>
                <a:ext uri="{FF2B5EF4-FFF2-40B4-BE49-F238E27FC236}">
                  <a16:creationId xmlns:a16="http://schemas.microsoft.com/office/drawing/2014/main" id="{9C359AEE-D613-1E7F-2403-DB3E322E8F25}"/>
                </a:ext>
              </a:extLst>
            </p:cNvPr>
            <p:cNvSpPr/>
            <p:nvPr/>
          </p:nvSpPr>
          <p:spPr>
            <a:xfrm>
              <a:off x="1632520" y="5030074"/>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獲得手法</a:t>
              </a:r>
            </a:p>
          </p:txBody>
        </p:sp>
        <p:sp>
          <p:nvSpPr>
            <p:cNvPr id="32" name="正方形/長方形 31">
              <a:extLst>
                <a:ext uri="{FF2B5EF4-FFF2-40B4-BE49-F238E27FC236}">
                  <a16:creationId xmlns:a16="http://schemas.microsoft.com/office/drawing/2014/main" id="{1CC30698-DCFA-59B0-6507-AB5D5F39AAFF}"/>
                </a:ext>
              </a:extLst>
            </p:cNvPr>
            <p:cNvSpPr/>
            <p:nvPr/>
          </p:nvSpPr>
          <p:spPr>
            <a:xfrm>
              <a:off x="2501352" y="5030074"/>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lang="ja-JP" altLang="en-US" sz="1000" dirty="0"/>
                <a:t>外部パートナーへ外注</a:t>
              </a:r>
              <a:endParaRPr kumimoji="1" lang="en-US" altLang="ja-JP" sz="1000" dirty="0"/>
            </a:p>
          </p:txBody>
        </p:sp>
        <p:pic>
          <p:nvPicPr>
            <p:cNvPr id="33" name="図 32" descr="アイコン&#10;&#10;中程度の精度で自動的に生成された説明">
              <a:extLst>
                <a:ext uri="{FF2B5EF4-FFF2-40B4-BE49-F238E27FC236}">
                  <a16:creationId xmlns:a16="http://schemas.microsoft.com/office/drawing/2014/main" id="{A3ED00E0-D1FE-33A1-DD40-5C2664D68102}"/>
                </a:ext>
              </a:extLst>
            </p:cNvPr>
            <p:cNvPicPr>
              <a:picLocks noChangeAspect="1"/>
            </p:cNvPicPr>
            <p:nvPr/>
          </p:nvPicPr>
          <p:blipFill>
            <a:blip r:embed="rId4"/>
            <a:stretch>
              <a:fillRect/>
            </a:stretch>
          </p:blipFill>
          <p:spPr>
            <a:xfrm>
              <a:off x="737418" y="5812119"/>
              <a:ext cx="515202" cy="481144"/>
            </a:xfrm>
            <a:prstGeom prst="rect">
              <a:avLst/>
            </a:prstGeom>
          </p:spPr>
        </p:pic>
        <p:pic>
          <p:nvPicPr>
            <p:cNvPr id="34" name="図 33" descr="アイコン&#10;&#10;自動的に生成された説明">
              <a:extLst>
                <a:ext uri="{FF2B5EF4-FFF2-40B4-BE49-F238E27FC236}">
                  <a16:creationId xmlns:a16="http://schemas.microsoft.com/office/drawing/2014/main" id="{9E8C28AC-04BA-4E07-16F7-9585A95F963A}"/>
                </a:ext>
              </a:extLst>
            </p:cNvPr>
            <p:cNvPicPr>
              <a:picLocks noChangeAspect="1"/>
            </p:cNvPicPr>
            <p:nvPr/>
          </p:nvPicPr>
          <p:blipFill>
            <a:blip r:embed="rId5"/>
            <a:stretch>
              <a:fillRect/>
            </a:stretch>
          </p:blipFill>
          <p:spPr>
            <a:xfrm>
              <a:off x="5543691" y="5917639"/>
              <a:ext cx="470162" cy="487041"/>
            </a:xfrm>
            <a:prstGeom prst="rect">
              <a:avLst/>
            </a:prstGeom>
          </p:spPr>
        </p:pic>
        <p:sp>
          <p:nvSpPr>
            <p:cNvPr id="35" name="正方形/長方形 34">
              <a:extLst>
                <a:ext uri="{FF2B5EF4-FFF2-40B4-BE49-F238E27FC236}">
                  <a16:creationId xmlns:a16="http://schemas.microsoft.com/office/drawing/2014/main" id="{30CD101A-8102-D47E-1AAE-CD83C1DA87F5}"/>
                </a:ext>
              </a:extLst>
            </p:cNvPr>
            <p:cNvSpPr/>
            <p:nvPr/>
          </p:nvSpPr>
          <p:spPr>
            <a:xfrm>
              <a:off x="5289768" y="3104035"/>
              <a:ext cx="4381017" cy="186813"/>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スーパーバイザー</a:t>
              </a:r>
              <a:endParaRPr kumimoji="1" lang="en-US" altLang="ja-JP" sz="1200" b="1" dirty="0">
                <a:solidFill>
                  <a:schemeClr val="bg1"/>
                </a:solidFill>
              </a:endParaRPr>
            </a:p>
          </p:txBody>
        </p:sp>
        <p:sp>
          <p:nvSpPr>
            <p:cNvPr id="36" name="正方形/長方形 35">
              <a:extLst>
                <a:ext uri="{FF2B5EF4-FFF2-40B4-BE49-F238E27FC236}">
                  <a16:creationId xmlns:a16="http://schemas.microsoft.com/office/drawing/2014/main" id="{2FC25297-40A2-E480-B369-60B2F5F5B09C}"/>
                </a:ext>
              </a:extLst>
            </p:cNvPr>
            <p:cNvSpPr/>
            <p:nvPr/>
          </p:nvSpPr>
          <p:spPr>
            <a:xfrm>
              <a:off x="7236114" y="3368934"/>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lang="ja-JP" altLang="en-US" sz="1000" dirty="0"/>
                <a:t>経企部や</a:t>
              </a:r>
              <a:r>
                <a:rPr lang="en-US" altLang="ja-JP" sz="1000" dirty="0"/>
                <a:t>DX</a:t>
              </a:r>
              <a:r>
                <a:rPr lang="ja-JP" altLang="en-US" sz="1000" dirty="0"/>
                <a:t>推進部など組織を横断で見る部署にて事業部の</a:t>
              </a:r>
              <a:r>
                <a:rPr lang="en-US" altLang="ja-JP" sz="1000" dirty="0"/>
                <a:t>DX</a:t>
              </a:r>
              <a:r>
                <a:rPr lang="ja-JP" altLang="en-US" sz="1000" dirty="0"/>
                <a:t>施策を管理</a:t>
              </a:r>
              <a:endParaRPr kumimoji="1" lang="en-US" altLang="ja-JP" sz="1000" dirty="0"/>
            </a:p>
          </p:txBody>
        </p:sp>
        <p:sp>
          <p:nvSpPr>
            <p:cNvPr id="37" name="正方形/長方形 36">
              <a:extLst>
                <a:ext uri="{FF2B5EF4-FFF2-40B4-BE49-F238E27FC236}">
                  <a16:creationId xmlns:a16="http://schemas.microsoft.com/office/drawing/2014/main" id="{446C4911-C7DA-247C-23E4-1E6B139DBA95}"/>
                </a:ext>
              </a:extLst>
            </p:cNvPr>
            <p:cNvSpPr/>
            <p:nvPr/>
          </p:nvSpPr>
          <p:spPr>
            <a:xfrm>
              <a:off x="6371763" y="3368934"/>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経歴・</a:t>
              </a:r>
              <a:endParaRPr kumimoji="1" lang="en-US" altLang="ja-JP" sz="1050" dirty="0">
                <a:solidFill>
                  <a:schemeClr val="accent5"/>
                </a:solidFill>
              </a:endParaRPr>
            </a:p>
            <a:p>
              <a:pPr algn="ctr"/>
              <a:r>
                <a:rPr kumimoji="1" lang="ja-JP" altLang="en-US" sz="1050" dirty="0">
                  <a:solidFill>
                    <a:schemeClr val="accent5"/>
                  </a:solidFill>
                </a:rPr>
                <a:t>人材像</a:t>
              </a:r>
            </a:p>
          </p:txBody>
        </p:sp>
        <p:sp>
          <p:nvSpPr>
            <p:cNvPr id="38" name="正方形/長方形 37">
              <a:extLst>
                <a:ext uri="{FF2B5EF4-FFF2-40B4-BE49-F238E27FC236}">
                  <a16:creationId xmlns:a16="http://schemas.microsoft.com/office/drawing/2014/main" id="{35F2DE20-9604-0AED-FCAA-7AEC06AFA72D}"/>
                </a:ext>
              </a:extLst>
            </p:cNvPr>
            <p:cNvSpPr/>
            <p:nvPr/>
          </p:nvSpPr>
          <p:spPr>
            <a:xfrm>
              <a:off x="6367283" y="3747824"/>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5"/>
                  </a:solidFill>
                </a:rPr>
                <a:t>獲得手法</a:t>
              </a:r>
            </a:p>
          </p:txBody>
        </p:sp>
        <p:sp>
          <p:nvSpPr>
            <p:cNvPr id="39" name="正方形/長方形 38">
              <a:extLst>
                <a:ext uri="{FF2B5EF4-FFF2-40B4-BE49-F238E27FC236}">
                  <a16:creationId xmlns:a16="http://schemas.microsoft.com/office/drawing/2014/main" id="{065F994D-D334-9AEE-678E-CDD9FBFF2B47}"/>
                </a:ext>
              </a:extLst>
            </p:cNvPr>
            <p:cNvSpPr/>
            <p:nvPr/>
          </p:nvSpPr>
          <p:spPr>
            <a:xfrm>
              <a:off x="7236115" y="3747824"/>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通常の新卒・中途採用</a:t>
              </a:r>
            </a:p>
          </p:txBody>
        </p:sp>
        <p:pic>
          <p:nvPicPr>
            <p:cNvPr id="40" name="図 39" descr="アイコン&#10;&#10;自動的に生成された説明">
              <a:extLst>
                <a:ext uri="{FF2B5EF4-FFF2-40B4-BE49-F238E27FC236}">
                  <a16:creationId xmlns:a16="http://schemas.microsoft.com/office/drawing/2014/main" id="{2A4FCBA9-B2C3-7F87-0E5E-CDCC1A22A43A}"/>
                </a:ext>
              </a:extLst>
            </p:cNvPr>
            <p:cNvPicPr>
              <a:picLocks noChangeAspect="1"/>
            </p:cNvPicPr>
            <p:nvPr/>
          </p:nvPicPr>
          <p:blipFill>
            <a:blip r:embed="rId6"/>
            <a:stretch>
              <a:fillRect/>
            </a:stretch>
          </p:blipFill>
          <p:spPr>
            <a:xfrm>
              <a:off x="5543691" y="3363831"/>
              <a:ext cx="439548" cy="410490"/>
            </a:xfrm>
            <a:prstGeom prst="rect">
              <a:avLst/>
            </a:prstGeom>
          </p:spPr>
        </p:pic>
        <p:sp>
          <p:nvSpPr>
            <p:cNvPr id="41" name="四角形: 角を丸くする 40">
              <a:extLst>
                <a:ext uri="{FF2B5EF4-FFF2-40B4-BE49-F238E27FC236}">
                  <a16:creationId xmlns:a16="http://schemas.microsoft.com/office/drawing/2014/main" id="{4710C716-D49F-837C-E0BB-43788765A9F1}"/>
                </a:ext>
              </a:extLst>
            </p:cNvPr>
            <p:cNvSpPr/>
            <p:nvPr/>
          </p:nvSpPr>
          <p:spPr>
            <a:xfrm>
              <a:off x="576089" y="2644815"/>
              <a:ext cx="964255" cy="135683"/>
            </a:xfrm>
            <a:prstGeom prst="roundRect">
              <a:avLst/>
            </a:prstGeom>
            <a:solidFill>
              <a:schemeClr val="accent5">
                <a:lumMod val="75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戦略を描く</a:t>
              </a:r>
              <a:endParaRPr lang="en-US" altLang="ja-JP" sz="600" b="1" kern="0" dirty="0">
                <a:solidFill>
                  <a:schemeClr val="bg1"/>
                </a:solidFill>
                <a:latin typeface="+mn-ea"/>
              </a:endParaRPr>
            </a:p>
          </p:txBody>
        </p:sp>
        <p:sp>
          <p:nvSpPr>
            <p:cNvPr id="42" name="四角形: 角を丸くする 41">
              <a:extLst>
                <a:ext uri="{FF2B5EF4-FFF2-40B4-BE49-F238E27FC236}">
                  <a16:creationId xmlns:a16="http://schemas.microsoft.com/office/drawing/2014/main" id="{A477508D-61B5-24B6-51DB-1E0F69D391FE}"/>
                </a:ext>
              </a:extLst>
            </p:cNvPr>
            <p:cNvSpPr/>
            <p:nvPr/>
          </p:nvSpPr>
          <p:spPr>
            <a:xfrm>
              <a:off x="5310770" y="2719830"/>
              <a:ext cx="964255" cy="135683"/>
            </a:xfrm>
            <a:prstGeom prst="roundRect">
              <a:avLst/>
            </a:prstGeom>
            <a:solidFill>
              <a:schemeClr val="accent5">
                <a:lumMod val="75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戦略を実装する</a:t>
              </a:r>
              <a:endParaRPr lang="en-US" altLang="ja-JP" sz="600" b="1" kern="0" dirty="0">
                <a:solidFill>
                  <a:schemeClr val="bg1"/>
                </a:solidFill>
                <a:latin typeface="+mn-ea"/>
              </a:endParaRPr>
            </a:p>
          </p:txBody>
        </p:sp>
        <p:sp>
          <p:nvSpPr>
            <p:cNvPr id="43" name="四角形: 角を丸くする 42">
              <a:extLst>
                <a:ext uri="{FF2B5EF4-FFF2-40B4-BE49-F238E27FC236}">
                  <a16:creationId xmlns:a16="http://schemas.microsoft.com/office/drawing/2014/main" id="{DD0990DD-2B0B-14FD-C66D-D7B46B72F0F7}"/>
                </a:ext>
              </a:extLst>
            </p:cNvPr>
            <p:cNvSpPr/>
            <p:nvPr/>
          </p:nvSpPr>
          <p:spPr>
            <a:xfrm>
              <a:off x="5310770" y="2541283"/>
              <a:ext cx="964255" cy="135683"/>
            </a:xfrm>
            <a:prstGeom prst="roundRect">
              <a:avLst/>
            </a:prstGeom>
            <a:solidFill>
              <a:schemeClr val="accent5">
                <a:lumMod val="75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戦略を描く</a:t>
              </a:r>
              <a:endParaRPr lang="en-US" altLang="ja-JP" sz="600" b="1" kern="0" dirty="0">
                <a:solidFill>
                  <a:schemeClr val="bg1"/>
                </a:solidFill>
                <a:latin typeface="+mn-ea"/>
              </a:endParaRPr>
            </a:p>
          </p:txBody>
        </p:sp>
        <p:sp>
          <p:nvSpPr>
            <p:cNvPr id="44" name="四角形: 角を丸くする 43">
              <a:extLst>
                <a:ext uri="{FF2B5EF4-FFF2-40B4-BE49-F238E27FC236}">
                  <a16:creationId xmlns:a16="http://schemas.microsoft.com/office/drawing/2014/main" id="{03B08E82-389F-62F2-4686-551BBA44D8AC}"/>
                </a:ext>
              </a:extLst>
            </p:cNvPr>
            <p:cNvSpPr/>
            <p:nvPr/>
          </p:nvSpPr>
          <p:spPr>
            <a:xfrm>
              <a:off x="5310770" y="3991687"/>
              <a:ext cx="964255" cy="135683"/>
            </a:xfrm>
            <a:prstGeom prst="roundRect">
              <a:avLst/>
            </a:prstGeom>
            <a:solidFill>
              <a:schemeClr val="accent5">
                <a:lumMod val="60000"/>
                <a:lumOff val="40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ガバナンスを効かせる</a:t>
              </a:r>
              <a:endParaRPr lang="en-US" altLang="ja-JP" sz="600" b="1" kern="0" dirty="0">
                <a:solidFill>
                  <a:schemeClr val="bg1"/>
                </a:solidFill>
                <a:latin typeface="+mn-ea"/>
              </a:endParaRPr>
            </a:p>
          </p:txBody>
        </p:sp>
        <p:sp>
          <p:nvSpPr>
            <p:cNvPr id="45" name="四角形: 角を丸くする 44">
              <a:extLst>
                <a:ext uri="{FF2B5EF4-FFF2-40B4-BE49-F238E27FC236}">
                  <a16:creationId xmlns:a16="http://schemas.microsoft.com/office/drawing/2014/main" id="{6A1CA32A-243F-42BA-FF99-818AA1382C9D}"/>
                </a:ext>
              </a:extLst>
            </p:cNvPr>
            <p:cNvSpPr/>
            <p:nvPr/>
          </p:nvSpPr>
          <p:spPr>
            <a:xfrm>
              <a:off x="5310770" y="3815626"/>
              <a:ext cx="964255" cy="135683"/>
            </a:xfrm>
            <a:prstGeom prst="roundRect">
              <a:avLst/>
            </a:prstGeom>
            <a:solidFill>
              <a:schemeClr val="accent5">
                <a:lumMod val="75000"/>
              </a:schemeClr>
            </a:solidFill>
            <a:ln w="12700" cap="flat" cmpd="sng" algn="ctr">
              <a:solidFill>
                <a:schemeClr val="accent5"/>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戦略を実装する</a:t>
              </a:r>
              <a:endParaRPr lang="en-US" altLang="ja-JP" sz="600" b="1" kern="0" dirty="0">
                <a:solidFill>
                  <a:schemeClr val="bg1"/>
                </a:solidFill>
                <a:latin typeface="+mn-ea"/>
              </a:endParaRPr>
            </a:p>
          </p:txBody>
        </p:sp>
        <p:sp>
          <p:nvSpPr>
            <p:cNvPr id="46" name="正方形/長方形 45">
              <a:extLst>
                <a:ext uri="{FF2B5EF4-FFF2-40B4-BE49-F238E27FC236}">
                  <a16:creationId xmlns:a16="http://schemas.microsoft.com/office/drawing/2014/main" id="{DF9E4326-0C59-AAC6-AE6F-DF052ED1B356}"/>
                </a:ext>
              </a:extLst>
            </p:cNvPr>
            <p:cNvSpPr/>
            <p:nvPr/>
          </p:nvSpPr>
          <p:spPr>
            <a:xfrm>
              <a:off x="4196316" y="1849283"/>
              <a:ext cx="684676"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dirty="0">
                  <a:solidFill>
                    <a:schemeClr val="bg2"/>
                  </a:solidFill>
                </a:rPr>
                <a:t>インハウス</a:t>
              </a:r>
            </a:p>
          </p:txBody>
        </p:sp>
        <p:sp>
          <p:nvSpPr>
            <p:cNvPr id="47" name="正方形/長方形 46">
              <a:extLst>
                <a:ext uri="{FF2B5EF4-FFF2-40B4-BE49-F238E27FC236}">
                  <a16:creationId xmlns:a16="http://schemas.microsoft.com/office/drawing/2014/main" id="{B4296E32-517F-E176-9DFC-E26EB67D9414}"/>
                </a:ext>
              </a:extLst>
            </p:cNvPr>
            <p:cNvSpPr/>
            <p:nvPr/>
          </p:nvSpPr>
          <p:spPr>
            <a:xfrm>
              <a:off x="8886197" y="3145233"/>
              <a:ext cx="677951"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800" dirty="0">
                  <a:solidFill>
                    <a:schemeClr val="bg2"/>
                  </a:solidFill>
                </a:rPr>
                <a:t>インハウス</a:t>
              </a:r>
              <a:endParaRPr kumimoji="1" lang="ja-JP" altLang="en-US" sz="800" dirty="0">
                <a:solidFill>
                  <a:schemeClr val="bg2"/>
                </a:solidFill>
              </a:endParaRPr>
            </a:p>
          </p:txBody>
        </p:sp>
        <p:sp>
          <p:nvSpPr>
            <p:cNvPr id="48" name="正方形/長方形 47">
              <a:extLst>
                <a:ext uri="{FF2B5EF4-FFF2-40B4-BE49-F238E27FC236}">
                  <a16:creationId xmlns:a16="http://schemas.microsoft.com/office/drawing/2014/main" id="{7DB67B33-30DB-9488-8243-1B02AD4F7F1B}"/>
                </a:ext>
              </a:extLst>
            </p:cNvPr>
            <p:cNvSpPr/>
            <p:nvPr/>
          </p:nvSpPr>
          <p:spPr>
            <a:xfrm>
              <a:off x="3415775" y="5663346"/>
              <a:ext cx="743575"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7F7F7F"/>
                  </a:solidFill>
                  <a:effectLst/>
                  <a:uLnTx/>
                  <a:uFillTx/>
                  <a:latin typeface="Yu Gothic UI"/>
                  <a:ea typeface="Yu Gothic UI"/>
                  <a:cs typeface="+mn-cs"/>
                </a:rPr>
                <a:t>インハウス</a:t>
              </a:r>
            </a:p>
          </p:txBody>
        </p:sp>
        <p:sp>
          <p:nvSpPr>
            <p:cNvPr id="49" name="正方形/長方形 48">
              <a:extLst>
                <a:ext uri="{FF2B5EF4-FFF2-40B4-BE49-F238E27FC236}">
                  <a16:creationId xmlns:a16="http://schemas.microsoft.com/office/drawing/2014/main" id="{B8449106-D81A-6D12-8AD5-5A8FFEB1706F}"/>
                </a:ext>
              </a:extLst>
            </p:cNvPr>
            <p:cNvSpPr/>
            <p:nvPr/>
          </p:nvSpPr>
          <p:spPr>
            <a:xfrm>
              <a:off x="5284252" y="5673748"/>
              <a:ext cx="4381017" cy="186813"/>
            </a:xfrm>
            <a:prstGeom prst="rect">
              <a:avLst/>
            </a:prstGeom>
            <a:solidFill>
              <a:schemeClr val="accent4">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ソフトウェアエンジニア</a:t>
              </a:r>
              <a:endParaRPr kumimoji="1" lang="en-US" altLang="ja-JP" sz="1200" b="1" dirty="0">
                <a:solidFill>
                  <a:schemeClr val="bg1"/>
                </a:solidFill>
              </a:endParaRPr>
            </a:p>
          </p:txBody>
        </p:sp>
        <p:sp>
          <p:nvSpPr>
            <p:cNvPr id="50" name="正方形/長方形 49">
              <a:extLst>
                <a:ext uri="{FF2B5EF4-FFF2-40B4-BE49-F238E27FC236}">
                  <a16:creationId xmlns:a16="http://schemas.microsoft.com/office/drawing/2014/main" id="{88417DE8-EB41-9853-3C5C-7318EADA0A4E}"/>
                </a:ext>
              </a:extLst>
            </p:cNvPr>
            <p:cNvSpPr/>
            <p:nvPr/>
          </p:nvSpPr>
          <p:spPr>
            <a:xfrm>
              <a:off x="8886197" y="5712932"/>
              <a:ext cx="677951" cy="108444"/>
            </a:xfrm>
            <a:prstGeom prst="rect">
              <a:avLst/>
            </a:prstGeom>
            <a:pattFill prst="pct10">
              <a:fgClr>
                <a:schemeClr val="bg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800" dirty="0">
                  <a:solidFill>
                    <a:schemeClr val="bg2"/>
                  </a:solidFill>
                </a:rPr>
                <a:t>アウトソース</a:t>
              </a:r>
              <a:endParaRPr kumimoji="1" lang="ja-JP" altLang="en-US" sz="800" dirty="0">
                <a:solidFill>
                  <a:schemeClr val="bg2"/>
                </a:solidFill>
              </a:endParaRPr>
            </a:p>
          </p:txBody>
        </p:sp>
        <p:sp>
          <p:nvSpPr>
            <p:cNvPr id="51" name="正方形/長方形 50">
              <a:extLst>
                <a:ext uri="{FF2B5EF4-FFF2-40B4-BE49-F238E27FC236}">
                  <a16:creationId xmlns:a16="http://schemas.microsoft.com/office/drawing/2014/main" id="{F5D93656-C2F4-F674-FA61-23395717555D}"/>
                </a:ext>
              </a:extLst>
            </p:cNvPr>
            <p:cNvSpPr/>
            <p:nvPr/>
          </p:nvSpPr>
          <p:spPr>
            <a:xfrm>
              <a:off x="7237494" y="4639809"/>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情報システム部門にて、従来より組織の</a:t>
              </a:r>
              <a:r>
                <a:rPr kumimoji="1" lang="en-US" altLang="ja-JP" sz="1000" dirty="0"/>
                <a:t>IT</a:t>
              </a:r>
              <a:r>
                <a:rPr kumimoji="1" lang="ja-JP" altLang="en-US" sz="1000" dirty="0"/>
                <a:t>業務を担う</a:t>
              </a:r>
              <a:endParaRPr kumimoji="1" lang="en-US" altLang="ja-JP" sz="1000" dirty="0"/>
            </a:p>
          </p:txBody>
        </p:sp>
        <p:sp>
          <p:nvSpPr>
            <p:cNvPr id="52" name="正方形/長方形 51">
              <a:extLst>
                <a:ext uri="{FF2B5EF4-FFF2-40B4-BE49-F238E27FC236}">
                  <a16:creationId xmlns:a16="http://schemas.microsoft.com/office/drawing/2014/main" id="{8C0DA17D-4367-9294-C7DE-026AB667C63C}"/>
                </a:ext>
              </a:extLst>
            </p:cNvPr>
            <p:cNvSpPr/>
            <p:nvPr/>
          </p:nvSpPr>
          <p:spPr>
            <a:xfrm>
              <a:off x="6373143" y="4639809"/>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4"/>
                  </a:solidFill>
                </a:rPr>
                <a:t>経歴・</a:t>
              </a:r>
              <a:endParaRPr kumimoji="1" lang="en-US" altLang="ja-JP" sz="1050" dirty="0">
                <a:solidFill>
                  <a:schemeClr val="accent4"/>
                </a:solidFill>
              </a:endParaRPr>
            </a:p>
            <a:p>
              <a:pPr algn="ctr"/>
              <a:r>
                <a:rPr kumimoji="1" lang="ja-JP" altLang="en-US" sz="1050" dirty="0">
                  <a:solidFill>
                    <a:schemeClr val="accent4"/>
                  </a:solidFill>
                </a:rPr>
                <a:t>人材像</a:t>
              </a:r>
            </a:p>
          </p:txBody>
        </p:sp>
        <p:sp>
          <p:nvSpPr>
            <p:cNvPr id="53" name="正方形/長方形 52">
              <a:extLst>
                <a:ext uri="{FF2B5EF4-FFF2-40B4-BE49-F238E27FC236}">
                  <a16:creationId xmlns:a16="http://schemas.microsoft.com/office/drawing/2014/main" id="{506B4860-E8AC-9516-CAF8-7E3FFFC1D9A0}"/>
                </a:ext>
              </a:extLst>
            </p:cNvPr>
            <p:cNvSpPr/>
            <p:nvPr/>
          </p:nvSpPr>
          <p:spPr>
            <a:xfrm>
              <a:off x="6368663" y="5018699"/>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4"/>
                  </a:solidFill>
                </a:rPr>
                <a:t>獲得手法</a:t>
              </a:r>
            </a:p>
          </p:txBody>
        </p:sp>
        <p:sp>
          <p:nvSpPr>
            <p:cNvPr id="54" name="正方形/長方形 53">
              <a:extLst>
                <a:ext uri="{FF2B5EF4-FFF2-40B4-BE49-F238E27FC236}">
                  <a16:creationId xmlns:a16="http://schemas.microsoft.com/office/drawing/2014/main" id="{EF8EB272-FFA5-6A93-F03E-7ED21FAAF067}"/>
                </a:ext>
              </a:extLst>
            </p:cNvPr>
            <p:cNvSpPr/>
            <p:nvPr/>
          </p:nvSpPr>
          <p:spPr>
            <a:xfrm>
              <a:off x="7237495" y="5018699"/>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ja-JP" altLang="en-US" sz="1000" dirty="0"/>
                <a:t>通常の新卒・中途採用</a:t>
              </a:r>
              <a:endParaRPr kumimoji="1" lang="en-US" altLang="ja-JP" sz="1000" dirty="0"/>
            </a:p>
          </p:txBody>
        </p:sp>
        <p:sp>
          <p:nvSpPr>
            <p:cNvPr id="55" name="正方形/長方形 54">
              <a:extLst>
                <a:ext uri="{FF2B5EF4-FFF2-40B4-BE49-F238E27FC236}">
                  <a16:creationId xmlns:a16="http://schemas.microsoft.com/office/drawing/2014/main" id="{F0B53F32-1400-9A83-C524-BE357D0072A5}"/>
                </a:ext>
              </a:extLst>
            </p:cNvPr>
            <p:cNvSpPr/>
            <p:nvPr/>
          </p:nvSpPr>
          <p:spPr>
            <a:xfrm>
              <a:off x="5289768" y="4369736"/>
              <a:ext cx="4381017" cy="186813"/>
            </a:xfrm>
            <a:prstGeom prst="rect">
              <a:avLst/>
            </a:prstGeom>
            <a:solidFill>
              <a:schemeClr val="accent4">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プロジェクトマネージャー</a:t>
              </a:r>
              <a:endParaRPr kumimoji="1" lang="en-US" altLang="ja-JP" sz="1200" b="1" dirty="0">
                <a:solidFill>
                  <a:schemeClr val="bg1"/>
                </a:solidFill>
              </a:endParaRPr>
            </a:p>
          </p:txBody>
        </p:sp>
        <p:sp>
          <p:nvSpPr>
            <p:cNvPr id="56" name="正方形/長方形 55">
              <a:extLst>
                <a:ext uri="{FF2B5EF4-FFF2-40B4-BE49-F238E27FC236}">
                  <a16:creationId xmlns:a16="http://schemas.microsoft.com/office/drawing/2014/main" id="{644E4D21-92D1-F513-57BB-E4F996ADBFE7}"/>
                </a:ext>
              </a:extLst>
            </p:cNvPr>
            <p:cNvSpPr/>
            <p:nvPr/>
          </p:nvSpPr>
          <p:spPr>
            <a:xfrm>
              <a:off x="8886197" y="4408920"/>
              <a:ext cx="677951"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800" dirty="0">
                  <a:solidFill>
                    <a:schemeClr val="bg2"/>
                  </a:solidFill>
                </a:rPr>
                <a:t>インハウス</a:t>
              </a:r>
              <a:endParaRPr kumimoji="1" lang="ja-JP" altLang="en-US" sz="800" dirty="0">
                <a:solidFill>
                  <a:schemeClr val="bg2"/>
                </a:solidFill>
              </a:endParaRPr>
            </a:p>
          </p:txBody>
        </p:sp>
        <p:sp>
          <p:nvSpPr>
            <p:cNvPr id="57" name="正方形/長方形 56">
              <a:extLst>
                <a:ext uri="{FF2B5EF4-FFF2-40B4-BE49-F238E27FC236}">
                  <a16:creationId xmlns:a16="http://schemas.microsoft.com/office/drawing/2014/main" id="{9E45E81E-E112-C88C-11A4-370DAA1959F5}"/>
                </a:ext>
              </a:extLst>
            </p:cNvPr>
            <p:cNvSpPr/>
            <p:nvPr/>
          </p:nvSpPr>
          <p:spPr>
            <a:xfrm>
              <a:off x="549489" y="4366124"/>
              <a:ext cx="4381017" cy="186813"/>
            </a:xfrm>
            <a:prstGeom prst="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200" b="1" dirty="0">
                  <a:solidFill>
                    <a:schemeClr val="bg1"/>
                  </a:solidFill>
                </a:rPr>
                <a:t>DX</a:t>
              </a:r>
              <a:r>
                <a:rPr lang="ja-JP" altLang="en-US" sz="1200" b="1" dirty="0">
                  <a:solidFill>
                    <a:schemeClr val="bg1"/>
                  </a:solidFill>
                </a:rPr>
                <a:t>エンジニア</a:t>
              </a:r>
              <a:endParaRPr kumimoji="1" lang="en-US" altLang="ja-JP" sz="1200" b="1" dirty="0">
                <a:solidFill>
                  <a:schemeClr val="bg1"/>
                </a:solidFill>
              </a:endParaRPr>
            </a:p>
          </p:txBody>
        </p:sp>
        <p:sp>
          <p:nvSpPr>
            <p:cNvPr id="58" name="正方形/長方形 57">
              <a:extLst>
                <a:ext uri="{FF2B5EF4-FFF2-40B4-BE49-F238E27FC236}">
                  <a16:creationId xmlns:a16="http://schemas.microsoft.com/office/drawing/2014/main" id="{AC6E5910-0BE3-46A8-FAF5-42C69A472E5B}"/>
                </a:ext>
              </a:extLst>
            </p:cNvPr>
            <p:cNvSpPr/>
            <p:nvPr/>
          </p:nvSpPr>
          <p:spPr>
            <a:xfrm>
              <a:off x="4196316" y="4405308"/>
              <a:ext cx="684676" cy="108444"/>
            </a:xfrm>
            <a:prstGeom prst="rect">
              <a:avLst/>
            </a:prstGeom>
            <a:pattFill prst="pct10">
              <a:fgClr>
                <a:schemeClr val="bg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dirty="0">
                  <a:solidFill>
                    <a:schemeClr val="bg2"/>
                  </a:solidFill>
                </a:rPr>
                <a:t>アウトソース</a:t>
              </a:r>
            </a:p>
          </p:txBody>
        </p:sp>
        <p:sp>
          <p:nvSpPr>
            <p:cNvPr id="59" name="正方形/長方形 58">
              <a:extLst>
                <a:ext uri="{FF2B5EF4-FFF2-40B4-BE49-F238E27FC236}">
                  <a16:creationId xmlns:a16="http://schemas.microsoft.com/office/drawing/2014/main" id="{DC7EB93B-A695-FCD8-2960-3D39C0917FD0}"/>
                </a:ext>
              </a:extLst>
            </p:cNvPr>
            <p:cNvSpPr/>
            <p:nvPr/>
          </p:nvSpPr>
          <p:spPr>
            <a:xfrm>
              <a:off x="2501351" y="3379280"/>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kumimoji="1" lang="en-US" altLang="ja-JP" sz="1000" dirty="0"/>
                <a:t>IT</a:t>
              </a:r>
              <a:r>
                <a:rPr kumimoji="1" lang="ja-JP" altLang="en-US" sz="1000" dirty="0"/>
                <a:t>企業で</a:t>
              </a:r>
              <a:r>
                <a:rPr kumimoji="1" lang="en-US" altLang="ja-JP" sz="1000" dirty="0"/>
                <a:t>IT/DX</a:t>
              </a:r>
              <a:r>
                <a:rPr kumimoji="1" lang="ja-JP" altLang="en-US" sz="1000" dirty="0"/>
                <a:t>サービスの業務経験を有する</a:t>
              </a:r>
              <a:endParaRPr kumimoji="1" lang="en-US" altLang="ja-JP" sz="1000" dirty="0"/>
            </a:p>
          </p:txBody>
        </p:sp>
        <p:sp>
          <p:nvSpPr>
            <p:cNvPr id="60" name="正方形/長方形 59">
              <a:extLst>
                <a:ext uri="{FF2B5EF4-FFF2-40B4-BE49-F238E27FC236}">
                  <a16:creationId xmlns:a16="http://schemas.microsoft.com/office/drawing/2014/main" id="{9BC40A16-AE95-A244-FC48-51641F6ECA53}"/>
                </a:ext>
              </a:extLst>
            </p:cNvPr>
            <p:cNvSpPr/>
            <p:nvPr/>
          </p:nvSpPr>
          <p:spPr>
            <a:xfrm>
              <a:off x="1637000" y="3379280"/>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経歴・</a:t>
              </a:r>
              <a:endParaRPr kumimoji="1" lang="en-US" altLang="ja-JP" sz="1050" dirty="0">
                <a:solidFill>
                  <a:schemeClr val="accent2"/>
                </a:solidFill>
              </a:endParaRPr>
            </a:p>
            <a:p>
              <a:pPr algn="ctr"/>
              <a:r>
                <a:rPr kumimoji="1" lang="ja-JP" altLang="en-US" sz="1050" dirty="0">
                  <a:solidFill>
                    <a:schemeClr val="accent2"/>
                  </a:solidFill>
                </a:rPr>
                <a:t>人材像</a:t>
              </a:r>
            </a:p>
          </p:txBody>
        </p:sp>
        <p:sp>
          <p:nvSpPr>
            <p:cNvPr id="61" name="正方形/長方形 60">
              <a:extLst>
                <a:ext uri="{FF2B5EF4-FFF2-40B4-BE49-F238E27FC236}">
                  <a16:creationId xmlns:a16="http://schemas.microsoft.com/office/drawing/2014/main" id="{1BAE697D-D917-6040-C1E1-88D348A8EC8D}"/>
                </a:ext>
              </a:extLst>
            </p:cNvPr>
            <p:cNvSpPr/>
            <p:nvPr/>
          </p:nvSpPr>
          <p:spPr>
            <a:xfrm>
              <a:off x="1632520" y="3758170"/>
              <a:ext cx="817618" cy="31827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a:solidFill>
                    <a:schemeClr val="accent2"/>
                  </a:solidFill>
                </a:rPr>
                <a:t>獲得手法</a:t>
              </a:r>
            </a:p>
          </p:txBody>
        </p:sp>
        <p:sp>
          <p:nvSpPr>
            <p:cNvPr id="62" name="正方形/長方形 61">
              <a:extLst>
                <a:ext uri="{FF2B5EF4-FFF2-40B4-BE49-F238E27FC236}">
                  <a16:creationId xmlns:a16="http://schemas.microsoft.com/office/drawing/2014/main" id="{6CC4D0E1-9288-22B1-A572-BED91F0B8D16}"/>
                </a:ext>
              </a:extLst>
            </p:cNvPr>
            <p:cNvSpPr/>
            <p:nvPr/>
          </p:nvSpPr>
          <p:spPr>
            <a:xfrm>
              <a:off x="2501352" y="3758170"/>
              <a:ext cx="2572425" cy="31827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28600" indent="-228600">
                <a:buFont typeface="Arial" panose="020B0604020202020204" pitchFamily="34" charset="0"/>
                <a:buChar char="•"/>
              </a:pPr>
              <a:r>
                <a:rPr lang="ja-JP" altLang="en-US" sz="1000" dirty="0"/>
                <a:t>中途採用（専門人材として新卒採用よりも水準を上げた待遇設定）</a:t>
              </a:r>
              <a:endParaRPr lang="en-US" altLang="ja-JP" sz="1000" dirty="0"/>
            </a:p>
            <a:p>
              <a:pPr marL="228600" indent="-228600">
                <a:buFont typeface="Arial" panose="020B0604020202020204" pitchFamily="34" charset="0"/>
                <a:buChar char="•"/>
              </a:pPr>
              <a:r>
                <a:rPr kumimoji="1" lang="ja-JP" altLang="en-US" sz="1000" dirty="0"/>
                <a:t>スポンサー企業からの出向</a:t>
              </a:r>
              <a:endParaRPr kumimoji="1" lang="en-US" altLang="ja-JP" sz="1000" dirty="0"/>
            </a:p>
          </p:txBody>
        </p:sp>
        <p:pic>
          <p:nvPicPr>
            <p:cNvPr id="63" name="図 62" descr="アイコン&#10;&#10;自動的に生成された説明">
              <a:extLst>
                <a:ext uri="{FF2B5EF4-FFF2-40B4-BE49-F238E27FC236}">
                  <a16:creationId xmlns:a16="http://schemas.microsoft.com/office/drawing/2014/main" id="{F748BA33-5C65-2351-CCCD-A5E5990D3031}"/>
                </a:ext>
              </a:extLst>
            </p:cNvPr>
            <p:cNvPicPr>
              <a:picLocks noChangeAspect="1"/>
            </p:cNvPicPr>
            <p:nvPr/>
          </p:nvPicPr>
          <p:blipFill>
            <a:blip r:embed="rId7"/>
            <a:stretch>
              <a:fillRect/>
            </a:stretch>
          </p:blipFill>
          <p:spPr>
            <a:xfrm>
              <a:off x="817636" y="3379280"/>
              <a:ext cx="440562" cy="411438"/>
            </a:xfrm>
            <a:prstGeom prst="rect">
              <a:avLst/>
            </a:prstGeom>
          </p:spPr>
        </p:pic>
        <p:sp>
          <p:nvSpPr>
            <p:cNvPr id="64" name="正方形/長方形 63">
              <a:extLst>
                <a:ext uri="{FF2B5EF4-FFF2-40B4-BE49-F238E27FC236}">
                  <a16:creationId xmlns:a16="http://schemas.microsoft.com/office/drawing/2014/main" id="{5258B436-62D5-65C6-3F56-835B30E162C0}"/>
                </a:ext>
              </a:extLst>
            </p:cNvPr>
            <p:cNvSpPr/>
            <p:nvPr/>
          </p:nvSpPr>
          <p:spPr>
            <a:xfrm>
              <a:off x="549489" y="3103382"/>
              <a:ext cx="4381017" cy="186813"/>
            </a:xfrm>
            <a:prstGeom prst="rect">
              <a:avLst/>
            </a:prstGeom>
            <a:solidFill>
              <a:schemeClr val="accent3">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デジタルリーダー</a:t>
              </a:r>
              <a:endParaRPr kumimoji="1" lang="en-US" altLang="ja-JP" sz="1200" b="1" dirty="0">
                <a:solidFill>
                  <a:schemeClr val="bg1"/>
                </a:solidFill>
              </a:endParaRPr>
            </a:p>
          </p:txBody>
        </p:sp>
        <p:sp>
          <p:nvSpPr>
            <p:cNvPr id="65" name="正方形/長方形 64">
              <a:extLst>
                <a:ext uri="{FF2B5EF4-FFF2-40B4-BE49-F238E27FC236}">
                  <a16:creationId xmlns:a16="http://schemas.microsoft.com/office/drawing/2014/main" id="{6EBC6772-DD6A-A635-A781-AFEB502F48E8}"/>
                </a:ext>
              </a:extLst>
            </p:cNvPr>
            <p:cNvSpPr/>
            <p:nvPr/>
          </p:nvSpPr>
          <p:spPr>
            <a:xfrm>
              <a:off x="4196316" y="3142566"/>
              <a:ext cx="684676"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dirty="0">
                  <a:solidFill>
                    <a:schemeClr val="bg2"/>
                  </a:solidFill>
                </a:rPr>
                <a:t>インハウス</a:t>
              </a:r>
            </a:p>
          </p:txBody>
        </p:sp>
        <p:pic>
          <p:nvPicPr>
            <p:cNvPr id="66" name="図 65" descr="アイコン&#10;&#10;自動的に生成された説明">
              <a:extLst>
                <a:ext uri="{FF2B5EF4-FFF2-40B4-BE49-F238E27FC236}">
                  <a16:creationId xmlns:a16="http://schemas.microsoft.com/office/drawing/2014/main" id="{975C161C-A27A-C0B7-079A-EE566BD5039A}"/>
                </a:ext>
              </a:extLst>
            </p:cNvPr>
            <p:cNvPicPr>
              <a:picLocks noChangeAspect="1"/>
            </p:cNvPicPr>
            <p:nvPr/>
          </p:nvPicPr>
          <p:blipFill>
            <a:blip r:embed="rId8"/>
            <a:stretch>
              <a:fillRect/>
            </a:stretch>
          </p:blipFill>
          <p:spPr>
            <a:xfrm>
              <a:off x="791369" y="4573045"/>
              <a:ext cx="456930" cy="456930"/>
            </a:xfrm>
            <a:prstGeom prst="rect">
              <a:avLst/>
            </a:prstGeom>
          </p:spPr>
        </p:pic>
        <p:sp>
          <p:nvSpPr>
            <p:cNvPr id="67" name="正方形/長方形 66">
              <a:extLst>
                <a:ext uri="{FF2B5EF4-FFF2-40B4-BE49-F238E27FC236}">
                  <a16:creationId xmlns:a16="http://schemas.microsoft.com/office/drawing/2014/main" id="{F8BA3C0E-D638-7E37-5DB7-79C71A910869}"/>
                </a:ext>
              </a:extLst>
            </p:cNvPr>
            <p:cNvSpPr/>
            <p:nvPr/>
          </p:nvSpPr>
          <p:spPr>
            <a:xfrm>
              <a:off x="4196316" y="5667907"/>
              <a:ext cx="743577" cy="108444"/>
            </a:xfrm>
            <a:prstGeom prst="rect">
              <a:avLst/>
            </a:prstGeom>
            <a:pattFill prst="pct10">
              <a:fgClr>
                <a:schemeClr val="bg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b="0" i="0" u="none" strike="noStrike" kern="1200" cap="none" spc="0" normalizeH="0" baseline="0" noProof="0" dirty="0">
                  <a:ln>
                    <a:noFill/>
                  </a:ln>
                  <a:solidFill>
                    <a:srgbClr val="7F7F7F"/>
                  </a:solidFill>
                  <a:effectLst/>
                  <a:uLnTx/>
                  <a:uFillTx/>
                  <a:latin typeface="Yu Gothic UI"/>
                  <a:ea typeface="Yu Gothic UI"/>
                  <a:cs typeface="+mn-cs"/>
                </a:rPr>
                <a:t>アウトソース</a:t>
              </a:r>
              <a:endParaRPr kumimoji="1" lang="ja-JP" altLang="en-US" sz="800" dirty="0">
                <a:solidFill>
                  <a:schemeClr val="bg2"/>
                </a:solidFill>
              </a:endParaRPr>
            </a:p>
          </p:txBody>
        </p:sp>
        <p:pic>
          <p:nvPicPr>
            <p:cNvPr id="68" name="図 67" descr="アイコン&#10;&#10;自動的に生成された説明">
              <a:extLst>
                <a:ext uri="{FF2B5EF4-FFF2-40B4-BE49-F238E27FC236}">
                  <a16:creationId xmlns:a16="http://schemas.microsoft.com/office/drawing/2014/main" id="{949AB6B0-EF34-B2CF-55B9-6AFEBBC5AF55}"/>
                </a:ext>
              </a:extLst>
            </p:cNvPr>
            <p:cNvPicPr>
              <a:picLocks noChangeAspect="1"/>
            </p:cNvPicPr>
            <p:nvPr/>
          </p:nvPicPr>
          <p:blipFill>
            <a:blip r:embed="rId9"/>
            <a:stretch>
              <a:fillRect/>
            </a:stretch>
          </p:blipFill>
          <p:spPr>
            <a:xfrm>
              <a:off x="5558136" y="4631771"/>
              <a:ext cx="430786" cy="430786"/>
            </a:xfrm>
            <a:prstGeom prst="rect">
              <a:avLst/>
            </a:prstGeom>
          </p:spPr>
        </p:pic>
        <p:sp>
          <p:nvSpPr>
            <p:cNvPr id="69" name="四角形: 角を丸くする 68">
              <a:extLst>
                <a:ext uri="{FF2B5EF4-FFF2-40B4-BE49-F238E27FC236}">
                  <a16:creationId xmlns:a16="http://schemas.microsoft.com/office/drawing/2014/main" id="{A25F4BFD-8391-4B0A-33FD-FF63B9CEC463}"/>
                </a:ext>
              </a:extLst>
            </p:cNvPr>
            <p:cNvSpPr/>
            <p:nvPr/>
          </p:nvSpPr>
          <p:spPr>
            <a:xfrm>
              <a:off x="5310770" y="5288766"/>
              <a:ext cx="964255" cy="135683"/>
            </a:xfrm>
            <a:prstGeom prst="roundRect">
              <a:avLst/>
            </a:prstGeom>
            <a:solidFill>
              <a:schemeClr val="accent4">
                <a:lumMod val="75000"/>
              </a:schemeClr>
            </a:solidFill>
            <a:ln w="12700" cap="flat" cmpd="sng" algn="ctr">
              <a:solidFill>
                <a:schemeClr val="accent4"/>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600" b="1" kern="0" dirty="0">
                  <a:solidFill>
                    <a:schemeClr val="bg1"/>
                  </a:solidFill>
                  <a:latin typeface="+mn-ea"/>
                </a:rPr>
                <a:t>PJT</a:t>
              </a:r>
              <a:r>
                <a:rPr lang="ja-JP" altLang="en-US" sz="600" b="1" kern="0" dirty="0">
                  <a:solidFill>
                    <a:schemeClr val="bg1"/>
                  </a:solidFill>
                  <a:latin typeface="+mn-ea"/>
                </a:rPr>
                <a:t>をマネジメントする</a:t>
              </a:r>
              <a:endParaRPr lang="en-US" altLang="ja-JP" sz="600" b="1" kern="0" dirty="0">
                <a:solidFill>
                  <a:schemeClr val="bg1"/>
                </a:solidFill>
                <a:latin typeface="+mn-ea"/>
              </a:endParaRPr>
            </a:p>
          </p:txBody>
        </p:sp>
        <p:sp>
          <p:nvSpPr>
            <p:cNvPr id="70" name="四角形: 角を丸くする 69">
              <a:extLst>
                <a:ext uri="{FF2B5EF4-FFF2-40B4-BE49-F238E27FC236}">
                  <a16:creationId xmlns:a16="http://schemas.microsoft.com/office/drawing/2014/main" id="{FF02C1A7-B604-AE76-C676-06ED53853D4B}"/>
                </a:ext>
              </a:extLst>
            </p:cNvPr>
            <p:cNvSpPr/>
            <p:nvPr/>
          </p:nvSpPr>
          <p:spPr>
            <a:xfrm>
              <a:off x="5310770" y="5110219"/>
              <a:ext cx="964255" cy="135683"/>
            </a:xfrm>
            <a:prstGeom prst="roundRect">
              <a:avLst/>
            </a:prstGeom>
            <a:solidFill>
              <a:schemeClr val="accent4">
                <a:lumMod val="75000"/>
              </a:schemeClr>
            </a:solidFill>
            <a:ln w="12700" cap="flat" cmpd="sng" algn="ctr">
              <a:solidFill>
                <a:schemeClr val="accent4"/>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導入企画をする</a:t>
              </a:r>
              <a:endParaRPr lang="en-US" altLang="ja-JP" sz="600" b="1" kern="0" dirty="0">
                <a:solidFill>
                  <a:schemeClr val="bg1"/>
                </a:solidFill>
                <a:latin typeface="+mn-ea"/>
              </a:endParaRPr>
            </a:p>
          </p:txBody>
        </p:sp>
        <p:sp>
          <p:nvSpPr>
            <p:cNvPr id="71" name="四角形: 角を丸くする 70">
              <a:extLst>
                <a:ext uri="{FF2B5EF4-FFF2-40B4-BE49-F238E27FC236}">
                  <a16:creationId xmlns:a16="http://schemas.microsoft.com/office/drawing/2014/main" id="{A5356E8D-D7AC-4CD7-F9CF-A5A0FD3DD0D4}"/>
                </a:ext>
              </a:extLst>
            </p:cNvPr>
            <p:cNvSpPr/>
            <p:nvPr/>
          </p:nvSpPr>
          <p:spPr>
            <a:xfrm>
              <a:off x="5310770" y="6498564"/>
              <a:ext cx="964255" cy="135683"/>
            </a:xfrm>
            <a:prstGeom prst="roundRect">
              <a:avLst/>
            </a:prstGeom>
            <a:solidFill>
              <a:schemeClr val="accent4">
                <a:lumMod val="60000"/>
                <a:lumOff val="40000"/>
              </a:schemeClr>
            </a:solidFill>
            <a:ln w="12700" cap="flat" cmpd="sng" algn="ctr">
              <a:solidFill>
                <a:schemeClr val="accent4"/>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構築・保守運用する</a:t>
              </a:r>
              <a:endParaRPr lang="en-US" altLang="ja-JP" sz="600" b="1" kern="0" dirty="0">
                <a:solidFill>
                  <a:schemeClr val="bg1"/>
                </a:solidFill>
                <a:latin typeface="+mn-ea"/>
              </a:endParaRPr>
            </a:p>
          </p:txBody>
        </p:sp>
        <p:sp>
          <p:nvSpPr>
            <p:cNvPr id="72" name="四角形: 角を丸くする 71">
              <a:extLst>
                <a:ext uri="{FF2B5EF4-FFF2-40B4-BE49-F238E27FC236}">
                  <a16:creationId xmlns:a16="http://schemas.microsoft.com/office/drawing/2014/main" id="{4A2FF17A-3BB0-C529-B10E-08EC39D6C366}"/>
                </a:ext>
              </a:extLst>
            </p:cNvPr>
            <p:cNvSpPr/>
            <p:nvPr/>
          </p:nvSpPr>
          <p:spPr>
            <a:xfrm>
              <a:off x="576007" y="4017889"/>
              <a:ext cx="964255" cy="135683"/>
            </a:xfrm>
            <a:prstGeom prst="roundRect">
              <a:avLst/>
            </a:prstGeom>
            <a:solidFill>
              <a:schemeClr val="accent3">
                <a:lumMod val="75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設計する</a:t>
              </a:r>
              <a:endParaRPr lang="en-US" altLang="ja-JP" sz="600" b="1" kern="0" dirty="0">
                <a:solidFill>
                  <a:schemeClr val="bg1"/>
                </a:solidFill>
                <a:latin typeface="+mn-ea"/>
              </a:endParaRPr>
            </a:p>
          </p:txBody>
        </p:sp>
        <p:sp>
          <p:nvSpPr>
            <p:cNvPr id="73" name="四角形: 角を丸くする 72">
              <a:extLst>
                <a:ext uri="{FF2B5EF4-FFF2-40B4-BE49-F238E27FC236}">
                  <a16:creationId xmlns:a16="http://schemas.microsoft.com/office/drawing/2014/main" id="{1A43D731-9D26-594D-BF6F-9B066F8FB024}"/>
                </a:ext>
              </a:extLst>
            </p:cNvPr>
            <p:cNvSpPr/>
            <p:nvPr/>
          </p:nvSpPr>
          <p:spPr>
            <a:xfrm>
              <a:off x="576007" y="3839342"/>
              <a:ext cx="964255" cy="135683"/>
            </a:xfrm>
            <a:prstGeom prst="roundRect">
              <a:avLst/>
            </a:prstGeom>
            <a:solidFill>
              <a:schemeClr val="accent3">
                <a:lumMod val="75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企画・立案する</a:t>
              </a:r>
              <a:endParaRPr lang="en-US" altLang="ja-JP" sz="600" b="1" kern="0" dirty="0">
                <a:solidFill>
                  <a:schemeClr val="bg1"/>
                </a:solidFill>
                <a:latin typeface="+mn-ea"/>
              </a:endParaRPr>
            </a:p>
          </p:txBody>
        </p:sp>
        <p:sp>
          <p:nvSpPr>
            <p:cNvPr id="74" name="四角形: 角を丸くする 73">
              <a:extLst>
                <a:ext uri="{FF2B5EF4-FFF2-40B4-BE49-F238E27FC236}">
                  <a16:creationId xmlns:a16="http://schemas.microsoft.com/office/drawing/2014/main" id="{0BC4CF95-888F-1FD6-8626-7EC4B7589AF1}"/>
                </a:ext>
              </a:extLst>
            </p:cNvPr>
            <p:cNvSpPr/>
            <p:nvPr/>
          </p:nvSpPr>
          <p:spPr>
            <a:xfrm>
              <a:off x="520159" y="5264157"/>
              <a:ext cx="964255" cy="135683"/>
            </a:xfrm>
            <a:prstGeom prst="roundRect">
              <a:avLst/>
            </a:prstGeom>
            <a:solidFill>
              <a:schemeClr val="accent3">
                <a:lumMod val="60000"/>
                <a:lumOff val="40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開発する</a:t>
              </a:r>
              <a:endParaRPr lang="en-US" altLang="ja-JP" sz="600" b="1" kern="0" dirty="0">
                <a:solidFill>
                  <a:schemeClr val="bg1"/>
                </a:solidFill>
                <a:latin typeface="+mn-ea"/>
              </a:endParaRPr>
            </a:p>
          </p:txBody>
        </p:sp>
        <p:sp>
          <p:nvSpPr>
            <p:cNvPr id="75" name="四角形: 角を丸くする 74">
              <a:extLst>
                <a:ext uri="{FF2B5EF4-FFF2-40B4-BE49-F238E27FC236}">
                  <a16:creationId xmlns:a16="http://schemas.microsoft.com/office/drawing/2014/main" id="{0DE093C5-4166-D729-DEAE-3D436BF5452E}"/>
                </a:ext>
              </a:extLst>
            </p:cNvPr>
            <p:cNvSpPr/>
            <p:nvPr/>
          </p:nvSpPr>
          <p:spPr>
            <a:xfrm>
              <a:off x="520159" y="5085610"/>
              <a:ext cx="964255" cy="135683"/>
            </a:xfrm>
            <a:prstGeom prst="roundRect">
              <a:avLst/>
            </a:prstGeom>
            <a:solidFill>
              <a:schemeClr val="accent3">
                <a:lumMod val="75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設計する</a:t>
              </a:r>
              <a:endParaRPr lang="en-US" altLang="ja-JP" sz="600" b="1" kern="0" dirty="0">
                <a:solidFill>
                  <a:schemeClr val="bg1"/>
                </a:solidFill>
                <a:latin typeface="+mn-ea"/>
              </a:endParaRPr>
            </a:p>
          </p:txBody>
        </p:sp>
        <p:sp>
          <p:nvSpPr>
            <p:cNvPr id="76" name="四角形: 角を丸くする 75">
              <a:extLst>
                <a:ext uri="{FF2B5EF4-FFF2-40B4-BE49-F238E27FC236}">
                  <a16:creationId xmlns:a16="http://schemas.microsoft.com/office/drawing/2014/main" id="{40DB4C39-A3C3-CCB7-2EF0-C64BA686C33B}"/>
                </a:ext>
              </a:extLst>
            </p:cNvPr>
            <p:cNvSpPr/>
            <p:nvPr/>
          </p:nvSpPr>
          <p:spPr>
            <a:xfrm>
              <a:off x="520159" y="6548283"/>
              <a:ext cx="964255" cy="135683"/>
            </a:xfrm>
            <a:prstGeom prst="roundRect">
              <a:avLst/>
            </a:prstGeom>
            <a:solidFill>
              <a:schemeClr val="accent3">
                <a:lumMod val="60000"/>
                <a:lumOff val="40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データ基盤を開発する</a:t>
              </a:r>
              <a:endParaRPr lang="en-US" altLang="ja-JP" sz="600" b="1" kern="0" dirty="0">
                <a:solidFill>
                  <a:schemeClr val="bg1"/>
                </a:solidFill>
                <a:latin typeface="+mn-ea"/>
              </a:endParaRPr>
            </a:p>
          </p:txBody>
        </p:sp>
        <p:sp>
          <p:nvSpPr>
            <p:cNvPr id="77" name="四角形: 角を丸くする 76">
              <a:extLst>
                <a:ext uri="{FF2B5EF4-FFF2-40B4-BE49-F238E27FC236}">
                  <a16:creationId xmlns:a16="http://schemas.microsoft.com/office/drawing/2014/main" id="{3817027C-A1D2-37E4-22AE-E60A1D6E2AD2}"/>
                </a:ext>
              </a:extLst>
            </p:cNvPr>
            <p:cNvSpPr/>
            <p:nvPr/>
          </p:nvSpPr>
          <p:spPr>
            <a:xfrm>
              <a:off x="520159" y="6369736"/>
              <a:ext cx="964255" cy="135683"/>
            </a:xfrm>
            <a:prstGeom prst="roundRect">
              <a:avLst/>
            </a:prstGeom>
            <a:solidFill>
              <a:schemeClr val="accent3">
                <a:lumMod val="75000"/>
              </a:schemeClr>
            </a:solidFill>
            <a:ln w="12700" cap="flat" cmpd="sng" algn="ctr">
              <a:solidFill>
                <a:schemeClr val="accent3"/>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b="1" kern="0" dirty="0">
                  <a:solidFill>
                    <a:schemeClr val="bg1"/>
                  </a:solidFill>
                  <a:latin typeface="+mn-ea"/>
                </a:rPr>
                <a:t>分析・可視化する</a:t>
              </a:r>
              <a:endParaRPr lang="en-US" altLang="ja-JP" sz="600" b="1" kern="0" dirty="0">
                <a:solidFill>
                  <a:schemeClr val="bg1"/>
                </a:solidFill>
                <a:latin typeface="+mn-ea"/>
              </a:endParaRPr>
            </a:p>
          </p:txBody>
        </p:sp>
        <p:sp>
          <p:nvSpPr>
            <p:cNvPr id="78" name="テキスト ボックス 77">
              <a:extLst>
                <a:ext uri="{FF2B5EF4-FFF2-40B4-BE49-F238E27FC236}">
                  <a16:creationId xmlns:a16="http://schemas.microsoft.com/office/drawing/2014/main" id="{ABBA5239-E7C6-3646-DB17-4EED7289C4C1}"/>
                </a:ext>
              </a:extLst>
            </p:cNvPr>
            <p:cNvSpPr txBox="1"/>
            <p:nvPr/>
          </p:nvSpPr>
          <p:spPr>
            <a:xfrm>
              <a:off x="153571" y="1678191"/>
              <a:ext cx="406265" cy="707886"/>
            </a:xfrm>
            <a:prstGeom prst="rect">
              <a:avLst/>
            </a:prstGeom>
            <a:noFill/>
          </p:spPr>
          <p:txBody>
            <a:bodyPr vert="eaVert" wrap="none" rtlCol="0" anchor="ctr">
              <a:spAutoFit/>
            </a:bodyPr>
            <a:lstStyle/>
            <a:p>
              <a:pPr algn="l">
                <a:lnSpc>
                  <a:spcPct val="120000"/>
                </a:lnSpc>
              </a:pPr>
              <a:r>
                <a:rPr kumimoji="1" lang="ja-JP" altLang="en-US" sz="1200" b="1" dirty="0">
                  <a:solidFill>
                    <a:schemeClr val="accent5"/>
                  </a:solidFill>
                </a:rPr>
                <a:t>戦略人材</a:t>
              </a:r>
            </a:p>
          </p:txBody>
        </p:sp>
        <p:sp>
          <p:nvSpPr>
            <p:cNvPr id="79" name="テキスト ボックス 78">
              <a:extLst>
                <a:ext uri="{FF2B5EF4-FFF2-40B4-BE49-F238E27FC236}">
                  <a16:creationId xmlns:a16="http://schemas.microsoft.com/office/drawing/2014/main" id="{88384693-AEA1-8E90-FC89-A15D0DEAD4EB}"/>
                </a:ext>
              </a:extLst>
            </p:cNvPr>
            <p:cNvSpPr txBox="1"/>
            <p:nvPr/>
          </p:nvSpPr>
          <p:spPr>
            <a:xfrm>
              <a:off x="153571" y="3039938"/>
              <a:ext cx="406265" cy="913070"/>
            </a:xfrm>
            <a:prstGeom prst="rect">
              <a:avLst/>
            </a:prstGeom>
            <a:noFill/>
          </p:spPr>
          <p:txBody>
            <a:bodyPr vert="eaVert" wrap="none" rtlCol="0" anchor="ctr">
              <a:spAutoFit/>
            </a:bodyPr>
            <a:lstStyle/>
            <a:p>
              <a:pPr algn="l">
                <a:lnSpc>
                  <a:spcPct val="120000"/>
                </a:lnSpc>
              </a:pPr>
              <a:r>
                <a:rPr kumimoji="1" lang="en-US" altLang="ja-JP" sz="1200" b="1" dirty="0">
                  <a:solidFill>
                    <a:schemeClr val="accent3"/>
                  </a:solidFill>
                </a:rPr>
                <a:t>DX</a:t>
              </a:r>
              <a:r>
                <a:rPr kumimoji="1" lang="ja-JP" altLang="en-US" sz="1200" b="1" dirty="0">
                  <a:solidFill>
                    <a:schemeClr val="accent3"/>
                  </a:solidFill>
                </a:rPr>
                <a:t>開発人材</a:t>
              </a:r>
            </a:p>
          </p:txBody>
        </p:sp>
        <p:sp>
          <p:nvSpPr>
            <p:cNvPr id="80" name="テキスト ボックス 79">
              <a:extLst>
                <a:ext uri="{FF2B5EF4-FFF2-40B4-BE49-F238E27FC236}">
                  <a16:creationId xmlns:a16="http://schemas.microsoft.com/office/drawing/2014/main" id="{61E0230E-D36F-ED94-4342-5919655321F0}"/>
                </a:ext>
              </a:extLst>
            </p:cNvPr>
            <p:cNvSpPr txBox="1"/>
            <p:nvPr/>
          </p:nvSpPr>
          <p:spPr>
            <a:xfrm>
              <a:off x="153571" y="5593823"/>
              <a:ext cx="406265" cy="861774"/>
            </a:xfrm>
            <a:prstGeom prst="rect">
              <a:avLst/>
            </a:prstGeom>
            <a:noFill/>
          </p:spPr>
          <p:txBody>
            <a:bodyPr vert="eaVert" wrap="none" rtlCol="0" anchor="ctr">
              <a:spAutoFit/>
            </a:bodyPr>
            <a:lstStyle/>
            <a:p>
              <a:pPr algn="l">
                <a:lnSpc>
                  <a:spcPct val="120000"/>
                </a:lnSpc>
              </a:pPr>
              <a:r>
                <a:rPr kumimoji="1" lang="ja-JP" altLang="en-US" sz="1200" b="1" dirty="0">
                  <a:solidFill>
                    <a:schemeClr val="accent3"/>
                  </a:solidFill>
                </a:rPr>
                <a:t>データ人材</a:t>
              </a:r>
            </a:p>
          </p:txBody>
        </p:sp>
        <p:sp>
          <p:nvSpPr>
            <p:cNvPr id="81" name="テキスト ボックス 80">
              <a:extLst>
                <a:ext uri="{FF2B5EF4-FFF2-40B4-BE49-F238E27FC236}">
                  <a16:creationId xmlns:a16="http://schemas.microsoft.com/office/drawing/2014/main" id="{A8D4160F-7A88-D305-1E55-FE0A6D7C38BA}"/>
                </a:ext>
              </a:extLst>
            </p:cNvPr>
            <p:cNvSpPr txBox="1"/>
            <p:nvPr/>
          </p:nvSpPr>
          <p:spPr>
            <a:xfrm>
              <a:off x="4970755" y="4326284"/>
              <a:ext cx="406265" cy="837730"/>
            </a:xfrm>
            <a:prstGeom prst="rect">
              <a:avLst/>
            </a:prstGeom>
            <a:noFill/>
          </p:spPr>
          <p:txBody>
            <a:bodyPr vert="eaVert" wrap="none" rtlCol="0" anchor="ctr">
              <a:spAutoFit/>
            </a:bodyPr>
            <a:lstStyle/>
            <a:p>
              <a:pPr algn="l">
                <a:lnSpc>
                  <a:spcPct val="120000"/>
                </a:lnSpc>
              </a:pPr>
              <a:r>
                <a:rPr kumimoji="1" lang="ja-JP" altLang="en-US" sz="1200" b="1">
                  <a:solidFill>
                    <a:schemeClr val="accent4"/>
                  </a:solidFill>
                </a:rPr>
                <a:t>既存</a:t>
              </a:r>
              <a:r>
                <a:rPr kumimoji="1" lang="en-US" altLang="ja-JP" sz="1200" b="1" dirty="0">
                  <a:solidFill>
                    <a:schemeClr val="accent4"/>
                  </a:solidFill>
                </a:rPr>
                <a:t>IT</a:t>
              </a:r>
              <a:r>
                <a:rPr kumimoji="1" lang="ja-JP" altLang="en-US" sz="1200" b="1" dirty="0">
                  <a:solidFill>
                    <a:schemeClr val="accent4"/>
                  </a:solidFill>
                </a:rPr>
                <a:t>人材</a:t>
              </a:r>
            </a:p>
          </p:txBody>
        </p:sp>
        <p:sp>
          <p:nvSpPr>
            <p:cNvPr id="82" name="正方形/長方形 81">
              <a:extLst>
                <a:ext uri="{FF2B5EF4-FFF2-40B4-BE49-F238E27FC236}">
                  <a16:creationId xmlns:a16="http://schemas.microsoft.com/office/drawing/2014/main" id="{7DE94C8B-12D0-BCA1-F540-0BF4960CB0C7}"/>
                </a:ext>
              </a:extLst>
            </p:cNvPr>
            <p:cNvSpPr/>
            <p:nvPr/>
          </p:nvSpPr>
          <p:spPr>
            <a:xfrm>
              <a:off x="8105656" y="1849283"/>
              <a:ext cx="743575" cy="108444"/>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7F7F7F"/>
                  </a:solidFill>
                  <a:effectLst/>
                  <a:uLnTx/>
                  <a:uFillTx/>
                  <a:latin typeface="Yu Gothic UI"/>
                  <a:ea typeface="Yu Gothic UI"/>
                  <a:cs typeface="+mn-cs"/>
                </a:rPr>
                <a:t>インハウス</a:t>
              </a:r>
            </a:p>
          </p:txBody>
        </p:sp>
        <p:sp>
          <p:nvSpPr>
            <p:cNvPr id="83" name="正方形/長方形 82">
              <a:extLst>
                <a:ext uri="{FF2B5EF4-FFF2-40B4-BE49-F238E27FC236}">
                  <a16:creationId xmlns:a16="http://schemas.microsoft.com/office/drawing/2014/main" id="{90BBF1DB-C213-290A-5FFA-346A6E8A01FD}"/>
                </a:ext>
              </a:extLst>
            </p:cNvPr>
            <p:cNvSpPr/>
            <p:nvPr/>
          </p:nvSpPr>
          <p:spPr>
            <a:xfrm>
              <a:off x="8886197" y="1849283"/>
              <a:ext cx="743577" cy="108444"/>
            </a:xfrm>
            <a:prstGeom prst="rect">
              <a:avLst/>
            </a:prstGeom>
            <a:pattFill prst="pct10">
              <a:fgClr>
                <a:schemeClr val="bg2"/>
              </a:fgClr>
              <a:bgClr>
                <a:schemeClr val="bg1"/>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800" b="0" i="0" u="none" strike="noStrike" kern="1200" cap="none" spc="0" normalizeH="0" baseline="0" noProof="0" dirty="0">
                  <a:ln>
                    <a:noFill/>
                  </a:ln>
                  <a:solidFill>
                    <a:srgbClr val="7F7F7F"/>
                  </a:solidFill>
                  <a:effectLst/>
                  <a:uLnTx/>
                  <a:uFillTx/>
                  <a:latin typeface="Yu Gothic UI"/>
                  <a:ea typeface="Yu Gothic UI"/>
                  <a:cs typeface="+mn-cs"/>
                </a:rPr>
                <a:t>アウトソース</a:t>
              </a:r>
              <a:endParaRPr kumimoji="1" lang="ja-JP" altLang="en-US" sz="800" dirty="0">
                <a:solidFill>
                  <a:schemeClr val="bg2"/>
                </a:solidFill>
              </a:endParaRPr>
            </a:p>
          </p:txBody>
        </p:sp>
      </p:grpSp>
      <p:sp>
        <p:nvSpPr>
          <p:cNvPr id="2" name="正方形/長方形 1">
            <a:extLst>
              <a:ext uri="{FF2B5EF4-FFF2-40B4-BE49-F238E27FC236}">
                <a16:creationId xmlns:a16="http://schemas.microsoft.com/office/drawing/2014/main" id="{6FDC6F85-A0AB-726B-C1B8-35AF3198D440}"/>
              </a:ext>
            </a:extLst>
          </p:cNvPr>
          <p:cNvSpPr/>
          <p:nvPr/>
        </p:nvSpPr>
        <p:spPr>
          <a:xfrm>
            <a:off x="200025" y="155081"/>
            <a:ext cx="9296885" cy="365585"/>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（参考）　</a:t>
            </a:r>
            <a:r>
              <a:rPr kumimoji="1" lang="en-US" altLang="ja-JP" sz="1200" b="1" dirty="0">
                <a:solidFill>
                  <a:schemeClr val="bg1"/>
                </a:solidFill>
              </a:rPr>
              <a:t>DX</a:t>
            </a:r>
            <a:r>
              <a:rPr kumimoji="1" lang="ja-JP" altLang="en-US" sz="1200" b="1" dirty="0">
                <a:solidFill>
                  <a:schemeClr val="bg1"/>
                </a:solidFill>
              </a:rPr>
              <a:t>人材に求められるスキル要件（スポーツ</a:t>
            </a:r>
            <a:r>
              <a:rPr kumimoji="1" lang="en-US" altLang="ja-JP" sz="1200" b="1" dirty="0">
                <a:solidFill>
                  <a:schemeClr val="bg1"/>
                </a:solidFill>
              </a:rPr>
              <a:t>DX</a:t>
            </a:r>
            <a:r>
              <a:rPr kumimoji="1" lang="ja-JP" altLang="en-US" sz="1200" b="1" dirty="0">
                <a:solidFill>
                  <a:schemeClr val="bg1"/>
                </a:solidFill>
              </a:rPr>
              <a:t>人材活用促進事業 報告書より抜粋）</a:t>
            </a:r>
          </a:p>
        </p:txBody>
      </p:sp>
      <p:sp>
        <p:nvSpPr>
          <p:cNvPr id="85" name="正方形/長方形 84">
            <a:extLst>
              <a:ext uri="{FF2B5EF4-FFF2-40B4-BE49-F238E27FC236}">
                <a16:creationId xmlns:a16="http://schemas.microsoft.com/office/drawing/2014/main" id="{6ABB4998-8DAA-BCA0-E8E6-84B62C12456A}"/>
              </a:ext>
            </a:extLst>
          </p:cNvPr>
          <p:cNvSpPr/>
          <p:nvPr/>
        </p:nvSpPr>
        <p:spPr>
          <a:xfrm>
            <a:off x="200025" y="620688"/>
            <a:ext cx="9505950" cy="329035"/>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kumimoji="1" lang="ja-JP" altLang="en-US" sz="1200" dirty="0"/>
              <a:t>戦略人材／</a:t>
            </a:r>
            <a:r>
              <a:rPr kumimoji="1" lang="en-US" altLang="ja-JP" sz="1200" dirty="0"/>
              <a:t>DX</a:t>
            </a:r>
            <a:r>
              <a:rPr kumimoji="1" lang="ja-JP" altLang="en-US" sz="1200" dirty="0"/>
              <a:t>開発人材／データ人材／既存</a:t>
            </a:r>
            <a:r>
              <a:rPr kumimoji="1" lang="en-US" altLang="ja-JP" sz="1200" dirty="0"/>
              <a:t>IT</a:t>
            </a:r>
            <a:r>
              <a:rPr kumimoji="1" lang="ja-JP" altLang="en-US" sz="1200" dirty="0"/>
              <a:t>人材の詳細イメージは以下の通りです。</a:t>
            </a:r>
            <a:endParaRPr kumimoji="1" lang="en-US" altLang="ja-JP" sz="1200" dirty="0"/>
          </a:p>
        </p:txBody>
      </p:sp>
    </p:spTree>
    <p:extLst>
      <p:ext uri="{BB962C8B-B14F-4D97-AF65-F5344CB8AC3E}">
        <p14:creationId xmlns:p14="http://schemas.microsoft.com/office/powerpoint/2010/main" val="305528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53" imgH="353" progId="TCLayout.ActiveDocument.1">
                  <p:embed/>
                </p:oleObj>
              </mc:Choice>
              <mc:Fallback>
                <p:oleObj name="think-cell スライド" r:id="rId3"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1833246"/>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戦略策定状況</a:t>
            </a:r>
          </a:p>
        </p:txBody>
      </p:sp>
      <p:sp>
        <p:nvSpPr>
          <p:cNvPr id="15" name="正方形/長方形 14">
            <a:extLst>
              <a:ext uri="{FF2B5EF4-FFF2-40B4-BE49-F238E27FC236}">
                <a16:creationId xmlns:a16="http://schemas.microsoft.com/office/drawing/2014/main" id="{F9336CE2-A7BD-0B01-6333-51E719504A32}"/>
              </a:ext>
            </a:extLst>
          </p:cNvPr>
          <p:cNvSpPr/>
          <p:nvPr/>
        </p:nvSpPr>
        <p:spPr>
          <a:xfrm>
            <a:off x="1424161" y="2481387"/>
            <a:ext cx="8072752" cy="695135"/>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以下の類型に当てはまる取組について、直近で何らかの施策を行っている場合は、その内容を簡潔に紹介してください。</a:t>
            </a:r>
            <a:br>
              <a:rPr lang="en-US" altLang="ja-JP" sz="1100" dirty="0"/>
            </a:br>
            <a:r>
              <a:rPr lang="ja-JP" altLang="en-US" sz="1100" dirty="0"/>
              <a:t>（</a:t>
            </a:r>
            <a:r>
              <a:rPr lang="en-US" altLang="ja-JP" sz="1100" dirty="0"/>
              <a:t>DX</a:t>
            </a:r>
            <a:r>
              <a:rPr lang="ja-JP" altLang="en-US" sz="1100" dirty="0"/>
              <a:t>施策の類型は次頁参照）。</a:t>
            </a:r>
            <a:endParaRPr lang="en-US" altLang="ja-JP" sz="1100" dirty="0"/>
          </a:p>
          <a:p>
            <a:r>
              <a:rPr lang="ja-JP" altLang="en-US" sz="1100" dirty="0"/>
              <a:t>特に取組を実施していない場合は、「特になし」と回答いただければ結構です。</a:t>
            </a:r>
            <a:endParaRPr lang="en-US" altLang="ja-JP" sz="1100" dirty="0"/>
          </a:p>
        </p:txBody>
      </p:sp>
      <p:sp>
        <p:nvSpPr>
          <p:cNvPr id="10" name="正方形/長方形 9">
            <a:extLst>
              <a:ext uri="{FF2B5EF4-FFF2-40B4-BE49-F238E27FC236}">
                <a16:creationId xmlns:a16="http://schemas.microsoft.com/office/drawing/2014/main" id="{4D39FB40-8AD5-7738-0EA0-92A602068280}"/>
              </a:ext>
            </a:extLst>
          </p:cNvPr>
          <p:cNvSpPr/>
          <p:nvPr/>
        </p:nvSpPr>
        <p:spPr>
          <a:xfrm>
            <a:off x="1424161" y="589360"/>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経営戦略</a:t>
            </a:r>
            <a:r>
              <a:rPr kumimoji="1" lang="ja-JP" altLang="en-US" sz="1200" b="1" dirty="0"/>
              <a:t>の有無</a:t>
            </a:r>
            <a:endParaRPr kumimoji="1" lang="en-US" altLang="ja-JP" sz="1200" b="1" dirty="0"/>
          </a:p>
          <a:p>
            <a:pPr algn="ctr"/>
            <a:r>
              <a:rPr lang="ja-JP" altLang="en-US" sz="1100" b="1" dirty="0"/>
              <a:t>（当てはまる方に○）</a:t>
            </a:r>
            <a:endParaRPr kumimoji="1" lang="ja-JP" altLang="en-US" sz="1100" b="1" dirty="0"/>
          </a:p>
        </p:txBody>
      </p:sp>
      <p:sp>
        <p:nvSpPr>
          <p:cNvPr id="12" name="正方形/長方形 11">
            <a:extLst>
              <a:ext uri="{FF2B5EF4-FFF2-40B4-BE49-F238E27FC236}">
                <a16:creationId xmlns:a16="http://schemas.microsoft.com/office/drawing/2014/main" id="{239DC97A-19B4-8593-F7D4-9D2CECF8A2E8}"/>
              </a:ext>
            </a:extLst>
          </p:cNvPr>
          <p:cNvSpPr/>
          <p:nvPr/>
        </p:nvSpPr>
        <p:spPr>
          <a:xfrm>
            <a:off x="1569327" y="1047593"/>
            <a:ext cx="1655481"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Yu Gothic UI"/>
                <a:ea typeface="Yu Gothic UI"/>
                <a:cs typeface="+mn-cs"/>
              </a:rPr>
              <a:t>（ありの場合）リンク</a:t>
            </a:r>
            <a:endParaRPr kumimoji="1" lang="en-US" altLang="ja-JP" sz="1200" b="1" i="0" u="none" strike="noStrike" kern="1200" cap="none" spc="0" normalizeH="0" baseline="0" noProof="0" dirty="0">
              <a:ln>
                <a:noFill/>
              </a:ln>
              <a:solidFill>
                <a:srgbClr val="000000"/>
              </a:solidFill>
              <a:effectLst/>
              <a:uLnTx/>
              <a:uFillTx/>
              <a:latin typeface="Yu Gothic UI"/>
              <a:ea typeface="Yu Gothic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Yu Gothic UI"/>
                <a:ea typeface="Yu Gothic UI"/>
                <a:cs typeface="+mn-cs"/>
              </a:rPr>
              <a:t>※</a:t>
            </a: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未公表の場合は参考資料で添付</a:t>
            </a:r>
            <a:endParaRPr kumimoji="1" lang="ja-JP" altLang="en-US" sz="1100" b="1" dirty="0"/>
          </a:p>
        </p:txBody>
      </p:sp>
      <p:sp>
        <p:nvSpPr>
          <p:cNvPr id="11" name="正方形/長方形 10">
            <a:extLst>
              <a:ext uri="{FF2B5EF4-FFF2-40B4-BE49-F238E27FC236}">
                <a16:creationId xmlns:a16="http://schemas.microsoft.com/office/drawing/2014/main" id="{B3227718-053B-F235-5543-99CC1F0A8557}"/>
              </a:ext>
            </a:extLst>
          </p:cNvPr>
          <p:cNvSpPr/>
          <p:nvPr/>
        </p:nvSpPr>
        <p:spPr>
          <a:xfrm>
            <a:off x="3224809" y="589675"/>
            <a:ext cx="2664296" cy="458233"/>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900" dirty="0"/>
              <a:t>（定義）</a:t>
            </a:r>
            <a:endParaRPr kumimoji="1" lang="en-US" altLang="ja-JP" sz="900" dirty="0"/>
          </a:p>
          <a:p>
            <a:r>
              <a:rPr kumimoji="1" lang="ja-JP" altLang="en-US" sz="900" dirty="0"/>
              <a:t>中期経営計画やロードマップ等、</a:t>
            </a:r>
            <a:r>
              <a:rPr lang="ja-JP" altLang="en-US" sz="900" dirty="0"/>
              <a:t>貴団体の経営戦略を定めたもの（</a:t>
            </a:r>
            <a:r>
              <a:rPr lang="en-US" altLang="ja-JP" sz="900" dirty="0"/>
              <a:t>DX</a:t>
            </a:r>
            <a:r>
              <a:rPr lang="ja-JP" altLang="en-US" sz="900" dirty="0"/>
              <a:t>に関する記載有無は問わない）</a:t>
            </a:r>
            <a:endParaRPr lang="en-US" altLang="ja-JP" sz="900" dirty="0"/>
          </a:p>
        </p:txBody>
      </p:sp>
      <p:sp>
        <p:nvSpPr>
          <p:cNvPr id="13" name="正方形/長方形 12">
            <a:extLst>
              <a:ext uri="{FF2B5EF4-FFF2-40B4-BE49-F238E27FC236}">
                <a16:creationId xmlns:a16="http://schemas.microsoft.com/office/drawing/2014/main" id="{4F104FC2-97A5-F697-9A53-B2EDA1F35897}"/>
              </a:ext>
            </a:extLst>
          </p:cNvPr>
          <p:cNvSpPr/>
          <p:nvPr/>
        </p:nvSpPr>
        <p:spPr>
          <a:xfrm>
            <a:off x="3224808" y="1047907"/>
            <a:ext cx="6272105"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296886"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b="1" dirty="0">
                <a:solidFill>
                  <a:schemeClr val="bg1"/>
                </a:solidFill>
              </a:rPr>
              <a:t>②</a:t>
            </a:r>
            <a:r>
              <a:rPr kumimoji="1" lang="ja-JP" altLang="en-US" sz="1200" b="1" dirty="0">
                <a:solidFill>
                  <a:schemeClr val="bg1"/>
                </a:solidFill>
              </a:rPr>
              <a:t>　</a:t>
            </a:r>
            <a:r>
              <a:rPr kumimoji="1" lang="en-US" altLang="ja-JP" sz="1200" b="1" dirty="0">
                <a:solidFill>
                  <a:schemeClr val="bg1"/>
                </a:solidFill>
              </a:rPr>
              <a:t>DX</a:t>
            </a:r>
            <a:r>
              <a:rPr kumimoji="1" lang="ja-JP" altLang="en-US" sz="1200" b="1" dirty="0">
                <a:solidFill>
                  <a:schemeClr val="bg1"/>
                </a:solidFill>
              </a:rPr>
              <a:t>に関する取組状況　　　</a:t>
            </a:r>
            <a:r>
              <a:rPr kumimoji="1" lang="ja-JP" altLang="en-US" sz="1200" b="1" u="sng" dirty="0">
                <a:solidFill>
                  <a:srgbClr val="FFFF00"/>
                </a:solidFill>
              </a:rPr>
              <a:t>注）本頁は実態把握のために聴取するものである</a:t>
            </a:r>
            <a:r>
              <a:rPr lang="ja-JP" altLang="en-US" sz="1200" b="1" u="sng" dirty="0">
                <a:solidFill>
                  <a:srgbClr val="FFFF00"/>
                </a:solidFill>
              </a:rPr>
              <a:t>ため、</a:t>
            </a:r>
            <a:r>
              <a:rPr kumimoji="1" lang="ja-JP" altLang="en-US" sz="1200" b="1" u="sng" dirty="0">
                <a:solidFill>
                  <a:srgbClr val="FFFF00"/>
                </a:solidFill>
              </a:rPr>
              <a:t>実態に沿った記載をお願い致します</a:t>
            </a:r>
          </a:p>
        </p:txBody>
      </p:sp>
      <p:sp>
        <p:nvSpPr>
          <p:cNvPr id="3" name="正方形/長方形 2">
            <a:extLst>
              <a:ext uri="{FF2B5EF4-FFF2-40B4-BE49-F238E27FC236}">
                <a16:creationId xmlns:a16="http://schemas.microsoft.com/office/drawing/2014/main" id="{A9A48601-EB28-D586-3A35-CD03BD2A40A8}"/>
              </a:ext>
            </a:extLst>
          </p:cNvPr>
          <p:cNvSpPr/>
          <p:nvPr/>
        </p:nvSpPr>
        <p:spPr>
          <a:xfrm>
            <a:off x="1424161" y="1505826"/>
            <a:ext cx="1800647"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200" b="1" dirty="0"/>
              <a:t>DX</a:t>
            </a:r>
            <a:r>
              <a:rPr kumimoji="1" lang="ja-JP" altLang="en-US" sz="1200" b="1" dirty="0"/>
              <a:t>戦略の有無</a:t>
            </a:r>
            <a:endParaRPr kumimoji="1" lang="en-US" altLang="ja-JP" sz="1200" b="1" dirty="0"/>
          </a:p>
          <a:p>
            <a:pPr algn="ctr"/>
            <a:r>
              <a:rPr lang="ja-JP" altLang="en-US" sz="1100" b="1" dirty="0"/>
              <a:t>（当てはまる方に○）</a:t>
            </a:r>
            <a:endParaRPr kumimoji="1" lang="ja-JP" altLang="en-US" sz="1100" b="1" dirty="0"/>
          </a:p>
        </p:txBody>
      </p:sp>
      <p:sp>
        <p:nvSpPr>
          <p:cNvPr id="4" name="正方形/長方形 3">
            <a:extLst>
              <a:ext uri="{FF2B5EF4-FFF2-40B4-BE49-F238E27FC236}">
                <a16:creationId xmlns:a16="http://schemas.microsoft.com/office/drawing/2014/main" id="{D5252FD5-64B9-3252-26AA-80B332CD579B}"/>
              </a:ext>
            </a:extLst>
          </p:cNvPr>
          <p:cNvSpPr/>
          <p:nvPr/>
        </p:nvSpPr>
        <p:spPr>
          <a:xfrm>
            <a:off x="5889105" y="1506140"/>
            <a:ext cx="3607808"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あり　／　なし</a:t>
            </a:r>
          </a:p>
        </p:txBody>
      </p:sp>
      <p:sp>
        <p:nvSpPr>
          <p:cNvPr id="5" name="正方形/長方形 4">
            <a:extLst>
              <a:ext uri="{FF2B5EF4-FFF2-40B4-BE49-F238E27FC236}">
                <a16:creationId xmlns:a16="http://schemas.microsoft.com/office/drawing/2014/main" id="{114D8636-D1E0-684F-1A99-985C05321060}"/>
              </a:ext>
            </a:extLst>
          </p:cNvPr>
          <p:cNvSpPr/>
          <p:nvPr/>
        </p:nvSpPr>
        <p:spPr>
          <a:xfrm>
            <a:off x="1569327" y="1964059"/>
            <a:ext cx="1655481" cy="458233"/>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i="0" u="none" strike="noStrike" kern="1200" cap="none" spc="0" normalizeH="0" baseline="0" noProof="0" dirty="0">
                <a:ln>
                  <a:noFill/>
                </a:ln>
                <a:solidFill>
                  <a:srgbClr val="000000"/>
                </a:solidFill>
                <a:effectLst/>
                <a:uLnTx/>
                <a:uFillTx/>
                <a:latin typeface="Yu Gothic UI"/>
                <a:ea typeface="Yu Gothic UI"/>
                <a:cs typeface="+mn-cs"/>
              </a:rPr>
              <a:t>（ありの場合）</a:t>
            </a:r>
            <a:r>
              <a:rPr kumimoji="1" lang="ja-JP" altLang="en-US" sz="1200" b="1" dirty="0"/>
              <a:t>リンク</a:t>
            </a:r>
            <a:endParaRPr kumimoji="1" lang="en-US" altLang="ja-JP" sz="1200" b="1" dirty="0"/>
          </a:p>
          <a:p>
            <a:pPr algn="ctr"/>
            <a:r>
              <a:rPr kumimoji="1" lang="en-US" altLang="ja-JP" sz="800" dirty="0"/>
              <a:t>※</a:t>
            </a:r>
            <a:r>
              <a:rPr kumimoji="1" lang="ja-JP" altLang="en-US" sz="800" dirty="0"/>
              <a:t>未公表の場合は参考資料で添付</a:t>
            </a:r>
            <a:endParaRPr kumimoji="1" lang="en-US" altLang="ja-JP" sz="800" dirty="0"/>
          </a:p>
        </p:txBody>
      </p:sp>
      <p:sp>
        <p:nvSpPr>
          <p:cNvPr id="6" name="正方形/長方形 5">
            <a:extLst>
              <a:ext uri="{FF2B5EF4-FFF2-40B4-BE49-F238E27FC236}">
                <a16:creationId xmlns:a16="http://schemas.microsoft.com/office/drawing/2014/main" id="{7D2FFDEE-0E57-38E1-21F1-BFC0CF7728CE}"/>
              </a:ext>
            </a:extLst>
          </p:cNvPr>
          <p:cNvSpPr/>
          <p:nvPr/>
        </p:nvSpPr>
        <p:spPr>
          <a:xfrm>
            <a:off x="3224808" y="1964373"/>
            <a:ext cx="6272105" cy="458233"/>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28" name="正方形/長方形 27">
            <a:extLst>
              <a:ext uri="{FF2B5EF4-FFF2-40B4-BE49-F238E27FC236}">
                <a16:creationId xmlns:a16="http://schemas.microsoft.com/office/drawing/2014/main" id="{F6BEA43F-7D6F-A983-47AD-4F85E0E615EA}"/>
              </a:ext>
            </a:extLst>
          </p:cNvPr>
          <p:cNvSpPr/>
          <p:nvPr/>
        </p:nvSpPr>
        <p:spPr>
          <a:xfrm>
            <a:off x="200026" y="2481387"/>
            <a:ext cx="1224136" cy="4029997"/>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取組状況</a:t>
            </a:r>
          </a:p>
        </p:txBody>
      </p:sp>
      <p:sp>
        <p:nvSpPr>
          <p:cNvPr id="39" name="正方形/長方形 38">
            <a:extLst>
              <a:ext uri="{FF2B5EF4-FFF2-40B4-BE49-F238E27FC236}">
                <a16:creationId xmlns:a16="http://schemas.microsoft.com/office/drawing/2014/main" id="{1300CA64-BF7A-2219-2057-CA64DD381F2E}"/>
              </a:ext>
            </a:extLst>
          </p:cNvPr>
          <p:cNvSpPr/>
          <p:nvPr/>
        </p:nvSpPr>
        <p:spPr>
          <a:xfrm>
            <a:off x="3224809" y="3175902"/>
            <a:ext cx="6272104" cy="968162"/>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45" name="正方形/長方形 44">
            <a:extLst>
              <a:ext uri="{FF2B5EF4-FFF2-40B4-BE49-F238E27FC236}">
                <a16:creationId xmlns:a16="http://schemas.microsoft.com/office/drawing/2014/main" id="{5D4BAB14-1F45-AE1E-28FE-EEE61D680F68}"/>
              </a:ext>
            </a:extLst>
          </p:cNvPr>
          <p:cNvSpPr/>
          <p:nvPr/>
        </p:nvSpPr>
        <p:spPr>
          <a:xfrm>
            <a:off x="3224808" y="4144064"/>
            <a:ext cx="6272103" cy="983514"/>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56" name="正方形/長方形 55">
            <a:extLst>
              <a:ext uri="{FF2B5EF4-FFF2-40B4-BE49-F238E27FC236}">
                <a16:creationId xmlns:a16="http://schemas.microsoft.com/office/drawing/2014/main" id="{4F29C32A-C3A0-CE73-AF99-E31DF1A51FD3}"/>
              </a:ext>
            </a:extLst>
          </p:cNvPr>
          <p:cNvSpPr/>
          <p:nvPr/>
        </p:nvSpPr>
        <p:spPr>
          <a:xfrm>
            <a:off x="1424160" y="3175902"/>
            <a:ext cx="1800648" cy="97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インフラ改革</a:t>
            </a:r>
          </a:p>
        </p:txBody>
      </p:sp>
      <p:sp>
        <p:nvSpPr>
          <p:cNvPr id="58" name="正方形/長方形 57">
            <a:extLst>
              <a:ext uri="{FF2B5EF4-FFF2-40B4-BE49-F238E27FC236}">
                <a16:creationId xmlns:a16="http://schemas.microsoft.com/office/drawing/2014/main" id="{48F5EFED-0B56-ADAA-1A1C-BA4F4F177A24}"/>
              </a:ext>
            </a:extLst>
          </p:cNvPr>
          <p:cNvSpPr/>
          <p:nvPr/>
        </p:nvSpPr>
        <p:spPr>
          <a:xfrm>
            <a:off x="1424608" y="4147902"/>
            <a:ext cx="1800200" cy="97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働き方改革</a:t>
            </a:r>
          </a:p>
        </p:txBody>
      </p:sp>
      <p:sp>
        <p:nvSpPr>
          <p:cNvPr id="63" name="正方形/長方形 62">
            <a:extLst>
              <a:ext uri="{FF2B5EF4-FFF2-40B4-BE49-F238E27FC236}">
                <a16:creationId xmlns:a16="http://schemas.microsoft.com/office/drawing/2014/main" id="{B5090093-E245-7B10-D125-F4AC8EAD2A67}"/>
              </a:ext>
            </a:extLst>
          </p:cNvPr>
          <p:cNvSpPr/>
          <p:nvPr/>
        </p:nvSpPr>
        <p:spPr>
          <a:xfrm>
            <a:off x="3224809" y="5119282"/>
            <a:ext cx="6272104" cy="97645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64" name="正方形/長方形 63">
            <a:extLst>
              <a:ext uri="{FF2B5EF4-FFF2-40B4-BE49-F238E27FC236}">
                <a16:creationId xmlns:a16="http://schemas.microsoft.com/office/drawing/2014/main" id="{DAE51390-C82A-9C2B-E282-9F6D05C4EAB0}"/>
              </a:ext>
            </a:extLst>
          </p:cNvPr>
          <p:cNvSpPr/>
          <p:nvPr/>
        </p:nvSpPr>
        <p:spPr>
          <a:xfrm>
            <a:off x="3224809" y="6099578"/>
            <a:ext cx="6272104" cy="411806"/>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65" name="正方形/長方形 64">
            <a:extLst>
              <a:ext uri="{FF2B5EF4-FFF2-40B4-BE49-F238E27FC236}">
                <a16:creationId xmlns:a16="http://schemas.microsoft.com/office/drawing/2014/main" id="{EB9BCF13-2E05-F4DE-AB49-DC7D8B9170FA}"/>
              </a:ext>
            </a:extLst>
          </p:cNvPr>
          <p:cNvSpPr/>
          <p:nvPr/>
        </p:nvSpPr>
        <p:spPr>
          <a:xfrm>
            <a:off x="1424607" y="5123740"/>
            <a:ext cx="1800201" cy="972000"/>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事業改革</a:t>
            </a:r>
          </a:p>
        </p:txBody>
      </p:sp>
      <p:sp>
        <p:nvSpPr>
          <p:cNvPr id="66" name="正方形/長方形 65">
            <a:extLst>
              <a:ext uri="{FF2B5EF4-FFF2-40B4-BE49-F238E27FC236}">
                <a16:creationId xmlns:a16="http://schemas.microsoft.com/office/drawing/2014/main" id="{D6C7FD52-15BE-809D-A8D2-6B773E38872C}"/>
              </a:ext>
            </a:extLst>
          </p:cNvPr>
          <p:cNvSpPr/>
          <p:nvPr/>
        </p:nvSpPr>
        <p:spPr>
          <a:xfrm>
            <a:off x="1424160" y="6099578"/>
            <a:ext cx="1800648" cy="411806"/>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ビジネスモデル改革</a:t>
            </a:r>
          </a:p>
        </p:txBody>
      </p:sp>
      <p:sp>
        <p:nvSpPr>
          <p:cNvPr id="7" name="正方形/長方形 6">
            <a:extLst>
              <a:ext uri="{FF2B5EF4-FFF2-40B4-BE49-F238E27FC236}">
                <a16:creationId xmlns:a16="http://schemas.microsoft.com/office/drawing/2014/main" id="{82DFDF76-4271-14FC-1F9D-21536E938BDC}"/>
              </a:ext>
            </a:extLst>
          </p:cNvPr>
          <p:cNvSpPr/>
          <p:nvPr/>
        </p:nvSpPr>
        <p:spPr>
          <a:xfrm>
            <a:off x="5889105" y="584217"/>
            <a:ext cx="3607808" cy="463376"/>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あり　／　</a:t>
            </a:r>
            <a:r>
              <a:rPr lang="ja-JP" altLang="en-US" sz="1200" b="1" dirty="0"/>
              <a:t>なし</a:t>
            </a:r>
            <a:endParaRPr lang="en-US" altLang="ja-JP" sz="1200" b="1" dirty="0"/>
          </a:p>
        </p:txBody>
      </p:sp>
      <p:sp>
        <p:nvSpPr>
          <p:cNvPr id="9" name="正方形/長方形 8">
            <a:extLst>
              <a:ext uri="{FF2B5EF4-FFF2-40B4-BE49-F238E27FC236}">
                <a16:creationId xmlns:a16="http://schemas.microsoft.com/office/drawing/2014/main" id="{DE9EBE7B-09D3-899B-56EE-A4C8C31C800C}"/>
              </a:ext>
            </a:extLst>
          </p:cNvPr>
          <p:cNvSpPr/>
          <p:nvPr/>
        </p:nvSpPr>
        <p:spPr>
          <a:xfrm>
            <a:off x="3224809" y="1512991"/>
            <a:ext cx="2664296" cy="458233"/>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900" dirty="0"/>
              <a:t>（定義）</a:t>
            </a:r>
            <a:endParaRPr kumimoji="1" lang="en-US" altLang="ja-JP" sz="900" dirty="0"/>
          </a:p>
          <a:p>
            <a:r>
              <a:rPr lang="en-US" altLang="ja-JP" sz="900" dirty="0"/>
              <a:t>DX</a:t>
            </a:r>
            <a:r>
              <a:rPr lang="ja-JP" altLang="en-US" sz="900" dirty="0"/>
              <a:t>・テクノロジー活用に関する貴団体としての戦略を</a:t>
            </a:r>
            <a:br>
              <a:rPr lang="en-US" altLang="ja-JP" sz="900" dirty="0"/>
            </a:br>
            <a:r>
              <a:rPr lang="ja-JP" altLang="en-US" sz="900" dirty="0"/>
              <a:t>定めたもの</a:t>
            </a:r>
            <a:endParaRPr lang="en-US" altLang="ja-JP" sz="900" dirty="0"/>
          </a:p>
        </p:txBody>
      </p:sp>
    </p:spTree>
    <p:extLst>
      <p:ext uri="{BB962C8B-B14F-4D97-AF65-F5344CB8AC3E}">
        <p14:creationId xmlns:p14="http://schemas.microsoft.com/office/powerpoint/2010/main" val="392089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10;&#10;自動的に生成された説明">
            <a:extLst>
              <a:ext uri="{FF2B5EF4-FFF2-40B4-BE49-F238E27FC236}">
                <a16:creationId xmlns:a16="http://schemas.microsoft.com/office/drawing/2014/main" id="{C898CF0D-193F-133A-123E-F3CC78BC3D31}"/>
              </a:ext>
            </a:extLst>
          </p:cNvPr>
          <p:cNvPicPr>
            <a:picLocks noChangeAspect="1"/>
          </p:cNvPicPr>
          <p:nvPr/>
        </p:nvPicPr>
        <p:blipFill rotWithShape="1">
          <a:blip r:embed="rId2"/>
          <a:srcRect l="20688"/>
          <a:stretch/>
        </p:blipFill>
        <p:spPr>
          <a:xfrm>
            <a:off x="666633" y="1700808"/>
            <a:ext cx="8572735" cy="4593725"/>
          </a:xfrm>
          <a:prstGeom prst="rect">
            <a:avLst/>
          </a:prstGeom>
          <a:noFill/>
        </p:spPr>
      </p:pic>
      <p:sp>
        <p:nvSpPr>
          <p:cNvPr id="4" name="正方形/長方形 3">
            <a:extLst>
              <a:ext uri="{FF2B5EF4-FFF2-40B4-BE49-F238E27FC236}">
                <a16:creationId xmlns:a16="http://schemas.microsoft.com/office/drawing/2014/main" id="{1949F5CF-C361-9DB0-B3E0-E68EBF5DCF2B}"/>
              </a:ext>
            </a:extLst>
          </p:cNvPr>
          <p:cNvSpPr/>
          <p:nvPr/>
        </p:nvSpPr>
        <p:spPr>
          <a:xfrm>
            <a:off x="200025" y="155081"/>
            <a:ext cx="9296885" cy="365585"/>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（参考）　</a:t>
            </a:r>
            <a:r>
              <a:rPr kumimoji="1" lang="en-US" altLang="ja-JP" sz="1200" b="1" dirty="0">
                <a:solidFill>
                  <a:schemeClr val="bg1"/>
                </a:solidFill>
              </a:rPr>
              <a:t>DX</a:t>
            </a:r>
            <a:r>
              <a:rPr kumimoji="1" lang="ja-JP" altLang="en-US" sz="1200" b="1" dirty="0">
                <a:solidFill>
                  <a:schemeClr val="bg1"/>
                </a:solidFill>
              </a:rPr>
              <a:t>施策の類型（スポーツ</a:t>
            </a:r>
            <a:r>
              <a:rPr kumimoji="1" lang="en-US" altLang="ja-JP" sz="1200" b="1" dirty="0">
                <a:solidFill>
                  <a:schemeClr val="bg1"/>
                </a:solidFill>
              </a:rPr>
              <a:t>DX</a:t>
            </a:r>
            <a:r>
              <a:rPr kumimoji="1" lang="ja-JP" altLang="en-US" sz="1200" b="1" dirty="0">
                <a:solidFill>
                  <a:schemeClr val="bg1"/>
                </a:solidFill>
              </a:rPr>
              <a:t>人材活用促進事業 報告書より抜粋）</a:t>
            </a:r>
          </a:p>
        </p:txBody>
      </p:sp>
      <p:sp>
        <p:nvSpPr>
          <p:cNvPr id="5" name="正方形/長方形 4">
            <a:extLst>
              <a:ext uri="{FF2B5EF4-FFF2-40B4-BE49-F238E27FC236}">
                <a16:creationId xmlns:a16="http://schemas.microsoft.com/office/drawing/2014/main" id="{3A0EAE1D-7E89-53BA-6EF5-74C097EB37BF}"/>
              </a:ext>
            </a:extLst>
          </p:cNvPr>
          <p:cNvSpPr/>
          <p:nvPr/>
        </p:nvSpPr>
        <p:spPr>
          <a:xfrm>
            <a:off x="200025" y="620687"/>
            <a:ext cx="9505950" cy="717551"/>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kumimoji="1" lang="en-US" altLang="ja-JP" sz="1200" dirty="0"/>
              <a:t>DX</a:t>
            </a:r>
            <a:r>
              <a:rPr kumimoji="1" lang="ja-JP" altLang="en-US" sz="1200" dirty="0"/>
              <a:t>施策の類型は、インフラ改革／働き方改革／事業改革／ビジネスモデル改革に大別されます</a:t>
            </a:r>
            <a:br>
              <a:rPr lang="en-US" altLang="ja-JP" sz="1200" dirty="0"/>
            </a:br>
            <a:r>
              <a:rPr lang="ja-JP" altLang="en-US" sz="1200" dirty="0"/>
              <a:t>（このうちビジネスモデル改革が本公募におけるテーマ</a:t>
            </a:r>
            <a:r>
              <a:rPr lang="en-US" altLang="ja-JP" sz="1200" dirty="0"/>
              <a:t>C</a:t>
            </a:r>
            <a:r>
              <a:rPr lang="ja-JP" altLang="en-US" sz="1200" dirty="0"/>
              <a:t>、他の</a:t>
            </a:r>
            <a:r>
              <a:rPr lang="en-US" altLang="ja-JP" sz="1200" dirty="0"/>
              <a:t>3</a:t>
            </a:r>
            <a:r>
              <a:rPr lang="ja-JP" altLang="en-US" sz="1200" dirty="0"/>
              <a:t>つがテーマ</a:t>
            </a:r>
            <a:r>
              <a:rPr lang="en-US" altLang="ja-JP" sz="1200" dirty="0"/>
              <a:t>B</a:t>
            </a:r>
            <a:r>
              <a:rPr lang="ja-JP" altLang="en-US" sz="1200" dirty="0"/>
              <a:t>に相当します）</a:t>
            </a:r>
            <a:endParaRPr kumimoji="1" lang="en-US" altLang="ja-JP" sz="1200" dirty="0"/>
          </a:p>
          <a:p>
            <a:pPr marL="285750" indent="-285750">
              <a:buFont typeface="Arial" panose="020B0604020202020204" pitchFamily="34" charset="0"/>
              <a:buChar char="•"/>
            </a:pPr>
            <a:r>
              <a:rPr kumimoji="1" lang="ja-JP" altLang="en-US" sz="1200" dirty="0"/>
              <a:t>次頁に各類型における施策例をより詳細に示しているので、合わせてご参照ください</a:t>
            </a:r>
          </a:p>
        </p:txBody>
      </p:sp>
    </p:spTree>
    <p:extLst>
      <p:ext uri="{BB962C8B-B14F-4D97-AF65-F5344CB8AC3E}">
        <p14:creationId xmlns:p14="http://schemas.microsoft.com/office/powerpoint/2010/main" val="107183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88A8C424-E3E8-C2B5-9BB8-78A8D35CAD0B}"/>
              </a:ext>
            </a:extLst>
          </p:cNvPr>
          <p:cNvGraphicFramePr>
            <a:graphicFrameLocks noGrp="1"/>
          </p:cNvGraphicFramePr>
          <p:nvPr>
            <p:extLst>
              <p:ext uri="{D42A27DB-BD31-4B8C-83A1-F6EECF244321}">
                <p14:modId xmlns:p14="http://schemas.microsoft.com/office/powerpoint/2010/main" val="3382789921"/>
              </p:ext>
            </p:extLst>
          </p:nvPr>
        </p:nvGraphicFramePr>
        <p:xfrm>
          <a:off x="511518" y="1268760"/>
          <a:ext cx="8882963" cy="4808229"/>
        </p:xfrm>
        <a:graphic>
          <a:graphicData uri="http://schemas.openxmlformats.org/drawingml/2006/table">
            <a:tbl>
              <a:tblPr>
                <a:tableStyleId>{5C22544A-7EE6-4342-B048-85BDC9FD1C3A}</a:tableStyleId>
              </a:tblPr>
              <a:tblGrid>
                <a:gridCol w="1150987">
                  <a:extLst>
                    <a:ext uri="{9D8B030D-6E8A-4147-A177-3AD203B41FA5}">
                      <a16:colId xmlns:a16="http://schemas.microsoft.com/office/drawing/2014/main" val="3034136004"/>
                    </a:ext>
                  </a:extLst>
                </a:gridCol>
                <a:gridCol w="1036372">
                  <a:extLst>
                    <a:ext uri="{9D8B030D-6E8A-4147-A177-3AD203B41FA5}">
                      <a16:colId xmlns:a16="http://schemas.microsoft.com/office/drawing/2014/main" val="525282628"/>
                    </a:ext>
                  </a:extLst>
                </a:gridCol>
                <a:gridCol w="2088232">
                  <a:extLst>
                    <a:ext uri="{9D8B030D-6E8A-4147-A177-3AD203B41FA5}">
                      <a16:colId xmlns:a16="http://schemas.microsoft.com/office/drawing/2014/main" val="1373451831"/>
                    </a:ext>
                  </a:extLst>
                </a:gridCol>
                <a:gridCol w="4607372">
                  <a:extLst>
                    <a:ext uri="{9D8B030D-6E8A-4147-A177-3AD203B41FA5}">
                      <a16:colId xmlns:a16="http://schemas.microsoft.com/office/drawing/2014/main" val="91492243"/>
                    </a:ext>
                  </a:extLst>
                </a:gridCol>
              </a:tblGrid>
              <a:tr h="248350">
                <a:tc>
                  <a:txBody>
                    <a:bodyPr/>
                    <a:lstStyle/>
                    <a:p>
                      <a:pPr marL="0" algn="ctr" defTabSz="914400" rtl="0" eaLnBrk="1" fontAlgn="ctr" latinLnBrk="0" hangingPunct="1"/>
                      <a:r>
                        <a:rPr kumimoji="1" lang="ja-JP" altLang="en-US" sz="1200" b="1" i="0" u="none" strike="noStrike" kern="1200" dirty="0">
                          <a:solidFill>
                            <a:schemeClr val="bg1"/>
                          </a:solidFill>
                          <a:effectLst/>
                          <a:latin typeface="+mn-ea"/>
                          <a:ea typeface="+mn-ea"/>
                          <a:cs typeface="+mn-cs"/>
                        </a:rPr>
                        <a:t>大項目</a:t>
                      </a:r>
                    </a:p>
                  </a:txBody>
                  <a:tcPr marL="5509" marR="5509" marT="5509"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dirty="0">
                          <a:solidFill>
                            <a:schemeClr val="bg1"/>
                          </a:solidFill>
                          <a:effectLst/>
                          <a:latin typeface="+mn-ea"/>
                          <a:ea typeface="+mn-ea"/>
                          <a:cs typeface="+mn-cs"/>
                        </a:rPr>
                        <a:t>中項目</a:t>
                      </a:r>
                    </a:p>
                  </a:txBody>
                  <a:tcPr>
                    <a:solidFill>
                      <a:schemeClr val="accent1"/>
                    </a:solidFill>
                  </a:tcPr>
                </a:tc>
                <a:tc>
                  <a:txBody>
                    <a:bodyPr/>
                    <a:lstStyle/>
                    <a:p>
                      <a:pPr marL="0" algn="ctr" defTabSz="914400" rtl="0" eaLnBrk="1" fontAlgn="ctr" latinLnBrk="0" hangingPunct="1"/>
                      <a:r>
                        <a:rPr kumimoji="1" lang="ja-JP" altLang="en-US" sz="1200" b="1" i="0" u="none" strike="noStrike" kern="1200" dirty="0">
                          <a:solidFill>
                            <a:schemeClr val="bg1"/>
                          </a:solidFill>
                          <a:effectLst/>
                          <a:latin typeface="+mn-ea"/>
                          <a:ea typeface="+mn-ea"/>
                          <a:cs typeface="+mn-cs"/>
                        </a:rPr>
                        <a:t>小項目</a:t>
                      </a:r>
                    </a:p>
                  </a:txBody>
                  <a:tcPr marL="5509" marR="5509" marT="5509" marB="0" anchor="ctr">
                    <a:solidFill>
                      <a:schemeClr val="accent1"/>
                    </a:solidFill>
                  </a:tcPr>
                </a:tc>
                <a:tc rowSpan="2">
                  <a:txBody>
                    <a:bodyPr/>
                    <a:lstStyle/>
                    <a:p>
                      <a:pPr marL="0" algn="ctr" defTabSz="914400" rtl="0" eaLnBrk="1" fontAlgn="ctr" latinLnBrk="0" hangingPunct="1"/>
                      <a:r>
                        <a:rPr kumimoji="1" lang="ja-JP" altLang="en-US" sz="1200" b="1" i="0" u="none" strike="noStrike" kern="1200" dirty="0">
                          <a:solidFill>
                            <a:schemeClr val="bg1"/>
                          </a:solidFill>
                          <a:effectLst/>
                          <a:latin typeface="+mn-ea"/>
                          <a:ea typeface="+mn-ea"/>
                          <a:cs typeface="+mn-cs"/>
                        </a:rPr>
                        <a:t>具体例</a:t>
                      </a:r>
                    </a:p>
                  </a:txBody>
                  <a:tcPr marL="5509" marR="5509" marT="5509" marB="0" anchor="ctr">
                    <a:solidFill>
                      <a:schemeClr val="accent1"/>
                    </a:solidFill>
                  </a:tcPr>
                </a:tc>
                <a:extLst>
                  <a:ext uri="{0D108BD9-81ED-4DB2-BD59-A6C34878D82A}">
                    <a16:rowId xmlns:a16="http://schemas.microsoft.com/office/drawing/2014/main" val="3872104932"/>
                  </a:ext>
                </a:extLst>
              </a:tr>
              <a:tr h="228258">
                <a:tc gridSpan="2">
                  <a:txBody>
                    <a:bodyPr/>
                    <a:lstStyle/>
                    <a:p>
                      <a:pPr marL="0" algn="ctr" defTabSz="914400" rtl="0" eaLnBrk="1" fontAlgn="ctr" latinLnBrk="0" hangingPunct="1"/>
                      <a:r>
                        <a:rPr kumimoji="1" lang="ja-JP" altLang="en-US" sz="1100" b="0" i="0" u="none" strike="noStrike" kern="1200" dirty="0">
                          <a:solidFill>
                            <a:schemeClr val="bg1"/>
                          </a:solidFill>
                          <a:effectLst/>
                          <a:latin typeface="+mn-ea"/>
                          <a:ea typeface="+mn-ea"/>
                          <a:cs typeface="+mn-cs"/>
                        </a:rPr>
                        <a:t>アウトカム</a:t>
                      </a:r>
                    </a:p>
                  </a:txBody>
                  <a:tcPr marL="5509" marR="5509" marT="5509" marB="0" anchor="ctr">
                    <a:solidFill>
                      <a:schemeClr val="accent1"/>
                    </a:solidFill>
                  </a:tcPr>
                </a:tc>
                <a:tc hMerge="1">
                  <a:txBody>
                    <a:bodyPr/>
                    <a:lstStyle/>
                    <a:p>
                      <a:endParaRPr kumimoji="1" lang="ja-JP" altLang="en-US" dirty="0"/>
                    </a:p>
                  </a:txBody>
                  <a:tcPr/>
                </a:tc>
                <a:tc>
                  <a:txBody>
                    <a:bodyPr/>
                    <a:lstStyle/>
                    <a:p>
                      <a:pPr marL="0" algn="ctr" defTabSz="914400" rtl="0" eaLnBrk="1" fontAlgn="ctr" latinLnBrk="0" hangingPunct="1"/>
                      <a:r>
                        <a:rPr kumimoji="1" lang="ja-JP" altLang="en-US" sz="1100" b="0" i="0" u="none" strike="noStrike" kern="1200" dirty="0">
                          <a:solidFill>
                            <a:schemeClr val="bg1"/>
                          </a:solidFill>
                          <a:effectLst/>
                          <a:latin typeface="+mn-ea"/>
                          <a:ea typeface="+mn-ea"/>
                          <a:cs typeface="+mn-cs"/>
                        </a:rPr>
                        <a:t>スポーツ団体による</a:t>
                      </a:r>
                      <a:r>
                        <a:rPr kumimoji="1" lang="en-US" altLang="ja-JP" sz="1100" b="0" i="0" u="none" strike="noStrike" kern="1200" dirty="0">
                          <a:solidFill>
                            <a:schemeClr val="bg1"/>
                          </a:solidFill>
                          <a:effectLst/>
                          <a:latin typeface="+mn-ea"/>
                          <a:ea typeface="+mn-ea"/>
                          <a:cs typeface="+mn-cs"/>
                        </a:rPr>
                        <a:t>DX</a:t>
                      </a:r>
                      <a:r>
                        <a:rPr kumimoji="1" lang="ja-JP" altLang="en-US" sz="1100" b="0" i="0" u="none" strike="noStrike" kern="1200" dirty="0">
                          <a:solidFill>
                            <a:schemeClr val="bg1"/>
                          </a:solidFill>
                          <a:effectLst/>
                          <a:latin typeface="+mn-ea"/>
                          <a:ea typeface="+mn-ea"/>
                          <a:cs typeface="+mn-cs"/>
                        </a:rPr>
                        <a:t>施策</a:t>
                      </a:r>
                    </a:p>
                  </a:txBody>
                  <a:tcPr marL="5509" marR="5509" marT="5509" marB="0" anchor="ctr">
                    <a:solidFill>
                      <a:schemeClr val="accent1"/>
                    </a:solidFill>
                  </a:tcPr>
                </a:tc>
                <a:tc vMerge="1">
                  <a:txBody>
                    <a:bodyPr/>
                    <a:lstStyle/>
                    <a:p>
                      <a:pPr marL="0" algn="ctr" defTabSz="914400" rtl="0" eaLnBrk="1" fontAlgn="ctr" latinLnBrk="0" hangingPunct="1"/>
                      <a:endParaRPr kumimoji="1" lang="ja-JP" altLang="en-US" sz="1200" b="1" i="0" u="none" strike="noStrike" kern="1200" dirty="0">
                        <a:solidFill>
                          <a:schemeClr val="bg1"/>
                        </a:solidFill>
                        <a:effectLst/>
                        <a:latin typeface="+mn-ea"/>
                        <a:ea typeface="+mn-ea"/>
                        <a:cs typeface="+mn-cs"/>
                      </a:endParaRPr>
                    </a:p>
                  </a:txBody>
                  <a:tcPr marL="5509" marR="5509" marT="5509" marB="0" anchor="ctr">
                    <a:solidFill>
                      <a:schemeClr val="accent1"/>
                    </a:solidFill>
                  </a:tcPr>
                </a:tc>
                <a:extLst>
                  <a:ext uri="{0D108BD9-81ED-4DB2-BD59-A6C34878D82A}">
                    <a16:rowId xmlns:a16="http://schemas.microsoft.com/office/drawing/2014/main" val="1277730489"/>
                  </a:ext>
                </a:extLst>
              </a:tr>
              <a:tr h="228258">
                <a:tc rowSpan="4">
                  <a:txBody>
                    <a:bodyPr/>
                    <a:lstStyle/>
                    <a:p>
                      <a:pPr algn="l" fontAlgn="ctr"/>
                      <a:r>
                        <a:rPr lang="ja-JP" altLang="en-US" sz="1100" b="1" u="none" strike="noStrike" dirty="0">
                          <a:solidFill>
                            <a:schemeClr val="accent1"/>
                          </a:solidFill>
                          <a:effectLst/>
                          <a:latin typeface="+mn-ea"/>
                          <a:ea typeface="+mn-ea"/>
                        </a:rPr>
                        <a:t>ビジネスモデル改革</a:t>
                      </a:r>
                      <a:endParaRPr lang="ja-JP" altLang="en-US" sz="1100" b="1" i="0" u="none" strike="noStrike" dirty="0">
                        <a:solidFill>
                          <a:schemeClr val="accent1"/>
                        </a:solidFill>
                        <a:effectLst/>
                        <a:latin typeface="+mn-ea"/>
                        <a:ea typeface="+mn-ea"/>
                      </a:endParaRPr>
                    </a:p>
                  </a:txBody>
                  <a:tcPr marL="5509" marR="5509" marT="5509" marB="0" anchor="ctr">
                    <a:lnR w="12700" cap="flat" cmpd="sng" algn="ctr">
                      <a:solidFill>
                        <a:schemeClr val="bg1"/>
                      </a:solidFill>
                      <a:prstDash val="solid"/>
                      <a:round/>
                      <a:headEnd type="none" w="med" len="med"/>
                      <a:tailEnd type="none" w="med" len="med"/>
                    </a:lnR>
                    <a:solidFill>
                      <a:schemeClr val="accent2">
                        <a:lumMod val="60000"/>
                        <a:lumOff val="40000"/>
                      </a:schemeClr>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latin typeface="+mn-ea"/>
                          <a:ea typeface="+mn-ea"/>
                        </a:rPr>
                        <a:t>新しいデジタルサービス</a:t>
                      </a:r>
                      <a:endParaRPr lang="ja-JP" altLang="en-US" sz="1100" b="0" i="0" u="none" strike="noStrike" dirty="0">
                        <a:solidFill>
                          <a:srgbClr val="000000"/>
                        </a:solidFill>
                        <a:effectLst/>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latin typeface="+mn-ea"/>
                          <a:ea typeface="+mn-ea"/>
                        </a:rPr>
                        <a:t>ファンタジーゲーム・ベッティング</a:t>
                      </a:r>
                      <a:endParaRPr lang="ja-JP" altLang="en-US" sz="1100" b="0" i="0" u="none" strike="noStrike" dirty="0">
                        <a:solidFill>
                          <a:srgbClr val="000000"/>
                        </a:solidFill>
                        <a:effectLst/>
                        <a:latin typeface="+mn-ea"/>
                        <a:ea typeface="+mn-ea"/>
                      </a:endParaRPr>
                    </a:p>
                  </a:txBody>
                  <a:tcPr marL="5509" marR="5509" marT="5509" marB="0" anchor="ctr"/>
                </a:tc>
                <a:tc>
                  <a:txBody>
                    <a:bodyPr/>
                    <a:lstStyle/>
                    <a:p>
                      <a:pPr algn="l" fontAlgn="ctr"/>
                      <a:endParaRPr lang="ja-JP" altLang="en-US" sz="1100" b="0" i="0" u="none" strike="noStrike" dirty="0">
                        <a:solidFill>
                          <a:srgbClr val="000000"/>
                        </a:solidFill>
                        <a:effectLst/>
                        <a:latin typeface="+mn-ea"/>
                        <a:ea typeface="+mn-ea"/>
                      </a:endParaRPr>
                    </a:p>
                  </a:txBody>
                  <a:tcPr marL="5509" marR="5509" marT="5509" marB="0" anchor="ctr"/>
                </a:tc>
                <a:extLst>
                  <a:ext uri="{0D108BD9-81ED-4DB2-BD59-A6C34878D82A}">
                    <a16:rowId xmlns:a16="http://schemas.microsoft.com/office/drawing/2014/main" val="1903368397"/>
                  </a:ext>
                </a:extLst>
              </a:tr>
              <a:tr h="228258">
                <a:tc vMerge="1">
                  <a:txBody>
                    <a:bodyPr/>
                    <a:lstStyle/>
                    <a:p>
                      <a:pPr algn="l" fontAlgn="ctr"/>
                      <a:endParaRPr lang="ja-JP" altLang="en-US" sz="1100" b="0" i="0" u="none" strike="noStrike" dirty="0">
                        <a:solidFill>
                          <a:schemeClr val="accent1"/>
                        </a:solidFill>
                        <a:effectLst/>
                        <a:latin typeface="+mn-ea"/>
                        <a:ea typeface="+mn-ea"/>
                      </a:endParaRPr>
                    </a:p>
                  </a:txBody>
                  <a:tcPr marL="5509" marR="5509" marT="5509" marB="0" anchor="ctr">
                    <a:solidFill>
                      <a:schemeClr val="accent2">
                        <a:lumMod val="60000"/>
                        <a:lumOff val="40000"/>
                      </a:schemeClr>
                    </a:solidFill>
                  </a:tcPr>
                </a:tc>
                <a:tc vMerge="1">
                  <a:txBody>
                    <a:bodyPr/>
                    <a:lstStyle/>
                    <a:p>
                      <a:endParaRPr kumimoji="1" lang="ja-JP" altLang="en-US"/>
                    </a:p>
                  </a:txBody>
                  <a:tcPr/>
                </a:tc>
                <a:tc>
                  <a:txBody>
                    <a:bodyPr/>
                    <a:lstStyle/>
                    <a:p>
                      <a:pPr algn="l" fontAlgn="ctr"/>
                      <a:r>
                        <a:rPr lang="en-US" altLang="ja-JP" sz="1100" u="none" strike="noStrike" dirty="0">
                          <a:effectLst/>
                          <a:latin typeface="+mn-ea"/>
                          <a:ea typeface="+mn-ea"/>
                        </a:rPr>
                        <a:t>NFT</a:t>
                      </a:r>
                      <a:r>
                        <a:rPr lang="ja-JP" altLang="en-US" sz="1100" u="none" strike="noStrike" dirty="0">
                          <a:effectLst/>
                          <a:latin typeface="+mn-ea"/>
                          <a:ea typeface="+mn-ea"/>
                        </a:rPr>
                        <a:t>・スポーツトークン</a:t>
                      </a:r>
                      <a:endParaRPr lang="ja-JP" altLang="en-US" sz="1100" b="0" i="0" u="none" strike="noStrike" dirty="0">
                        <a:solidFill>
                          <a:srgbClr val="000000"/>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tcPr>
                </a:tc>
                <a:tc>
                  <a:txBody>
                    <a:bodyPr/>
                    <a:lstStyle/>
                    <a:p>
                      <a:pPr algn="l" fontAlgn="ctr"/>
                      <a:endParaRPr lang="ja-JP" altLang="en-US" sz="1100" b="0" i="0" u="none" strike="noStrike" dirty="0">
                        <a:solidFill>
                          <a:srgbClr val="000000"/>
                        </a:solidFill>
                        <a:effectLst/>
                        <a:latin typeface="+mn-ea"/>
                        <a:ea typeface="+mn-ea"/>
                      </a:endParaRPr>
                    </a:p>
                  </a:txBody>
                  <a:tcPr marL="5509" marR="5509" marT="5509" marB="0" anchor="ctr"/>
                </a:tc>
                <a:extLst>
                  <a:ext uri="{0D108BD9-81ED-4DB2-BD59-A6C34878D82A}">
                    <a16:rowId xmlns:a16="http://schemas.microsoft.com/office/drawing/2014/main" val="4046063341"/>
                  </a:ext>
                </a:extLst>
              </a:tr>
              <a:tr h="228258">
                <a:tc vMerge="1">
                  <a:txBody>
                    <a:bodyPr/>
                    <a:lstStyle/>
                    <a:p>
                      <a:pPr algn="l" fontAlgn="ctr"/>
                      <a:endParaRPr lang="ja-JP" altLang="en-US" sz="1100" b="0" i="0" u="none" strike="noStrike" dirty="0">
                        <a:solidFill>
                          <a:schemeClr val="accent1"/>
                        </a:solidFill>
                        <a:effectLst/>
                        <a:latin typeface="+mn-ea"/>
                        <a:ea typeface="+mn-ea"/>
                      </a:endParaRPr>
                    </a:p>
                  </a:txBody>
                  <a:tcPr marL="5509" marR="5509" marT="5509" marB="0" anchor="ctr">
                    <a:solidFill>
                      <a:schemeClr val="accent2">
                        <a:lumMod val="60000"/>
                        <a:lumOff val="40000"/>
                      </a:schemeClr>
                    </a:solidFill>
                  </a:tcPr>
                </a:tc>
                <a:tc vMerge="1">
                  <a:txBody>
                    <a:bodyPr/>
                    <a:lstStyle/>
                    <a:p>
                      <a:endParaRPr kumimoji="1" lang="ja-JP" altLang="en-US"/>
                    </a:p>
                  </a:txBody>
                  <a:tcPr/>
                </a:tc>
                <a:tc>
                  <a:txBody>
                    <a:bodyPr/>
                    <a:lstStyle/>
                    <a:p>
                      <a:pPr algn="l" fontAlgn="ctr"/>
                      <a:r>
                        <a:rPr lang="ja-JP" altLang="en-US" sz="1100" u="none" strike="noStrike" dirty="0">
                          <a:effectLst/>
                          <a:latin typeface="+mn-ea"/>
                          <a:ea typeface="+mn-ea"/>
                        </a:rPr>
                        <a:t>バーチャルスポーツ・メタバース</a:t>
                      </a:r>
                      <a:endParaRPr lang="ja-JP" altLang="en-US" sz="1100" b="0" i="0" u="none" strike="noStrike" dirty="0">
                        <a:solidFill>
                          <a:srgbClr val="000000"/>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tcPr>
                </a:tc>
                <a:tc>
                  <a:txBody>
                    <a:bodyPr/>
                    <a:lstStyle/>
                    <a:p>
                      <a:pPr algn="l" fontAlgn="ctr"/>
                      <a:endParaRPr lang="ja-JP" altLang="en-US" sz="1100" b="0" i="0" u="none" strike="noStrike" dirty="0">
                        <a:solidFill>
                          <a:srgbClr val="000000"/>
                        </a:solidFill>
                        <a:effectLst/>
                        <a:latin typeface="+mn-ea"/>
                        <a:ea typeface="+mn-ea"/>
                      </a:endParaRPr>
                    </a:p>
                  </a:txBody>
                  <a:tcPr marL="5509" marR="5509" marT="5509" marB="0" anchor="ctr"/>
                </a:tc>
                <a:extLst>
                  <a:ext uri="{0D108BD9-81ED-4DB2-BD59-A6C34878D82A}">
                    <a16:rowId xmlns:a16="http://schemas.microsoft.com/office/drawing/2014/main" val="4142694520"/>
                  </a:ext>
                </a:extLst>
              </a:tr>
              <a:tr h="228258">
                <a:tc vMerge="1">
                  <a:txBody>
                    <a:bodyPr/>
                    <a:lstStyle/>
                    <a:p>
                      <a:pPr algn="l" fontAlgn="ctr"/>
                      <a:endParaRPr lang="ja-JP" altLang="en-US" sz="1100" b="1" i="0" u="none" strike="noStrike" dirty="0">
                        <a:solidFill>
                          <a:schemeClr val="accent1"/>
                        </a:solidFill>
                        <a:effectLst/>
                        <a:latin typeface="+mn-ea"/>
                        <a:ea typeface="+mn-ea"/>
                      </a:endParaRPr>
                    </a:p>
                  </a:txBody>
                  <a:tcPr marL="5509" marR="5509" marT="5509" marB="0" anchor="ctr">
                    <a:lnR w="12700" cap="flat" cmpd="sng" algn="ctr">
                      <a:solidFill>
                        <a:schemeClr val="bg1"/>
                      </a:solidFill>
                      <a:prstDash val="solid"/>
                      <a:round/>
                      <a:headEnd type="none" w="med" len="med"/>
                      <a:tailEnd type="none" w="med" len="med"/>
                    </a:lnR>
                    <a:solidFill>
                      <a:schemeClr val="accent2">
                        <a:lumMod val="60000"/>
                        <a:lumOff val="40000"/>
                      </a:schemeClr>
                    </a:solidFill>
                  </a:tcPr>
                </a:tc>
                <a:tc v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mn-ea"/>
                          <a:ea typeface="+mn-ea"/>
                        </a:rPr>
                        <a:t>データ販売</a:t>
                      </a:r>
                    </a:p>
                  </a:txBody>
                  <a:tcPr marL="5509" marR="5509" marT="5509" marB="0" anchor="ctr">
                    <a:lnL w="12700" cap="flat" cmpd="sng" algn="ctr">
                      <a:solidFill>
                        <a:schemeClr val="bg1"/>
                      </a:solidFill>
                      <a:prstDash val="solid"/>
                      <a:round/>
                      <a:headEnd type="none" w="med" len="med"/>
                      <a:tailEnd type="none" w="med" len="med"/>
                    </a:lnL>
                  </a:tcPr>
                </a:tc>
                <a:tc>
                  <a:txBody>
                    <a:bodyPr/>
                    <a:lstStyle/>
                    <a:p>
                      <a:pPr algn="l" fontAlgn="ctr"/>
                      <a:r>
                        <a:rPr lang="ja-JP" altLang="en-US" sz="1100" b="0" i="0" u="none" strike="noStrike" dirty="0">
                          <a:solidFill>
                            <a:schemeClr val="tx1"/>
                          </a:solidFill>
                          <a:effectLst/>
                          <a:latin typeface="+mn-ea"/>
                          <a:ea typeface="+mn-ea"/>
                        </a:rPr>
                        <a:t>選手・ファンのバイタルデータ（治験等）・スタッツデータ（ベッティング等）の販売</a:t>
                      </a:r>
                    </a:p>
                  </a:txBody>
                  <a:tcPr marL="5509" marR="5509" marT="5509" marB="0" anchor="ctr"/>
                </a:tc>
                <a:extLst>
                  <a:ext uri="{0D108BD9-81ED-4DB2-BD59-A6C34878D82A}">
                    <a16:rowId xmlns:a16="http://schemas.microsoft.com/office/drawing/2014/main" val="159032028"/>
                  </a:ext>
                </a:extLst>
              </a:tr>
              <a:tr h="228262">
                <a:tc rowSpan="10">
                  <a:txBody>
                    <a:bodyPr/>
                    <a:lstStyle/>
                    <a:p>
                      <a:pPr algn="l" fontAlgn="ctr"/>
                      <a:r>
                        <a:rPr lang="ja-JP" altLang="en-US" sz="1100" b="1" u="none" strike="noStrike" dirty="0">
                          <a:solidFill>
                            <a:schemeClr val="accent1"/>
                          </a:solidFill>
                          <a:effectLst/>
                          <a:latin typeface="+mn-ea"/>
                          <a:ea typeface="+mn-ea"/>
                        </a:rPr>
                        <a:t>事業改革</a:t>
                      </a:r>
                      <a:endParaRPr lang="ja-JP" altLang="en-US" sz="1100" b="1" i="0" u="none" strike="noStrike" dirty="0">
                        <a:solidFill>
                          <a:schemeClr val="accent1"/>
                        </a:solidFill>
                        <a:effectLst/>
                        <a:latin typeface="+mn-ea"/>
                        <a:ea typeface="+mn-ea"/>
                      </a:endParaRPr>
                    </a:p>
                  </a:txBody>
                  <a:tcPr marL="5509" marR="5509" marT="5509"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40000"/>
                        <a:lumOff val="60000"/>
                      </a:schemeClr>
                    </a:solidFill>
                  </a:tcPr>
                </a:tc>
                <a:tc rowSpan="3">
                  <a:txBody>
                    <a:bodyPr/>
                    <a:lstStyle/>
                    <a:p>
                      <a:r>
                        <a:rPr kumimoji="1" lang="ja-JP" altLang="en-US" sz="1100" dirty="0"/>
                        <a:t>顧客体験価値向上</a:t>
                      </a:r>
                      <a:endParaRPr kumimoji="1" lang="ja-JP" altLang="en-US" dirty="0"/>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algn="l" defTabSz="914400" rtl="0" eaLnBrk="1" fontAlgn="ctr" latinLnBrk="0" hangingPunct="1"/>
                      <a:r>
                        <a:rPr kumimoji="1" lang="ja-JP" altLang="en-US" sz="1100" u="none" strike="noStrike" kern="1200" dirty="0">
                          <a:solidFill>
                            <a:schemeClr val="tx1"/>
                          </a:solidFill>
                          <a:effectLst/>
                          <a:latin typeface="+mn-ea"/>
                          <a:ea typeface="+mn-ea"/>
                          <a:cs typeface="+mn-cs"/>
                        </a:rPr>
                        <a:t>直接観戦体験（会場）の価値向上</a:t>
                      </a:r>
                    </a:p>
                  </a:txBody>
                  <a:tcPr marL="5509" marR="5509" marT="5509" marB="0" anchor="ctr">
                    <a:lnL w="12700" cap="flat" cmpd="sng" algn="ctr">
                      <a:solidFill>
                        <a:schemeClr val="bg1"/>
                      </a:solidFill>
                      <a:prstDash val="solid"/>
                      <a:round/>
                      <a:headEnd type="none" w="med" len="med"/>
                      <a:tailEnd type="none" w="med" len="med"/>
                    </a:lnL>
                  </a:tcPr>
                </a:tc>
                <a:tc>
                  <a:txBody>
                    <a:bodyPr/>
                    <a:lstStyle/>
                    <a:p>
                      <a:pPr marL="0" algn="l" defTabSz="914400" rtl="0" eaLnBrk="1" fontAlgn="ctr" latinLnBrk="0" hangingPunct="1"/>
                      <a:r>
                        <a:rPr lang="en-US" altLang="ja-JP" sz="1100" u="none" strike="noStrike" dirty="0">
                          <a:solidFill>
                            <a:schemeClr val="tx1"/>
                          </a:solidFill>
                          <a:effectLst/>
                          <a:latin typeface="+mn-ea"/>
                          <a:ea typeface="+mn-ea"/>
                        </a:rPr>
                        <a:t>QR</a:t>
                      </a:r>
                      <a:r>
                        <a:rPr lang="ja-JP" altLang="en-US" sz="1100" u="none" strike="noStrike" dirty="0">
                          <a:solidFill>
                            <a:schemeClr val="tx1"/>
                          </a:solidFill>
                          <a:effectLst/>
                          <a:latin typeface="+mn-ea"/>
                          <a:ea typeface="+mn-ea"/>
                        </a:rPr>
                        <a:t>決済、モバイル注文アプリ、顔認証ゲート、デジタルサイネージ、デジタルチケット</a:t>
                      </a:r>
                      <a:endParaRPr kumimoji="1" lang="ja-JP" altLang="en-US" sz="1100" u="none" strike="noStrike" kern="1200" dirty="0">
                        <a:solidFill>
                          <a:schemeClr val="tx1"/>
                        </a:solidFill>
                        <a:effectLst/>
                        <a:latin typeface="+mn-ea"/>
                        <a:ea typeface="+mn-ea"/>
                        <a:cs typeface="+mn-cs"/>
                      </a:endParaRPr>
                    </a:p>
                  </a:txBody>
                  <a:tcPr marL="5509" marR="5509" marT="5509" marB="0" anchor="ctr"/>
                </a:tc>
                <a:extLst>
                  <a:ext uri="{0D108BD9-81ED-4DB2-BD59-A6C34878D82A}">
                    <a16:rowId xmlns:a16="http://schemas.microsoft.com/office/drawing/2014/main" val="569917982"/>
                  </a:ext>
                </a:extLst>
              </a:tr>
              <a:tr h="228258">
                <a:tc vMerge="1">
                  <a:txBody>
                    <a:bodyPr/>
                    <a:lstStyle/>
                    <a:p>
                      <a:pPr algn="l" fontAlgn="ctr"/>
                      <a:endParaRPr lang="ja-JP" altLang="en-US" sz="1100" b="0" i="0" u="none" strike="noStrike" dirty="0">
                        <a:solidFill>
                          <a:schemeClr val="accent1"/>
                        </a:solidFill>
                        <a:effectLst/>
                        <a:latin typeface="+mn-ea"/>
                        <a:ea typeface="+mn-ea"/>
                      </a:endParaRPr>
                    </a:p>
                  </a:txBody>
                  <a:tcPr marL="5509" marR="5509" marT="5509" marB="0" anchor="ctr">
                    <a:solidFill>
                      <a:schemeClr val="accent2">
                        <a:lumMod val="40000"/>
                        <a:lumOff val="60000"/>
                      </a:schemeClr>
                    </a:solidFill>
                  </a:tcPr>
                </a:tc>
                <a:tc vMerge="1">
                  <a:txBody>
                    <a:bodyPr/>
                    <a:lstStyle/>
                    <a:p>
                      <a:pPr algn="l" fontAlgn="ctr"/>
                      <a:endParaRPr lang="ja-JP" altLang="en-US" sz="1100" b="0" i="0" u="none" strike="noStrike" dirty="0">
                        <a:solidFill>
                          <a:srgbClr val="000000"/>
                        </a:solidFill>
                        <a:effectLst/>
                        <a:latin typeface="+mn-ea"/>
                        <a:ea typeface="+mn-ea"/>
                      </a:endParaRPr>
                    </a:p>
                  </a:txBody>
                  <a:tcPr marL="5509" marR="5509" marT="5509"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100" u="none" strike="noStrike" dirty="0">
                          <a:solidFill>
                            <a:schemeClr val="tx1"/>
                          </a:solidFill>
                          <a:effectLst/>
                          <a:latin typeface="+mn-ea"/>
                          <a:ea typeface="+mn-ea"/>
                        </a:rPr>
                        <a:t>間接観戦体験の価値向上</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tcPr>
                </a:tc>
                <a:tc>
                  <a:txBody>
                    <a:bodyPr/>
                    <a:lstStyle/>
                    <a:p>
                      <a:pPr algn="l" fontAlgn="ctr"/>
                      <a:r>
                        <a:rPr lang="en-US" altLang="ja-JP" sz="1100" u="none" strike="noStrike" dirty="0">
                          <a:solidFill>
                            <a:schemeClr val="tx1"/>
                          </a:solidFill>
                          <a:effectLst/>
                          <a:latin typeface="+mn-ea"/>
                          <a:ea typeface="+mn-ea"/>
                        </a:rPr>
                        <a:t>VR</a:t>
                      </a:r>
                      <a:r>
                        <a:rPr lang="ja-JP" altLang="en-US" sz="1100" u="none" strike="noStrike" dirty="0">
                          <a:solidFill>
                            <a:schemeClr val="tx1"/>
                          </a:solidFill>
                          <a:effectLst/>
                          <a:latin typeface="+mn-ea"/>
                          <a:ea typeface="+mn-ea"/>
                        </a:rPr>
                        <a:t>・</a:t>
                      </a:r>
                      <a:r>
                        <a:rPr lang="en-US" altLang="ja-JP" sz="1100" u="none" strike="noStrike" dirty="0">
                          <a:solidFill>
                            <a:schemeClr val="tx1"/>
                          </a:solidFill>
                          <a:effectLst/>
                          <a:latin typeface="+mn-ea"/>
                          <a:ea typeface="+mn-ea"/>
                        </a:rPr>
                        <a:t>AR</a:t>
                      </a:r>
                      <a:r>
                        <a:rPr lang="ja-JP" altLang="en-US" sz="1100" u="none" strike="noStrike" dirty="0">
                          <a:solidFill>
                            <a:schemeClr val="tx1"/>
                          </a:solidFill>
                          <a:effectLst/>
                          <a:latin typeface="+mn-ea"/>
                          <a:ea typeface="+mn-ea"/>
                        </a:rPr>
                        <a:t>観戦、リモート応援システム、実況観戦</a:t>
                      </a:r>
                      <a:endParaRPr lang="ja-JP" altLang="en-US" sz="1100" b="0" i="0" u="none" strike="noStrike" dirty="0">
                        <a:solidFill>
                          <a:schemeClr val="tx1"/>
                        </a:solidFill>
                        <a:effectLst/>
                        <a:latin typeface="+mn-ea"/>
                        <a:ea typeface="+mn-ea"/>
                      </a:endParaRPr>
                    </a:p>
                  </a:txBody>
                  <a:tcPr marL="5509" marR="5509" marT="5509" marB="0" anchor="ctr"/>
                </a:tc>
                <a:extLst>
                  <a:ext uri="{0D108BD9-81ED-4DB2-BD59-A6C34878D82A}">
                    <a16:rowId xmlns:a16="http://schemas.microsoft.com/office/drawing/2014/main" val="1436621894"/>
                  </a:ext>
                </a:extLst>
              </a:tr>
              <a:tr h="228259">
                <a:tc vMerge="1">
                  <a:txBody>
                    <a:bodyPr/>
                    <a:lstStyle/>
                    <a:p>
                      <a:pPr algn="l" fontAlgn="ctr"/>
                      <a:endParaRPr lang="ja-JP" altLang="en-US" sz="1100" b="0" i="0" u="none" strike="noStrike" dirty="0">
                        <a:solidFill>
                          <a:schemeClr val="accent1"/>
                        </a:solidFill>
                        <a:effectLst/>
                        <a:latin typeface="+mn-ea"/>
                        <a:ea typeface="+mn-ea"/>
                      </a:endParaRPr>
                    </a:p>
                  </a:txBody>
                  <a:tcPr marL="5509" marR="5509" marT="5509" marB="0" anchor="ctr">
                    <a:solidFill>
                      <a:schemeClr val="accent2">
                        <a:lumMod val="40000"/>
                        <a:lumOff val="60000"/>
                      </a:schemeClr>
                    </a:solidFill>
                  </a:tcPr>
                </a:tc>
                <a:tc vMerge="1">
                  <a:txBody>
                    <a:bodyPr/>
                    <a:lstStyle/>
                    <a:p>
                      <a:endParaRPr kumimoji="1" lang="ja-JP" altLang="en-US" dirty="0"/>
                    </a:p>
                  </a:txBody>
                  <a:tcPr/>
                </a:tc>
                <a:tc>
                  <a:txBody>
                    <a:bodyPr/>
                    <a:lstStyle/>
                    <a:p>
                      <a:pPr marL="0" algn="l" defTabSz="914400" rtl="0" eaLnBrk="1" fontAlgn="ctr" latinLnBrk="0" hangingPunct="1"/>
                      <a:r>
                        <a:rPr kumimoji="1" lang="ja-JP" altLang="en-US" sz="1100" u="none" strike="noStrike" kern="1200" dirty="0">
                          <a:solidFill>
                            <a:schemeClr val="tx1"/>
                          </a:solidFill>
                          <a:effectLst/>
                          <a:latin typeface="+mn-ea"/>
                          <a:ea typeface="+mn-ea"/>
                          <a:cs typeface="+mn-cs"/>
                        </a:rPr>
                        <a:t>チャネル拡充</a:t>
                      </a:r>
                    </a:p>
                  </a:txBody>
                  <a:tcPr marL="5509" marR="5509" marT="5509" marB="0" anchor="ctr">
                    <a:lnL w="12700" cap="flat" cmpd="sng" algn="ctr">
                      <a:solidFill>
                        <a:schemeClr val="bg1"/>
                      </a:solidFill>
                      <a:prstDash val="solid"/>
                      <a:round/>
                      <a:headEnd type="none" w="med" len="med"/>
                      <a:tailEnd type="none" w="med" len="med"/>
                    </a:lnL>
                  </a:tcPr>
                </a:tc>
                <a:tc>
                  <a:txBody>
                    <a:bodyPr/>
                    <a:lstStyle/>
                    <a:p>
                      <a:pPr marL="0" algn="l" defTabSz="914400" rtl="0" eaLnBrk="1" fontAlgn="ctr" latinLnBrk="0" hangingPunct="1"/>
                      <a:r>
                        <a:rPr kumimoji="1" lang="en-US" altLang="ja-JP" sz="1100" u="none" strike="noStrike" kern="1200" dirty="0">
                          <a:solidFill>
                            <a:schemeClr val="tx1"/>
                          </a:solidFill>
                          <a:effectLst/>
                          <a:latin typeface="+mn-ea"/>
                          <a:ea typeface="+mn-ea"/>
                          <a:cs typeface="+mn-cs"/>
                        </a:rPr>
                        <a:t>SNS</a:t>
                      </a:r>
                      <a:r>
                        <a:rPr kumimoji="1" lang="ja-JP" altLang="en-US" sz="1100" u="none" strike="noStrike" kern="1200" dirty="0">
                          <a:solidFill>
                            <a:schemeClr val="tx1"/>
                          </a:solidFill>
                          <a:effectLst/>
                          <a:latin typeface="+mn-ea"/>
                          <a:ea typeface="+mn-ea"/>
                          <a:cs typeface="+mn-cs"/>
                        </a:rPr>
                        <a:t>、アプリ、</a:t>
                      </a:r>
                      <a:r>
                        <a:rPr kumimoji="1" lang="en-US" altLang="ja-JP" sz="1100" u="none" strike="noStrike" kern="1200" dirty="0">
                          <a:solidFill>
                            <a:schemeClr val="tx1"/>
                          </a:solidFill>
                          <a:effectLst/>
                          <a:latin typeface="+mn-ea"/>
                          <a:ea typeface="+mn-ea"/>
                          <a:cs typeface="+mn-cs"/>
                        </a:rPr>
                        <a:t>HP</a:t>
                      </a:r>
                      <a:endParaRPr kumimoji="1" lang="ja-JP" altLang="en-US" sz="1100" u="none" strike="noStrike" kern="1200" dirty="0">
                        <a:solidFill>
                          <a:schemeClr val="tx1"/>
                        </a:solidFill>
                        <a:effectLst/>
                        <a:latin typeface="+mn-ea"/>
                        <a:ea typeface="+mn-ea"/>
                        <a:cs typeface="+mn-cs"/>
                      </a:endParaRPr>
                    </a:p>
                  </a:txBody>
                  <a:tcPr marL="5509" marR="5509" marT="5509" marB="0" anchor="ctr"/>
                </a:tc>
                <a:extLst>
                  <a:ext uri="{0D108BD9-81ED-4DB2-BD59-A6C34878D82A}">
                    <a16:rowId xmlns:a16="http://schemas.microsoft.com/office/drawing/2014/main" val="3290213649"/>
                  </a:ext>
                </a:extLst>
              </a:tr>
              <a:tr h="228262">
                <a:tc vMerge="1">
                  <a:txBody>
                    <a:bodyPr/>
                    <a:lstStyle/>
                    <a:p>
                      <a:endParaRPr kumimoji="1" lang="ja-JP" altLang="en-US"/>
                    </a:p>
                  </a:txBody>
                  <a:tcPr/>
                </a:tc>
                <a:tc rowSpan="2">
                  <a:txBody>
                    <a:bodyPr/>
                    <a:lstStyle/>
                    <a:p>
                      <a:pPr algn="l" fontAlgn="ctr"/>
                      <a:r>
                        <a:rPr lang="ja-JP" altLang="en-US" sz="1100" b="0" i="0" u="none" strike="noStrike" dirty="0">
                          <a:solidFill>
                            <a:srgbClr val="000000"/>
                          </a:solidFill>
                          <a:effectLst/>
                          <a:latin typeface="+mn-ea"/>
                          <a:ea typeface="+mn-ea"/>
                        </a:rPr>
                        <a:t>競技力向上</a:t>
                      </a:r>
                    </a:p>
                  </a:txBody>
                  <a:tcPr marL="5509" marR="5509" marT="5509"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100" u="none" strike="noStrike" dirty="0">
                          <a:solidFill>
                            <a:schemeClr val="tx1"/>
                          </a:solidFill>
                          <a:effectLst/>
                          <a:latin typeface="+mn-ea"/>
                          <a:ea typeface="+mn-ea"/>
                        </a:rPr>
                        <a:t>パフォーマンス管理分析システム</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tcPr>
                </a:tc>
                <a:tc>
                  <a:txBody>
                    <a:bodyPr/>
                    <a:lstStyle/>
                    <a:p>
                      <a:pPr algn="l" fontAlgn="ctr"/>
                      <a:r>
                        <a:rPr lang="ja-JP" altLang="en-US" sz="1100" u="none" strike="noStrike" dirty="0">
                          <a:solidFill>
                            <a:schemeClr val="tx1"/>
                          </a:solidFill>
                          <a:effectLst/>
                          <a:latin typeface="+mn-ea"/>
                          <a:ea typeface="+mn-ea"/>
                        </a:rPr>
                        <a:t>パフォーマンス・コンディション管理分析システム、映像分析システムクラウド</a:t>
                      </a:r>
                      <a:endParaRPr lang="ja-JP" altLang="en-US" sz="1100" b="0" i="0" u="none" strike="noStrike" dirty="0">
                        <a:solidFill>
                          <a:schemeClr val="tx1"/>
                        </a:solidFill>
                        <a:effectLst/>
                        <a:latin typeface="+mn-ea"/>
                        <a:ea typeface="+mn-ea"/>
                      </a:endParaRPr>
                    </a:p>
                  </a:txBody>
                  <a:tcPr marL="5509" marR="5509" marT="5509" marB="0" anchor="ctr"/>
                </a:tc>
                <a:extLst>
                  <a:ext uri="{0D108BD9-81ED-4DB2-BD59-A6C34878D82A}">
                    <a16:rowId xmlns:a16="http://schemas.microsoft.com/office/drawing/2014/main" val="2429939507"/>
                  </a:ext>
                </a:extLst>
              </a:tr>
              <a:tr h="228262">
                <a:tc vMerge="1">
                  <a:txBody>
                    <a:bodyPr/>
                    <a:lstStyle/>
                    <a:p>
                      <a:endParaRPr kumimoji="1" lang="ja-JP" altLang="en-US"/>
                    </a:p>
                  </a:txBody>
                  <a:tcPr/>
                </a:tc>
                <a:tc vMerge="1">
                  <a:txBody>
                    <a:bodyPr/>
                    <a:lstStyle/>
                    <a:p>
                      <a:pPr algn="l" fontAlgn="ctr"/>
                      <a:endParaRPr lang="en-US" altLang="zh-TW" sz="1100" u="none" strike="noStrike" dirty="0">
                        <a:effectLst/>
                        <a:latin typeface="+mn-ea"/>
                        <a:ea typeface="+mn-ea"/>
                      </a:endParaRPr>
                    </a:p>
                  </a:txBody>
                  <a:tcPr marL="5509" marR="5509" marT="5509"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100" u="none" strike="noStrike" dirty="0">
                          <a:solidFill>
                            <a:schemeClr val="tx1"/>
                          </a:solidFill>
                          <a:effectLst/>
                          <a:latin typeface="+mn-ea"/>
                          <a:ea typeface="+mn-ea"/>
                        </a:rPr>
                        <a:t>デジタルトレーニング</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tcPr>
                </a:tc>
                <a:tc>
                  <a:txBody>
                    <a:bodyPr/>
                    <a:lstStyle/>
                    <a:p>
                      <a:pPr algn="l" fontAlgn="ctr"/>
                      <a:r>
                        <a:rPr lang="en-US" altLang="ja-JP" sz="1100" u="none" strike="noStrike" dirty="0">
                          <a:solidFill>
                            <a:schemeClr val="tx1"/>
                          </a:solidFill>
                          <a:effectLst/>
                          <a:latin typeface="+mn-ea"/>
                          <a:ea typeface="+mn-ea"/>
                        </a:rPr>
                        <a:t>VR</a:t>
                      </a:r>
                      <a:r>
                        <a:rPr lang="ja-JP" altLang="en-US" sz="1100" u="none" strike="noStrike" dirty="0">
                          <a:solidFill>
                            <a:schemeClr val="tx1"/>
                          </a:solidFill>
                          <a:effectLst/>
                          <a:latin typeface="+mn-ea"/>
                          <a:ea typeface="+mn-ea"/>
                        </a:rPr>
                        <a:t>トレーニング、</a:t>
                      </a:r>
                      <a:r>
                        <a:rPr lang="en-US" altLang="ja-JP" sz="1100" u="none" strike="noStrike" dirty="0">
                          <a:solidFill>
                            <a:schemeClr val="tx1"/>
                          </a:solidFill>
                          <a:effectLst/>
                          <a:latin typeface="+mn-ea"/>
                          <a:ea typeface="+mn-ea"/>
                        </a:rPr>
                        <a:t>IoT</a:t>
                      </a:r>
                      <a:r>
                        <a:rPr lang="ja-JP" altLang="en-US" sz="1100" u="none" strike="noStrike" dirty="0">
                          <a:solidFill>
                            <a:schemeClr val="tx1"/>
                          </a:solidFill>
                          <a:effectLst/>
                          <a:latin typeface="+mn-ea"/>
                          <a:ea typeface="+mn-ea"/>
                        </a:rPr>
                        <a:t>・ウェアラブルデバイス、トラッキングセンサー、オンラインコーチング</a:t>
                      </a:r>
                      <a:endParaRPr lang="ja-JP" altLang="en-US" sz="1100" b="0" i="0" u="none" strike="noStrike" dirty="0">
                        <a:solidFill>
                          <a:schemeClr val="tx1"/>
                        </a:solidFill>
                        <a:effectLst/>
                        <a:latin typeface="+mn-ea"/>
                        <a:ea typeface="+mn-ea"/>
                      </a:endParaRPr>
                    </a:p>
                  </a:txBody>
                  <a:tcPr marL="5509" marR="5509" marT="5509" marB="0" anchor="ctr"/>
                </a:tc>
                <a:extLst>
                  <a:ext uri="{0D108BD9-81ED-4DB2-BD59-A6C34878D82A}">
                    <a16:rowId xmlns:a16="http://schemas.microsoft.com/office/drawing/2014/main" val="960623377"/>
                  </a:ext>
                </a:extLst>
              </a:tr>
              <a:tr h="228262">
                <a:tc vMerge="1">
                  <a:txBody>
                    <a:bodyPr/>
                    <a:lstStyle/>
                    <a:p>
                      <a:endParaRPr kumimoji="1" lang="ja-JP" altLang="en-US"/>
                    </a:p>
                  </a:txBody>
                  <a:tcPr/>
                </a:tc>
                <a:tc rowSpan="2">
                  <a:txBody>
                    <a:bodyPr/>
                    <a:lstStyle/>
                    <a:p>
                      <a:pPr algn="l" fontAlgn="ctr"/>
                      <a:r>
                        <a:rPr lang="ja-JP" altLang="en-US" sz="1100" u="none" strike="noStrike" dirty="0">
                          <a:effectLst/>
                          <a:latin typeface="+mn-ea"/>
                          <a:ea typeface="+mn-ea"/>
                        </a:rPr>
                        <a:t>大会運営</a:t>
                      </a:r>
                      <a:endParaRPr lang="en-US" altLang="ja-JP" sz="1100" u="none" strike="noStrike" dirty="0">
                        <a:effectLst/>
                        <a:latin typeface="+mn-ea"/>
                        <a:ea typeface="+mn-ea"/>
                      </a:endParaRPr>
                    </a:p>
                    <a:p>
                      <a:pPr algn="l" fontAlgn="ctr"/>
                      <a:r>
                        <a:rPr lang="ja-JP" altLang="en-US" sz="1100" u="none" strike="noStrike" dirty="0">
                          <a:effectLst/>
                          <a:latin typeface="+mn-ea"/>
                          <a:ea typeface="+mn-ea"/>
                        </a:rPr>
                        <a:t>高度化</a:t>
                      </a:r>
                      <a:endParaRPr lang="en-US" altLang="ja-JP" sz="1100" u="none" strike="noStrike" dirty="0">
                        <a:effectLst/>
                        <a:latin typeface="+mn-ea"/>
                        <a:ea typeface="+mn-ea"/>
                      </a:endParaRPr>
                    </a:p>
                  </a:txBody>
                  <a:tcPr marL="5509" marR="5509" marT="5509"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100" u="none" strike="noStrike" dirty="0">
                          <a:solidFill>
                            <a:schemeClr val="tx1"/>
                          </a:solidFill>
                          <a:effectLst/>
                          <a:latin typeface="+mn-ea"/>
                          <a:ea typeface="+mn-ea"/>
                        </a:rPr>
                        <a:t>デジタル審判</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tcPr>
                </a:tc>
                <a:tc>
                  <a:txBody>
                    <a:bodyPr/>
                    <a:lstStyle/>
                    <a:p>
                      <a:pPr algn="l" fontAlgn="ctr"/>
                      <a:r>
                        <a:rPr lang="en-US" altLang="ja-JP" sz="1100" u="none" strike="noStrike" dirty="0">
                          <a:solidFill>
                            <a:schemeClr val="tx1"/>
                          </a:solidFill>
                          <a:effectLst/>
                          <a:latin typeface="+mn-ea"/>
                          <a:ea typeface="+mn-ea"/>
                        </a:rPr>
                        <a:t>VAR</a:t>
                      </a:r>
                      <a:r>
                        <a:rPr lang="ja-JP" altLang="en-US" sz="1100" u="none" strike="noStrike" dirty="0">
                          <a:solidFill>
                            <a:schemeClr val="tx1"/>
                          </a:solidFill>
                          <a:effectLst/>
                          <a:latin typeface="+mn-ea"/>
                          <a:ea typeface="+mn-ea"/>
                        </a:rPr>
                        <a:t>、自動判定システム、採点補助</a:t>
                      </a:r>
                      <a:r>
                        <a:rPr lang="en-US" altLang="ja-JP" sz="1100" u="none" strike="noStrike" dirty="0">
                          <a:solidFill>
                            <a:schemeClr val="tx1"/>
                          </a:solidFill>
                          <a:effectLst/>
                          <a:latin typeface="+mn-ea"/>
                          <a:ea typeface="+mn-ea"/>
                        </a:rPr>
                        <a:t>AI</a:t>
                      </a:r>
                      <a:endParaRPr lang="en-US" altLang="ja-JP" sz="1100" b="0" i="0" u="none" strike="noStrike" dirty="0">
                        <a:solidFill>
                          <a:schemeClr val="tx1"/>
                        </a:solidFill>
                        <a:effectLst/>
                        <a:latin typeface="+mn-ea"/>
                        <a:ea typeface="+mn-ea"/>
                      </a:endParaRPr>
                    </a:p>
                  </a:txBody>
                  <a:tcPr marL="5509" marR="5509" marT="5509" marB="0" anchor="ctr"/>
                </a:tc>
                <a:extLst>
                  <a:ext uri="{0D108BD9-81ED-4DB2-BD59-A6C34878D82A}">
                    <a16:rowId xmlns:a16="http://schemas.microsoft.com/office/drawing/2014/main" val="426567429"/>
                  </a:ext>
                </a:extLst>
              </a:tr>
              <a:tr h="228262">
                <a:tc vMerge="1">
                  <a:txBody>
                    <a:bodyPr/>
                    <a:lstStyle/>
                    <a:p>
                      <a:endParaRPr kumimoji="1" lang="ja-JP" altLang="en-US"/>
                    </a:p>
                  </a:txBody>
                  <a:tcPr/>
                </a:tc>
                <a:tc vMerge="1">
                  <a:txBody>
                    <a:bodyPr/>
                    <a:lstStyle/>
                    <a:p>
                      <a:pPr algn="l" fontAlgn="ctr"/>
                      <a:endParaRPr lang="ja-JP" altLang="en-US" sz="1100" b="0" i="0" u="none" strike="noStrike" dirty="0">
                        <a:solidFill>
                          <a:srgbClr val="000000"/>
                        </a:solidFill>
                        <a:effectLst/>
                        <a:latin typeface="+mn-ea"/>
                        <a:ea typeface="+mn-ea"/>
                      </a:endParaRPr>
                    </a:p>
                  </a:txBody>
                  <a:tcPr marL="5509" marR="5509" marT="5509"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100" u="none" strike="noStrike" dirty="0">
                          <a:solidFill>
                            <a:schemeClr val="tx1"/>
                          </a:solidFill>
                          <a:effectLst/>
                          <a:latin typeface="+mn-ea"/>
                          <a:ea typeface="+mn-ea"/>
                        </a:rPr>
                        <a:t>会場運営システム</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tcPr>
                </a:tc>
                <a:tc>
                  <a:txBody>
                    <a:bodyPr/>
                    <a:lstStyle/>
                    <a:p>
                      <a:pPr algn="l" fontAlgn="ctr"/>
                      <a:endParaRPr lang="ja-JP" altLang="en-US" sz="1100" b="0" i="0" u="none" strike="noStrike" dirty="0">
                        <a:solidFill>
                          <a:schemeClr val="tx1"/>
                        </a:solidFill>
                        <a:effectLst/>
                        <a:highlight>
                          <a:srgbClr val="FFFF00"/>
                        </a:highlight>
                        <a:latin typeface="+mn-ea"/>
                        <a:ea typeface="+mn-ea"/>
                      </a:endParaRPr>
                    </a:p>
                  </a:txBody>
                  <a:tcPr marL="5509" marR="5509" marT="5509" marB="0" anchor="ctr"/>
                </a:tc>
                <a:extLst>
                  <a:ext uri="{0D108BD9-81ED-4DB2-BD59-A6C34878D82A}">
                    <a16:rowId xmlns:a16="http://schemas.microsoft.com/office/drawing/2014/main" val="2808368024"/>
                  </a:ext>
                </a:extLst>
              </a:tr>
              <a:tr h="196986">
                <a:tc vMerge="1">
                  <a:txBody>
                    <a:bodyPr/>
                    <a:lstStyle/>
                    <a:p>
                      <a:pPr algn="l" fontAlgn="ctr"/>
                      <a:endParaRPr lang="ja-JP" altLang="en-US" sz="1100" b="0" i="0" u="none" strike="noStrike" dirty="0">
                        <a:solidFill>
                          <a:schemeClr val="accent1"/>
                        </a:solidFill>
                        <a:effectLst/>
                        <a:latin typeface="+mn-ea"/>
                        <a:ea typeface="+mn-ea"/>
                      </a:endParaRPr>
                    </a:p>
                  </a:txBody>
                  <a:tcPr marL="5509" marR="5509" marT="5509" marB="0" anchor="ctr">
                    <a:solidFill>
                      <a:schemeClr val="accent2">
                        <a:lumMod val="40000"/>
                        <a:lumOff val="60000"/>
                      </a:schemeClr>
                    </a:solidFill>
                  </a:tcPr>
                </a:tc>
                <a:tc rowSpan="3">
                  <a:txBody>
                    <a:bodyPr/>
                    <a:lstStyle/>
                    <a:p>
                      <a:pPr algn="l" fontAlgn="ctr"/>
                      <a:r>
                        <a:rPr lang="ja-JP" altLang="en-US" sz="1100" b="0" i="0" u="none" strike="noStrike" dirty="0">
                          <a:solidFill>
                            <a:srgbClr val="000000"/>
                          </a:solidFill>
                          <a:effectLst/>
                          <a:latin typeface="+mn-ea"/>
                          <a:ea typeface="+mn-ea"/>
                        </a:rPr>
                        <a:t>収益化向上</a:t>
                      </a:r>
                    </a:p>
                  </a:txBody>
                  <a:tcPr marL="5509" marR="5509" marT="5509"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ctr" latinLnBrk="0" hangingPunct="1"/>
                      <a:r>
                        <a:rPr kumimoji="1" lang="ja-JP" altLang="en-US" sz="1100" u="none" strike="noStrike" kern="1200" dirty="0">
                          <a:solidFill>
                            <a:schemeClr val="tx1"/>
                          </a:solidFill>
                          <a:effectLst/>
                          <a:latin typeface="+mn-ea"/>
                          <a:ea typeface="+mn-ea"/>
                          <a:cs typeface="+mn-cs"/>
                        </a:rPr>
                        <a:t>チケッティング</a:t>
                      </a:r>
                    </a:p>
                  </a:txBody>
                  <a:tcPr marL="5509" marR="5509" marT="5509" marB="0" anchor="ctr">
                    <a:lnL w="12700" cap="flat" cmpd="sng" algn="ctr">
                      <a:solidFill>
                        <a:schemeClr val="bg1"/>
                      </a:solidFill>
                      <a:prstDash val="solid"/>
                      <a:round/>
                      <a:headEnd type="none" w="med" len="med"/>
                      <a:tailEnd type="none" w="med" len="med"/>
                    </a:lnL>
                  </a:tcPr>
                </a:tc>
                <a:tc>
                  <a:txBody>
                    <a:bodyPr/>
                    <a:lstStyle/>
                    <a:p>
                      <a:pPr marL="0" algn="l" defTabSz="914400" rtl="0" eaLnBrk="1" fontAlgn="ctr" latinLnBrk="0" hangingPunct="1"/>
                      <a:r>
                        <a:rPr kumimoji="1" lang="ja-JP" altLang="en-US" sz="1100" u="none" strike="noStrike" kern="1200" dirty="0">
                          <a:solidFill>
                            <a:schemeClr val="tx1"/>
                          </a:solidFill>
                          <a:effectLst/>
                          <a:latin typeface="+mn-ea"/>
                          <a:ea typeface="+mn-ea"/>
                          <a:cs typeface="+mn-cs"/>
                        </a:rPr>
                        <a:t>チケット売買プラットフォーム、ダイナミックプライシング</a:t>
                      </a:r>
                    </a:p>
                  </a:txBody>
                  <a:tcPr marL="5509" marR="5509" marT="5509" marB="0" anchor="ctr"/>
                </a:tc>
                <a:extLst>
                  <a:ext uri="{0D108BD9-81ED-4DB2-BD59-A6C34878D82A}">
                    <a16:rowId xmlns:a16="http://schemas.microsoft.com/office/drawing/2014/main" val="2239438573"/>
                  </a:ext>
                </a:extLst>
              </a:tr>
              <a:tr h="228258">
                <a:tc vMerge="1">
                  <a:txBody>
                    <a:bodyPr/>
                    <a:lstStyle/>
                    <a:p>
                      <a:endParaRPr kumimoji="1" lang="ja-JP" altLang="en-US"/>
                    </a:p>
                  </a:txBody>
                  <a:tcPr/>
                </a:tc>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a:txBody>
                    <a:bodyPr/>
                    <a:lstStyle/>
                    <a:p>
                      <a:pPr marL="0" algn="l" defTabSz="914400" rtl="0" eaLnBrk="1" fontAlgn="ctr" latinLnBrk="0" hangingPunct="1"/>
                      <a:r>
                        <a:rPr kumimoji="1" lang="ja-JP" altLang="en-US" sz="1100" u="none" strike="noStrike" kern="1200" dirty="0">
                          <a:solidFill>
                            <a:schemeClr val="tx1"/>
                          </a:solidFill>
                          <a:effectLst/>
                          <a:latin typeface="+mn-ea"/>
                          <a:ea typeface="+mn-ea"/>
                          <a:cs typeface="+mn-cs"/>
                        </a:rPr>
                        <a:t>バーチャル広告</a:t>
                      </a:r>
                    </a:p>
                  </a:txBody>
                  <a:tcPr marL="5509" marR="5509" marT="5509" marB="0" anchor="ctr">
                    <a:lnL w="12700" cap="flat" cmpd="sng" algn="ctr">
                      <a:solidFill>
                        <a:schemeClr val="bg1"/>
                      </a:solidFill>
                      <a:prstDash val="solid"/>
                      <a:round/>
                      <a:headEnd type="none" w="med" len="med"/>
                      <a:tailEnd type="none" w="med" len="med"/>
                    </a:lnL>
                  </a:tcPr>
                </a:tc>
                <a:tc>
                  <a:txBody>
                    <a:bodyPr/>
                    <a:lstStyle/>
                    <a:p>
                      <a:pPr marL="0" algn="l" defTabSz="914400" rtl="0" eaLnBrk="1" fontAlgn="ctr" latinLnBrk="0" hangingPunct="1"/>
                      <a:r>
                        <a:rPr kumimoji="1" lang="ja-JP" altLang="en-US" sz="1100" u="none" strike="noStrike" kern="1200" dirty="0">
                          <a:solidFill>
                            <a:schemeClr val="tx1"/>
                          </a:solidFill>
                          <a:effectLst/>
                          <a:latin typeface="+mn-ea"/>
                          <a:ea typeface="+mn-ea"/>
                          <a:cs typeface="+mn-cs"/>
                        </a:rPr>
                        <a:t>広告配信ツール、公告プラットフォーム</a:t>
                      </a:r>
                    </a:p>
                  </a:txBody>
                  <a:tcPr marL="5509" marR="5509" marT="5509" marB="0" anchor="ctr"/>
                </a:tc>
                <a:extLst>
                  <a:ext uri="{0D108BD9-81ED-4DB2-BD59-A6C34878D82A}">
                    <a16:rowId xmlns:a16="http://schemas.microsoft.com/office/drawing/2014/main" val="3886111757"/>
                  </a:ext>
                </a:extLst>
              </a:tr>
              <a:tr h="228258">
                <a:tc vMerge="1">
                  <a:txBody>
                    <a:bodyPr/>
                    <a:lstStyle/>
                    <a:p>
                      <a:pPr algn="l" fontAlgn="ctr"/>
                      <a:endParaRPr lang="ja-JP" altLang="en-US" sz="1100" b="0" i="0" u="none" strike="noStrike" dirty="0">
                        <a:solidFill>
                          <a:schemeClr val="accent1"/>
                        </a:solidFill>
                        <a:effectLst/>
                        <a:latin typeface="+mn-ea"/>
                        <a:ea typeface="+mn-ea"/>
                      </a:endParaRPr>
                    </a:p>
                  </a:txBody>
                  <a:tcPr marL="5509" marR="5509" marT="5509" marB="0" anchor="ctr">
                    <a:solidFill>
                      <a:schemeClr val="accent2">
                        <a:lumMod val="40000"/>
                        <a:lumOff val="60000"/>
                      </a:schemeClr>
                    </a:solidFill>
                  </a:tcPr>
                </a:tc>
                <a:tc vMerge="1">
                  <a:txBody>
                    <a:bodyPr/>
                    <a:lstStyle/>
                    <a:p>
                      <a:pPr algn="l" fontAlgn="ctr"/>
                      <a:endParaRPr lang="ja-JP" altLang="en-US" sz="1100" b="0" i="0" u="none" strike="noStrike" dirty="0">
                        <a:solidFill>
                          <a:srgbClr val="000000"/>
                        </a:solidFill>
                        <a:effectLst/>
                        <a:latin typeface="+mn-ea"/>
                        <a:ea typeface="+mn-ea"/>
                      </a:endParaRPr>
                    </a:p>
                  </a:txBody>
                  <a:tcPr marL="5509" marR="5509" marT="5509" marB="0" anchor="ctr"/>
                </a:tc>
                <a:tc>
                  <a:txBody>
                    <a:bodyPr/>
                    <a:lstStyle/>
                    <a:p>
                      <a:pPr marL="0" algn="l" defTabSz="914400" rtl="0" eaLnBrk="1" fontAlgn="ctr" latinLnBrk="0" hangingPunct="1"/>
                      <a:r>
                        <a:rPr kumimoji="1" lang="ja-JP" altLang="en-US" sz="1100" u="none" strike="noStrike" kern="1200" dirty="0">
                          <a:solidFill>
                            <a:schemeClr val="tx1"/>
                          </a:solidFill>
                          <a:effectLst/>
                          <a:latin typeface="+mn-ea"/>
                          <a:ea typeface="+mn-ea"/>
                          <a:cs typeface="+mn-cs"/>
                        </a:rPr>
                        <a:t>デジタルマーケティング</a:t>
                      </a:r>
                    </a:p>
                  </a:txBody>
                  <a:tcPr marL="5509" marR="5509" marT="5509"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algn="l" defTabSz="914400" rtl="0" eaLnBrk="1" fontAlgn="ctr" latinLnBrk="0" hangingPunct="1"/>
                      <a:r>
                        <a:rPr kumimoji="1" lang="ja-JP" altLang="en-US" sz="1100" u="none" strike="noStrike" kern="1200" dirty="0">
                          <a:solidFill>
                            <a:schemeClr val="tx1"/>
                          </a:solidFill>
                          <a:effectLst/>
                          <a:latin typeface="+mn-ea"/>
                          <a:ea typeface="+mn-ea"/>
                          <a:cs typeface="+mn-cs"/>
                        </a:rPr>
                        <a:t>ファン</a:t>
                      </a:r>
                      <a:r>
                        <a:rPr kumimoji="1" lang="en-US" altLang="ja-JP" sz="1100" u="none" strike="noStrike" kern="1200" dirty="0">
                          <a:solidFill>
                            <a:schemeClr val="tx1"/>
                          </a:solidFill>
                          <a:effectLst/>
                          <a:latin typeface="+mn-ea"/>
                          <a:ea typeface="+mn-ea"/>
                          <a:cs typeface="+mn-cs"/>
                        </a:rPr>
                        <a:t>ID</a:t>
                      </a:r>
                      <a:r>
                        <a:rPr kumimoji="1" lang="ja-JP" altLang="en-US" sz="1100" u="none" strike="noStrike" kern="1200" dirty="0">
                          <a:solidFill>
                            <a:schemeClr val="tx1"/>
                          </a:solidFill>
                          <a:effectLst/>
                          <a:latin typeface="+mn-ea"/>
                          <a:ea typeface="+mn-ea"/>
                          <a:cs typeface="+mn-cs"/>
                        </a:rPr>
                        <a:t>に基いたダイレクトマーケティング、スポンサーアクティベーション</a:t>
                      </a:r>
                    </a:p>
                  </a:txBody>
                  <a:tcPr marL="5509" marR="5509" marT="5509"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9073049"/>
                  </a:ext>
                </a:extLst>
              </a:tr>
              <a:tr h="228258">
                <a:tc rowSpan="2">
                  <a:txBody>
                    <a:bodyPr/>
                    <a:lstStyle/>
                    <a:p>
                      <a:pPr algn="l" fontAlgn="ctr"/>
                      <a:r>
                        <a:rPr lang="ja-JP" altLang="en-US" sz="1100" b="1" i="0" u="none" strike="noStrike" dirty="0">
                          <a:solidFill>
                            <a:schemeClr val="accent1"/>
                          </a:solidFill>
                          <a:effectLst/>
                          <a:latin typeface="+mn-ea"/>
                          <a:ea typeface="+mn-ea"/>
                        </a:rPr>
                        <a:t>働き方改革</a:t>
                      </a: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n-ea"/>
                          <a:ea typeface="+mn-ea"/>
                        </a:rPr>
                        <a:t>社内プロセスの高度化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l" fontAlgn="ctr"/>
                      <a:r>
                        <a:rPr lang="ja-JP" altLang="en-US" sz="1100" b="0" i="0" u="none" strike="noStrike" dirty="0">
                          <a:solidFill>
                            <a:schemeClr val="tx1"/>
                          </a:solidFill>
                          <a:effectLst/>
                          <a:latin typeface="+mn-ea"/>
                          <a:ea typeface="+mn-ea"/>
                        </a:rPr>
                        <a:t>社内イントラ</a:t>
                      </a: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mn-ea"/>
                          <a:ea typeface="+mn-ea"/>
                        </a:rPr>
                        <a:t>遠隔会議システム、チャットアプリ、情報共有システム・クラウド</a:t>
                      </a: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9297301"/>
                  </a:ext>
                </a:extLst>
              </a:tr>
              <a:tr h="228258">
                <a:tc vMerge="1">
                  <a:txBody>
                    <a:bodyPr/>
                    <a:lstStyle/>
                    <a:p>
                      <a:pPr algn="l" fontAlgn="ctr"/>
                      <a:endParaRPr lang="ja-JP" altLang="en-US" sz="1100" b="0" i="0" u="none" strike="noStrike" dirty="0">
                        <a:solidFill>
                          <a:schemeClr val="accent1"/>
                        </a:solidFill>
                        <a:effectLst/>
                        <a:latin typeface="+mn-ea"/>
                        <a:ea typeface="+mn-ea"/>
                      </a:endParaRPr>
                    </a:p>
                  </a:txBody>
                  <a:tcPr marL="5509" marR="5509" marT="5509" marB="0" anchor="ctr">
                    <a:solidFill>
                      <a:schemeClr val="accent2">
                        <a:lumMod val="20000"/>
                        <a:lumOff val="80000"/>
                      </a:schemeClr>
                    </a:solidFill>
                  </a:tcPr>
                </a:tc>
                <a:tc v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mn-ea"/>
                          <a:ea typeface="+mn-ea"/>
                        </a:rPr>
                        <a:t>決済・会計システム</a:t>
                      </a: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7700817"/>
                  </a:ext>
                </a:extLst>
              </a:tr>
              <a:tr h="228258">
                <a:tc rowSpan="3">
                  <a:txBody>
                    <a:bodyPr/>
                    <a:lstStyle/>
                    <a:p>
                      <a:pPr algn="l" fontAlgn="ctr"/>
                      <a:r>
                        <a:rPr lang="ja-JP" altLang="en-US" sz="1100" b="1" u="none" strike="noStrike" dirty="0">
                          <a:solidFill>
                            <a:schemeClr val="accent1"/>
                          </a:solidFill>
                          <a:effectLst/>
                          <a:latin typeface="+mn-ea"/>
                          <a:ea typeface="+mn-ea"/>
                        </a:rPr>
                        <a:t>インフラ改革</a:t>
                      </a:r>
                      <a:endParaRPr lang="ja-JP" altLang="en-US" sz="1100" b="1" i="0" u="none" strike="noStrike" dirty="0">
                        <a:solidFill>
                          <a:schemeClr val="accent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latin typeface="+mn-ea"/>
                          <a:ea typeface="+mn-ea"/>
                        </a:rPr>
                        <a:t>インフラシステムの高度化</a:t>
                      </a:r>
                      <a:endParaRPr lang="ja-JP" altLang="en-US" sz="1100" b="0" i="0" u="none" strike="noStrike" dirty="0">
                        <a:solidFill>
                          <a:srgbClr val="000000"/>
                        </a:solidFill>
                        <a:effectLst/>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fontAlgn="ctr"/>
                      <a:r>
                        <a:rPr lang="ja-JP" altLang="en-US" sz="1100" u="none" strike="noStrike" dirty="0">
                          <a:solidFill>
                            <a:schemeClr val="tx1"/>
                          </a:solidFill>
                          <a:effectLst/>
                          <a:latin typeface="+mn-ea"/>
                          <a:ea typeface="+mn-ea"/>
                        </a:rPr>
                        <a:t>データ管理・分析基盤</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dirty="0">
                          <a:solidFill>
                            <a:schemeClr val="tx1"/>
                          </a:solidFill>
                          <a:effectLst/>
                          <a:latin typeface="+mn-ea"/>
                          <a:ea typeface="+mn-ea"/>
                          <a:cs typeface="+mn-cs"/>
                        </a:rPr>
                        <a:t>ファン</a:t>
                      </a:r>
                      <a:r>
                        <a:rPr kumimoji="1" lang="en-US" altLang="ja-JP" sz="1100" u="none" strike="noStrike" kern="1200" dirty="0">
                          <a:solidFill>
                            <a:schemeClr val="tx1"/>
                          </a:solidFill>
                          <a:effectLst/>
                          <a:latin typeface="+mn-ea"/>
                          <a:ea typeface="+mn-ea"/>
                          <a:cs typeface="+mn-cs"/>
                        </a:rPr>
                        <a:t>ID</a:t>
                      </a:r>
                      <a:r>
                        <a:rPr kumimoji="1" lang="ja-JP" altLang="en-US" sz="1100" u="none" strike="noStrike" kern="1200" dirty="0">
                          <a:solidFill>
                            <a:schemeClr val="tx1"/>
                          </a:solidFill>
                          <a:effectLst/>
                          <a:latin typeface="+mn-ea"/>
                          <a:ea typeface="+mn-ea"/>
                          <a:cs typeface="+mn-cs"/>
                        </a:rPr>
                        <a:t>管理基盤、選手</a:t>
                      </a:r>
                      <a:r>
                        <a:rPr kumimoji="1" lang="en-US" altLang="ja-JP" sz="1100" u="none" strike="noStrike" kern="1200" dirty="0">
                          <a:solidFill>
                            <a:schemeClr val="tx1"/>
                          </a:solidFill>
                          <a:effectLst/>
                          <a:latin typeface="+mn-ea"/>
                          <a:ea typeface="+mn-ea"/>
                          <a:cs typeface="+mn-cs"/>
                        </a:rPr>
                        <a:t>ID</a:t>
                      </a:r>
                      <a:r>
                        <a:rPr kumimoji="1" lang="ja-JP" altLang="en-US" sz="1100" u="none" strike="noStrike" kern="1200" dirty="0">
                          <a:solidFill>
                            <a:schemeClr val="tx1"/>
                          </a:solidFill>
                          <a:effectLst/>
                          <a:latin typeface="+mn-ea"/>
                          <a:ea typeface="+mn-ea"/>
                          <a:cs typeface="+mn-cs"/>
                        </a:rPr>
                        <a:t>管理基盤</a:t>
                      </a:r>
                      <a:r>
                        <a:rPr lang="ja-JP" altLang="en-US" sz="1100" u="none" strike="noStrike" dirty="0">
                          <a:solidFill>
                            <a:schemeClr val="tx1"/>
                          </a:solidFill>
                          <a:effectLst/>
                          <a:latin typeface="+mn-ea"/>
                          <a:ea typeface="+mn-ea"/>
                        </a:rPr>
                        <a:t>、試合記録、選手データ、スタッツデータ</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46614175"/>
                  </a:ext>
                </a:extLst>
              </a:tr>
              <a:tr h="22825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mn-ea"/>
                          <a:ea typeface="+mn-ea"/>
                        </a:rPr>
                        <a:t>放映・配信基盤</a:t>
                      </a: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ea"/>
                          <a:ea typeface="+mn-ea"/>
                        </a:rPr>
                        <a:t>放映・放送コンテンツの制作・保管・加工基盤</a:t>
                      </a: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4559017"/>
                  </a:ext>
                </a:extLst>
              </a:tr>
              <a:tr h="228258">
                <a:tc vMerge="1">
                  <a:txBody>
                    <a:bodyPr/>
                    <a:lstStyle/>
                    <a:p>
                      <a:pPr algn="l" fontAlgn="ctr"/>
                      <a:endParaRPr lang="ja-JP" altLang="en-US" sz="1100" b="0" i="0" u="none" strike="noStrike" dirty="0">
                        <a:solidFill>
                          <a:schemeClr val="accent1"/>
                        </a:solidFill>
                        <a:effectLst/>
                        <a:latin typeface="+mn-ea"/>
                        <a:ea typeface="+mn-ea"/>
                      </a:endParaRPr>
                    </a:p>
                  </a:txBody>
                  <a:tcPr marL="5509" marR="5509" marT="5509" marB="0" anchor="ctr">
                    <a:lnT w="12700" cap="flat" cmpd="sng" algn="ctr">
                      <a:solidFill>
                        <a:schemeClr val="bg1"/>
                      </a:solidFill>
                      <a:prstDash val="solid"/>
                      <a:round/>
                      <a:headEnd type="none" w="med" len="med"/>
                      <a:tailEnd type="none" w="med" len="med"/>
                    </a:lnT>
                    <a:solidFill>
                      <a:schemeClr val="accent2">
                        <a:lumMod val="20000"/>
                        <a:lumOff val="80000"/>
                      </a:schemeClr>
                    </a:solidFill>
                  </a:tcPr>
                </a:tc>
                <a:tc vMerge="1">
                  <a:txBody>
                    <a:bodyPr/>
                    <a:lstStyle/>
                    <a:p>
                      <a:endParaRPr kumimoji="1" lang="ja-JP" altLang="en-US"/>
                    </a:p>
                  </a:txBody>
                  <a:tcPr/>
                </a:tc>
                <a:tc>
                  <a:txBody>
                    <a:bodyPr/>
                    <a:lstStyle/>
                    <a:p>
                      <a:pPr algn="l" fontAlgn="ctr"/>
                      <a:r>
                        <a:rPr lang="ja-JP" altLang="en-US" sz="1100" u="none" strike="noStrike" dirty="0">
                          <a:solidFill>
                            <a:schemeClr val="tx1"/>
                          </a:solidFill>
                          <a:effectLst/>
                          <a:latin typeface="+mn-ea"/>
                          <a:ea typeface="+mn-ea"/>
                        </a:rPr>
                        <a:t>セキュリティシステム</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100" u="none" strike="noStrike" dirty="0">
                          <a:solidFill>
                            <a:schemeClr val="tx1"/>
                          </a:solidFill>
                          <a:effectLst/>
                          <a:latin typeface="+mn-ea"/>
                          <a:ea typeface="+mn-ea"/>
                        </a:rPr>
                        <a:t>著作権侵害発見ツール</a:t>
                      </a:r>
                      <a:endParaRPr lang="ja-JP" altLang="en-US" sz="1100" b="0" i="0" u="none" strike="noStrike" dirty="0">
                        <a:solidFill>
                          <a:schemeClr val="tx1"/>
                        </a:solidFill>
                        <a:effectLst/>
                        <a:latin typeface="+mn-ea"/>
                        <a:ea typeface="+mn-ea"/>
                      </a:endParaRPr>
                    </a:p>
                  </a:txBody>
                  <a:tcPr marL="5509" marR="5509" marT="550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6608068"/>
                  </a:ext>
                </a:extLst>
              </a:tr>
            </a:tbl>
          </a:graphicData>
        </a:graphic>
      </p:graphicFrame>
      <p:sp>
        <p:nvSpPr>
          <p:cNvPr id="2" name="正方形/長方形 1">
            <a:extLst>
              <a:ext uri="{FF2B5EF4-FFF2-40B4-BE49-F238E27FC236}">
                <a16:creationId xmlns:a16="http://schemas.microsoft.com/office/drawing/2014/main" id="{87553C39-D4CB-8B61-E801-85225FAAD01C}"/>
              </a:ext>
            </a:extLst>
          </p:cNvPr>
          <p:cNvSpPr/>
          <p:nvPr/>
        </p:nvSpPr>
        <p:spPr>
          <a:xfrm>
            <a:off x="200025" y="155081"/>
            <a:ext cx="9296885" cy="365585"/>
          </a:xfrm>
          <a:prstGeom prst="rect">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（参考）　</a:t>
            </a:r>
            <a:r>
              <a:rPr kumimoji="1" lang="en-US" altLang="ja-JP" sz="1200" b="1" dirty="0">
                <a:solidFill>
                  <a:schemeClr val="bg1"/>
                </a:solidFill>
              </a:rPr>
              <a:t>DX</a:t>
            </a:r>
            <a:r>
              <a:rPr kumimoji="1" lang="ja-JP" altLang="en-US" sz="1200" b="1" dirty="0">
                <a:solidFill>
                  <a:schemeClr val="bg1"/>
                </a:solidFill>
              </a:rPr>
              <a:t>施策の類型（スポーツ</a:t>
            </a:r>
            <a:r>
              <a:rPr kumimoji="1" lang="en-US" altLang="ja-JP" sz="1200" b="1" dirty="0">
                <a:solidFill>
                  <a:schemeClr val="bg1"/>
                </a:solidFill>
              </a:rPr>
              <a:t>DX</a:t>
            </a:r>
            <a:r>
              <a:rPr kumimoji="1" lang="ja-JP" altLang="en-US" sz="1200" b="1" dirty="0">
                <a:solidFill>
                  <a:schemeClr val="bg1"/>
                </a:solidFill>
              </a:rPr>
              <a:t>人材活用促進事業 報告書より抜粋）</a:t>
            </a:r>
          </a:p>
        </p:txBody>
      </p:sp>
      <p:sp>
        <p:nvSpPr>
          <p:cNvPr id="4" name="正方形/長方形 3">
            <a:extLst>
              <a:ext uri="{FF2B5EF4-FFF2-40B4-BE49-F238E27FC236}">
                <a16:creationId xmlns:a16="http://schemas.microsoft.com/office/drawing/2014/main" id="{A68592D7-4545-1B36-44D4-1F5D3BE9C6FB}"/>
              </a:ext>
            </a:extLst>
          </p:cNvPr>
          <p:cNvSpPr/>
          <p:nvPr/>
        </p:nvSpPr>
        <p:spPr>
          <a:xfrm>
            <a:off x="200025" y="620688"/>
            <a:ext cx="9505950" cy="329035"/>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kumimoji="1" lang="ja-JP" altLang="en-US" sz="1200" dirty="0"/>
              <a:t>各類型において想定される施策の具体例は下表の通りです。</a:t>
            </a:r>
            <a:endParaRPr kumimoji="1" lang="en-US" altLang="ja-JP" sz="1200" dirty="0"/>
          </a:p>
        </p:txBody>
      </p:sp>
    </p:spTree>
    <p:extLst>
      <p:ext uri="{BB962C8B-B14F-4D97-AF65-F5344CB8AC3E}">
        <p14:creationId xmlns:p14="http://schemas.microsoft.com/office/powerpoint/2010/main" val="194211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extLst>
              <p:ext uri="{D42A27DB-BD31-4B8C-83A1-F6EECF244321}">
                <p14:modId xmlns:p14="http://schemas.microsoft.com/office/powerpoint/2010/main" val="3410813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45E0A3F7-0012-8792-986A-F6F03CDDCCA1}"/>
              </a:ext>
            </a:extLst>
          </p:cNvPr>
          <p:cNvSpPr/>
          <p:nvPr/>
        </p:nvSpPr>
        <p:spPr>
          <a:xfrm>
            <a:off x="200025" y="589360"/>
            <a:ext cx="1224583" cy="5946212"/>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solidFill>
                  <a:schemeClr val="bg1"/>
                </a:solidFill>
              </a:rPr>
              <a:t>抱えている</a:t>
            </a:r>
            <a:endParaRPr lang="en-US" altLang="ja-JP" sz="1200" b="1" dirty="0">
              <a:solidFill>
                <a:schemeClr val="bg1"/>
              </a:solidFill>
            </a:endParaRPr>
          </a:p>
          <a:p>
            <a:pPr algn="ctr"/>
            <a:r>
              <a:rPr kumimoji="1" lang="ja-JP" altLang="en-US" sz="1200" b="1" dirty="0">
                <a:solidFill>
                  <a:schemeClr val="bg1"/>
                </a:solidFill>
              </a:rPr>
              <a:t>課題</a:t>
            </a: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296889"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③　貴団体の課題</a:t>
            </a:r>
          </a:p>
        </p:txBody>
      </p:sp>
      <p:sp>
        <p:nvSpPr>
          <p:cNvPr id="2" name="正方形/長方形 1">
            <a:extLst>
              <a:ext uri="{FF2B5EF4-FFF2-40B4-BE49-F238E27FC236}">
                <a16:creationId xmlns:a16="http://schemas.microsoft.com/office/drawing/2014/main" id="{029209AA-A017-C234-4DC3-9B9A525A66CD}"/>
              </a:ext>
            </a:extLst>
          </p:cNvPr>
          <p:cNvSpPr/>
          <p:nvPr/>
        </p:nvSpPr>
        <p:spPr>
          <a:xfrm>
            <a:off x="1424160" y="589360"/>
            <a:ext cx="8072753" cy="515975"/>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今回の事業提案に至った貴団体が抱える課題を、以下の「スポーツ団体の主な課題」から上位</a:t>
            </a:r>
            <a:r>
              <a:rPr lang="en-US" altLang="ja-JP" sz="1100" dirty="0"/>
              <a:t>3</a:t>
            </a:r>
            <a:r>
              <a:rPr lang="ja-JP" altLang="en-US" sz="1100" dirty="0"/>
              <a:t>つを選択し、それぞれ具体的に記載してください。</a:t>
            </a:r>
            <a:endParaRPr lang="en-US" altLang="ja-JP" sz="1100" dirty="0"/>
          </a:p>
          <a:p>
            <a:r>
              <a:rPr lang="en-US" altLang="ja-JP" sz="1100" dirty="0"/>
              <a:t>※</a:t>
            </a:r>
            <a:r>
              <a:rPr lang="ja-JP" altLang="en-US" sz="1100" dirty="0"/>
              <a:t>課題が</a:t>
            </a:r>
            <a:r>
              <a:rPr lang="en-US" altLang="ja-JP" sz="1100" dirty="0"/>
              <a:t>2</a:t>
            </a:r>
            <a:r>
              <a:rPr lang="ja-JP" altLang="en-US" sz="1100" dirty="0"/>
              <a:t>つ以下の場合は、残りの枠を空欄のまま提出ください。</a:t>
            </a:r>
            <a:endParaRPr lang="en-US" altLang="ja-JP" sz="1100" dirty="0"/>
          </a:p>
        </p:txBody>
      </p:sp>
      <p:sp>
        <p:nvSpPr>
          <p:cNvPr id="9" name="正方形/長方形 8">
            <a:extLst>
              <a:ext uri="{FF2B5EF4-FFF2-40B4-BE49-F238E27FC236}">
                <a16:creationId xmlns:a16="http://schemas.microsoft.com/office/drawing/2014/main" id="{7E9FC1C4-216B-0DBC-E8AF-FC4F210E67BB}"/>
              </a:ext>
            </a:extLst>
          </p:cNvPr>
          <p:cNvSpPr/>
          <p:nvPr/>
        </p:nvSpPr>
        <p:spPr>
          <a:xfrm>
            <a:off x="1424161" y="1105335"/>
            <a:ext cx="2088679" cy="307441"/>
          </a:xfrm>
          <a:prstGeom prst="rect">
            <a:avLst/>
          </a:prstGeom>
          <a:solidFill>
            <a:schemeClr val="accent2">
              <a:lumMod val="7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solidFill>
                  <a:schemeClr val="bg1"/>
                </a:solidFill>
              </a:rPr>
              <a:t>スポーツ団体の主な</a:t>
            </a:r>
            <a:r>
              <a:rPr kumimoji="1" lang="ja-JP" altLang="en-US" sz="1100" b="1" dirty="0">
                <a:solidFill>
                  <a:schemeClr val="bg1"/>
                </a:solidFill>
              </a:rPr>
              <a:t>課題</a:t>
            </a:r>
          </a:p>
        </p:txBody>
      </p:sp>
      <p:sp>
        <p:nvSpPr>
          <p:cNvPr id="21" name="正方形/長方形 20">
            <a:extLst>
              <a:ext uri="{FF2B5EF4-FFF2-40B4-BE49-F238E27FC236}">
                <a16:creationId xmlns:a16="http://schemas.microsoft.com/office/drawing/2014/main" id="{5F399C8F-5806-FC27-57DF-83A89255EB0E}"/>
              </a:ext>
            </a:extLst>
          </p:cNvPr>
          <p:cNvSpPr/>
          <p:nvPr/>
        </p:nvSpPr>
        <p:spPr>
          <a:xfrm>
            <a:off x="1424161" y="3220846"/>
            <a:ext cx="792535" cy="11052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200" b="1" dirty="0"/>
              <a:t>第一位</a:t>
            </a:r>
            <a:endParaRPr kumimoji="1" lang="ja-JP" altLang="en-US" sz="1200" b="1" dirty="0"/>
          </a:p>
        </p:txBody>
      </p:sp>
      <p:sp>
        <p:nvSpPr>
          <p:cNvPr id="22" name="正方形/長方形 21">
            <a:extLst>
              <a:ext uri="{FF2B5EF4-FFF2-40B4-BE49-F238E27FC236}">
                <a16:creationId xmlns:a16="http://schemas.microsoft.com/office/drawing/2014/main" id="{F5A29107-BCC7-FAA7-1370-239DCCD96FB9}"/>
              </a:ext>
            </a:extLst>
          </p:cNvPr>
          <p:cNvSpPr/>
          <p:nvPr/>
        </p:nvSpPr>
        <p:spPr>
          <a:xfrm>
            <a:off x="2216696" y="3220847"/>
            <a:ext cx="7280218" cy="11052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5" name="正方形/長方形 4">
            <a:extLst>
              <a:ext uri="{FF2B5EF4-FFF2-40B4-BE49-F238E27FC236}">
                <a16:creationId xmlns:a16="http://schemas.microsoft.com/office/drawing/2014/main" id="{6F12C09E-7130-B73B-EA5B-A877815EE46F}"/>
              </a:ext>
            </a:extLst>
          </p:cNvPr>
          <p:cNvSpPr/>
          <p:nvPr/>
        </p:nvSpPr>
        <p:spPr>
          <a:xfrm>
            <a:off x="1424161" y="1412776"/>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①</a:t>
            </a:r>
          </a:p>
        </p:txBody>
      </p:sp>
      <p:sp>
        <p:nvSpPr>
          <p:cNvPr id="6" name="正方形/長方形 5">
            <a:extLst>
              <a:ext uri="{FF2B5EF4-FFF2-40B4-BE49-F238E27FC236}">
                <a16:creationId xmlns:a16="http://schemas.microsoft.com/office/drawing/2014/main" id="{0140B7FD-B3B0-46A6-9A8F-74EC7A48B7C4}"/>
              </a:ext>
            </a:extLst>
          </p:cNvPr>
          <p:cNvSpPr/>
          <p:nvPr/>
        </p:nvSpPr>
        <p:spPr>
          <a:xfrm>
            <a:off x="1856656" y="1412776"/>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dirty="0"/>
              <a:t>デジタル</a:t>
            </a:r>
            <a:r>
              <a:rPr lang="ja-JP" altLang="en-US" sz="1200" dirty="0"/>
              <a:t>化を担う人材の不足</a:t>
            </a:r>
            <a:endParaRPr lang="en-US" altLang="ja-JP" sz="1200" dirty="0"/>
          </a:p>
        </p:txBody>
      </p:sp>
      <p:sp>
        <p:nvSpPr>
          <p:cNvPr id="7" name="正方形/長方形 6">
            <a:extLst>
              <a:ext uri="{FF2B5EF4-FFF2-40B4-BE49-F238E27FC236}">
                <a16:creationId xmlns:a16="http://schemas.microsoft.com/office/drawing/2014/main" id="{568B7A79-C626-1BE7-2660-6F2FB0C183FC}"/>
              </a:ext>
            </a:extLst>
          </p:cNvPr>
          <p:cNvSpPr/>
          <p:nvPr/>
        </p:nvSpPr>
        <p:spPr>
          <a:xfrm>
            <a:off x="5460256" y="1412776"/>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⑦</a:t>
            </a:r>
          </a:p>
        </p:txBody>
      </p:sp>
      <p:sp>
        <p:nvSpPr>
          <p:cNvPr id="10" name="正方形/長方形 9">
            <a:extLst>
              <a:ext uri="{FF2B5EF4-FFF2-40B4-BE49-F238E27FC236}">
                <a16:creationId xmlns:a16="http://schemas.microsoft.com/office/drawing/2014/main" id="{B5E8A67C-04A9-58D0-82B3-32B7070B3398}"/>
              </a:ext>
            </a:extLst>
          </p:cNvPr>
          <p:cNvSpPr/>
          <p:nvPr/>
        </p:nvSpPr>
        <p:spPr>
          <a:xfrm>
            <a:off x="5892751" y="1412776"/>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デジタル化予算の不足</a:t>
            </a:r>
            <a:endParaRPr lang="en-US" altLang="ja-JP" sz="1200" dirty="0"/>
          </a:p>
        </p:txBody>
      </p:sp>
      <p:sp>
        <p:nvSpPr>
          <p:cNvPr id="11" name="正方形/長方形 10">
            <a:extLst>
              <a:ext uri="{FF2B5EF4-FFF2-40B4-BE49-F238E27FC236}">
                <a16:creationId xmlns:a16="http://schemas.microsoft.com/office/drawing/2014/main" id="{551AB882-C217-0557-F076-7006639634EA}"/>
              </a:ext>
            </a:extLst>
          </p:cNvPr>
          <p:cNvSpPr/>
          <p:nvPr/>
        </p:nvSpPr>
        <p:spPr>
          <a:xfrm>
            <a:off x="1424161" y="1712902"/>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②</a:t>
            </a:r>
            <a:endParaRPr kumimoji="1" lang="ja-JP" altLang="en-US" sz="1100" b="1" dirty="0"/>
          </a:p>
        </p:txBody>
      </p:sp>
      <p:sp>
        <p:nvSpPr>
          <p:cNvPr id="12" name="正方形/長方形 11">
            <a:extLst>
              <a:ext uri="{FF2B5EF4-FFF2-40B4-BE49-F238E27FC236}">
                <a16:creationId xmlns:a16="http://schemas.microsoft.com/office/drawing/2014/main" id="{939A715F-6A7F-113C-4CA9-BC143EC8A287}"/>
              </a:ext>
            </a:extLst>
          </p:cNvPr>
          <p:cNvSpPr/>
          <p:nvPr/>
        </p:nvSpPr>
        <p:spPr>
          <a:xfrm>
            <a:off x="1856656" y="1712902"/>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旧来の企業文化と風土</a:t>
            </a:r>
            <a:endParaRPr lang="en-US" altLang="ja-JP" sz="1200" dirty="0"/>
          </a:p>
        </p:txBody>
      </p:sp>
      <p:sp>
        <p:nvSpPr>
          <p:cNvPr id="13" name="正方形/長方形 12">
            <a:extLst>
              <a:ext uri="{FF2B5EF4-FFF2-40B4-BE49-F238E27FC236}">
                <a16:creationId xmlns:a16="http://schemas.microsoft.com/office/drawing/2014/main" id="{7245B78E-CDAC-5A89-2581-448D242908D0}"/>
              </a:ext>
            </a:extLst>
          </p:cNvPr>
          <p:cNvSpPr/>
          <p:nvPr/>
        </p:nvSpPr>
        <p:spPr>
          <a:xfrm>
            <a:off x="5460256" y="1712902"/>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⑧</a:t>
            </a:r>
          </a:p>
        </p:txBody>
      </p:sp>
      <p:sp>
        <p:nvSpPr>
          <p:cNvPr id="15" name="正方形/長方形 14">
            <a:extLst>
              <a:ext uri="{FF2B5EF4-FFF2-40B4-BE49-F238E27FC236}">
                <a16:creationId xmlns:a16="http://schemas.microsoft.com/office/drawing/2014/main" id="{E1DE8ABD-85DC-876E-6B58-B7F6D5407ADB}"/>
              </a:ext>
            </a:extLst>
          </p:cNvPr>
          <p:cNvSpPr/>
          <p:nvPr/>
        </p:nvSpPr>
        <p:spPr>
          <a:xfrm>
            <a:off x="5892751" y="1712902"/>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活用できるデータの質的・量的な不足</a:t>
            </a:r>
            <a:endParaRPr lang="en-US" altLang="ja-JP" sz="1200" dirty="0"/>
          </a:p>
        </p:txBody>
      </p:sp>
      <p:sp>
        <p:nvSpPr>
          <p:cNvPr id="17" name="正方形/長方形 16">
            <a:extLst>
              <a:ext uri="{FF2B5EF4-FFF2-40B4-BE49-F238E27FC236}">
                <a16:creationId xmlns:a16="http://schemas.microsoft.com/office/drawing/2014/main" id="{D402721E-F76B-6D36-FB05-9A12AEC8567E}"/>
              </a:ext>
            </a:extLst>
          </p:cNvPr>
          <p:cNvSpPr/>
          <p:nvPr/>
        </p:nvSpPr>
        <p:spPr>
          <a:xfrm>
            <a:off x="1424161" y="2013028"/>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③</a:t>
            </a:r>
          </a:p>
        </p:txBody>
      </p:sp>
      <p:sp>
        <p:nvSpPr>
          <p:cNvPr id="18" name="正方形/長方形 17">
            <a:extLst>
              <a:ext uri="{FF2B5EF4-FFF2-40B4-BE49-F238E27FC236}">
                <a16:creationId xmlns:a16="http://schemas.microsoft.com/office/drawing/2014/main" id="{F3233305-9BCF-B2C7-7115-49FFA6ACFBE2}"/>
              </a:ext>
            </a:extLst>
          </p:cNvPr>
          <p:cNvSpPr/>
          <p:nvPr/>
        </p:nvSpPr>
        <p:spPr>
          <a:xfrm>
            <a:off x="1856656" y="2013028"/>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デジタル戦略の欠如</a:t>
            </a:r>
            <a:endParaRPr lang="en-US" altLang="ja-JP" sz="1200" dirty="0"/>
          </a:p>
        </p:txBody>
      </p:sp>
      <p:sp>
        <p:nvSpPr>
          <p:cNvPr id="19" name="正方形/長方形 18">
            <a:extLst>
              <a:ext uri="{FF2B5EF4-FFF2-40B4-BE49-F238E27FC236}">
                <a16:creationId xmlns:a16="http://schemas.microsoft.com/office/drawing/2014/main" id="{F8572DBA-4A43-AA2C-3DC6-A36FD37BF6EA}"/>
              </a:ext>
            </a:extLst>
          </p:cNvPr>
          <p:cNvSpPr/>
          <p:nvPr/>
        </p:nvSpPr>
        <p:spPr>
          <a:xfrm>
            <a:off x="5460256" y="2013028"/>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⑨</a:t>
            </a:r>
          </a:p>
        </p:txBody>
      </p:sp>
      <p:sp>
        <p:nvSpPr>
          <p:cNvPr id="20" name="正方形/長方形 19">
            <a:extLst>
              <a:ext uri="{FF2B5EF4-FFF2-40B4-BE49-F238E27FC236}">
                <a16:creationId xmlns:a16="http://schemas.microsoft.com/office/drawing/2014/main" id="{6B19328E-6F12-0090-CFC6-21E7A12600A7}"/>
              </a:ext>
            </a:extLst>
          </p:cNvPr>
          <p:cNvSpPr/>
          <p:nvPr/>
        </p:nvSpPr>
        <p:spPr>
          <a:xfrm>
            <a:off x="5892751" y="2013028"/>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経営トップのコミットメント、リーダーシップの欠如</a:t>
            </a:r>
            <a:endParaRPr lang="en-US" altLang="ja-JP" sz="1200" dirty="0"/>
          </a:p>
        </p:txBody>
      </p:sp>
      <p:sp>
        <p:nvSpPr>
          <p:cNvPr id="23" name="正方形/長方形 22">
            <a:extLst>
              <a:ext uri="{FF2B5EF4-FFF2-40B4-BE49-F238E27FC236}">
                <a16:creationId xmlns:a16="http://schemas.microsoft.com/office/drawing/2014/main" id="{47F0B12F-1218-FFF3-C98E-0E8743D3840D}"/>
              </a:ext>
            </a:extLst>
          </p:cNvPr>
          <p:cNvSpPr/>
          <p:nvPr/>
        </p:nvSpPr>
        <p:spPr>
          <a:xfrm>
            <a:off x="1424161" y="2313154"/>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④</a:t>
            </a:r>
          </a:p>
        </p:txBody>
      </p:sp>
      <p:sp>
        <p:nvSpPr>
          <p:cNvPr id="24" name="正方形/長方形 23">
            <a:extLst>
              <a:ext uri="{FF2B5EF4-FFF2-40B4-BE49-F238E27FC236}">
                <a16:creationId xmlns:a16="http://schemas.microsoft.com/office/drawing/2014/main" id="{567A44B5-414A-F328-947B-477730313BB5}"/>
              </a:ext>
            </a:extLst>
          </p:cNvPr>
          <p:cNvSpPr/>
          <p:nvPr/>
        </p:nvSpPr>
        <p:spPr>
          <a:xfrm>
            <a:off x="1856656" y="2313154"/>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組織構造上の問題</a:t>
            </a: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（部門の縦割り、権限の不明瞭さなど）</a:t>
            </a: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　</a:t>
            </a:r>
            <a:endParaRPr lang="en-US" altLang="ja-JP" sz="1000" dirty="0"/>
          </a:p>
        </p:txBody>
      </p:sp>
      <p:sp>
        <p:nvSpPr>
          <p:cNvPr id="25" name="正方形/長方形 24">
            <a:extLst>
              <a:ext uri="{FF2B5EF4-FFF2-40B4-BE49-F238E27FC236}">
                <a16:creationId xmlns:a16="http://schemas.microsoft.com/office/drawing/2014/main" id="{4E4EB01B-3528-41D1-5586-E8A4B1DFA565}"/>
              </a:ext>
            </a:extLst>
          </p:cNvPr>
          <p:cNvSpPr/>
          <p:nvPr/>
        </p:nvSpPr>
        <p:spPr>
          <a:xfrm>
            <a:off x="5460256" y="2313154"/>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⑩</a:t>
            </a:r>
          </a:p>
        </p:txBody>
      </p:sp>
      <p:sp>
        <p:nvSpPr>
          <p:cNvPr id="26" name="正方形/長方形 25">
            <a:extLst>
              <a:ext uri="{FF2B5EF4-FFF2-40B4-BE49-F238E27FC236}">
                <a16:creationId xmlns:a16="http://schemas.microsoft.com/office/drawing/2014/main" id="{0D87DC95-398D-06D3-1DA3-43B083FBFDE2}"/>
              </a:ext>
            </a:extLst>
          </p:cNvPr>
          <p:cNvSpPr/>
          <p:nvPr/>
        </p:nvSpPr>
        <p:spPr>
          <a:xfrm>
            <a:off x="5892751" y="2313154"/>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デジタル化に適したパートナー企業の不足</a:t>
            </a:r>
            <a:endParaRPr lang="en-US" altLang="ja-JP" sz="1200" dirty="0"/>
          </a:p>
        </p:txBody>
      </p:sp>
      <p:sp>
        <p:nvSpPr>
          <p:cNvPr id="27" name="正方形/長方形 26">
            <a:extLst>
              <a:ext uri="{FF2B5EF4-FFF2-40B4-BE49-F238E27FC236}">
                <a16:creationId xmlns:a16="http://schemas.microsoft.com/office/drawing/2014/main" id="{950C061F-5343-DF8B-80A8-52848E6B7892}"/>
              </a:ext>
            </a:extLst>
          </p:cNvPr>
          <p:cNvSpPr/>
          <p:nvPr/>
        </p:nvSpPr>
        <p:spPr>
          <a:xfrm>
            <a:off x="1424161" y="2613280"/>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⑤</a:t>
            </a:r>
          </a:p>
        </p:txBody>
      </p:sp>
      <p:sp>
        <p:nvSpPr>
          <p:cNvPr id="31" name="正方形/長方形 30">
            <a:extLst>
              <a:ext uri="{FF2B5EF4-FFF2-40B4-BE49-F238E27FC236}">
                <a16:creationId xmlns:a16="http://schemas.microsoft.com/office/drawing/2014/main" id="{FC6AB2C2-ED71-0CA1-6A65-DEBDC7DDEAEE}"/>
              </a:ext>
            </a:extLst>
          </p:cNvPr>
          <p:cNvSpPr/>
          <p:nvPr/>
        </p:nvSpPr>
        <p:spPr>
          <a:xfrm>
            <a:off x="1856656" y="2613280"/>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事業部門の主体性の欠如</a:t>
            </a:r>
            <a:endParaRPr lang="en-US" altLang="ja-JP" sz="1200" dirty="0"/>
          </a:p>
        </p:txBody>
      </p:sp>
      <p:sp>
        <p:nvSpPr>
          <p:cNvPr id="32" name="正方形/長方形 31">
            <a:extLst>
              <a:ext uri="{FF2B5EF4-FFF2-40B4-BE49-F238E27FC236}">
                <a16:creationId xmlns:a16="http://schemas.microsoft.com/office/drawing/2014/main" id="{91BAB6A8-B387-A211-5BEE-FC8FFA34D896}"/>
              </a:ext>
            </a:extLst>
          </p:cNvPr>
          <p:cNvSpPr/>
          <p:nvPr/>
        </p:nvSpPr>
        <p:spPr>
          <a:xfrm>
            <a:off x="5460256" y="2613280"/>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⑪</a:t>
            </a:r>
          </a:p>
        </p:txBody>
      </p:sp>
      <p:sp>
        <p:nvSpPr>
          <p:cNvPr id="36" name="正方形/長方形 35">
            <a:extLst>
              <a:ext uri="{FF2B5EF4-FFF2-40B4-BE49-F238E27FC236}">
                <a16:creationId xmlns:a16="http://schemas.microsoft.com/office/drawing/2014/main" id="{537460B5-4734-F2E4-8F89-0E79127ECE90}"/>
              </a:ext>
            </a:extLst>
          </p:cNvPr>
          <p:cNvSpPr/>
          <p:nvPr/>
        </p:nvSpPr>
        <p:spPr>
          <a:xfrm>
            <a:off x="5892751" y="2613280"/>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社内外の規制・ルールによる制約</a:t>
            </a:r>
            <a:endParaRPr lang="en-US" altLang="ja-JP" sz="1200" dirty="0"/>
          </a:p>
        </p:txBody>
      </p:sp>
      <p:sp>
        <p:nvSpPr>
          <p:cNvPr id="37" name="正方形/長方形 36">
            <a:extLst>
              <a:ext uri="{FF2B5EF4-FFF2-40B4-BE49-F238E27FC236}">
                <a16:creationId xmlns:a16="http://schemas.microsoft.com/office/drawing/2014/main" id="{FD134B87-5BF2-C58F-3EF4-7C9749C52F15}"/>
              </a:ext>
            </a:extLst>
          </p:cNvPr>
          <p:cNvSpPr/>
          <p:nvPr/>
        </p:nvSpPr>
        <p:spPr>
          <a:xfrm>
            <a:off x="1424161" y="2913406"/>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⑥</a:t>
            </a:r>
          </a:p>
        </p:txBody>
      </p:sp>
      <p:sp>
        <p:nvSpPr>
          <p:cNvPr id="42" name="正方形/長方形 41">
            <a:extLst>
              <a:ext uri="{FF2B5EF4-FFF2-40B4-BE49-F238E27FC236}">
                <a16:creationId xmlns:a16="http://schemas.microsoft.com/office/drawing/2014/main" id="{427AEC9E-6BCB-B586-9201-64147B5C7462}"/>
              </a:ext>
            </a:extLst>
          </p:cNvPr>
          <p:cNvSpPr/>
          <p:nvPr/>
        </p:nvSpPr>
        <p:spPr>
          <a:xfrm>
            <a:off x="1856656" y="2913406"/>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デジタル化投資の判断基準や執行ルールの未整備</a:t>
            </a:r>
            <a:endParaRPr lang="en-US" altLang="ja-JP" sz="1200" dirty="0"/>
          </a:p>
        </p:txBody>
      </p:sp>
      <p:sp>
        <p:nvSpPr>
          <p:cNvPr id="43" name="正方形/長方形 42">
            <a:extLst>
              <a:ext uri="{FF2B5EF4-FFF2-40B4-BE49-F238E27FC236}">
                <a16:creationId xmlns:a16="http://schemas.microsoft.com/office/drawing/2014/main" id="{0EB6EC6F-502B-6CE7-0F9C-8AA0CE5CC6C5}"/>
              </a:ext>
            </a:extLst>
          </p:cNvPr>
          <p:cNvSpPr/>
          <p:nvPr/>
        </p:nvSpPr>
        <p:spPr>
          <a:xfrm>
            <a:off x="5460256" y="2913406"/>
            <a:ext cx="432495"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⑫</a:t>
            </a:r>
          </a:p>
        </p:txBody>
      </p:sp>
      <p:sp>
        <p:nvSpPr>
          <p:cNvPr id="44" name="正方形/長方形 43">
            <a:extLst>
              <a:ext uri="{FF2B5EF4-FFF2-40B4-BE49-F238E27FC236}">
                <a16:creationId xmlns:a16="http://schemas.microsoft.com/office/drawing/2014/main" id="{1DF2B252-1B58-C87C-F401-EBFA1F99CFF9}"/>
              </a:ext>
            </a:extLst>
          </p:cNvPr>
          <p:cNvSpPr/>
          <p:nvPr/>
        </p:nvSpPr>
        <p:spPr>
          <a:xfrm>
            <a:off x="5892751" y="2913406"/>
            <a:ext cx="3603600" cy="307441"/>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mn-lt"/>
                <a:ea typeface="+mn-ea"/>
                <a:cs typeface="+mn-cs"/>
              </a:rPr>
              <a:t>サーバやネットワークなどの基盤の欠如</a:t>
            </a:r>
            <a:endParaRPr lang="en-US" altLang="ja-JP" sz="1200" dirty="0"/>
          </a:p>
        </p:txBody>
      </p:sp>
      <p:sp>
        <p:nvSpPr>
          <p:cNvPr id="45" name="正方形/長方形 44">
            <a:extLst>
              <a:ext uri="{FF2B5EF4-FFF2-40B4-BE49-F238E27FC236}">
                <a16:creationId xmlns:a16="http://schemas.microsoft.com/office/drawing/2014/main" id="{13419978-D374-CB05-DC3C-C3D34D3CC50F}"/>
              </a:ext>
            </a:extLst>
          </p:cNvPr>
          <p:cNvSpPr/>
          <p:nvPr/>
        </p:nvSpPr>
        <p:spPr>
          <a:xfrm>
            <a:off x="3512840" y="1105335"/>
            <a:ext cx="5984074" cy="307441"/>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100" dirty="0"/>
              <a:t>※</a:t>
            </a:r>
            <a:r>
              <a:rPr kumimoji="1" lang="ja-JP" altLang="en-US" sz="1100" dirty="0"/>
              <a:t>①～⑫に当てはまらない課題を挙げる場合は、選択肢欄に「その他」と記載ください。</a:t>
            </a:r>
          </a:p>
        </p:txBody>
      </p:sp>
      <p:sp>
        <p:nvSpPr>
          <p:cNvPr id="46" name="正方形/長方形 45">
            <a:extLst>
              <a:ext uri="{FF2B5EF4-FFF2-40B4-BE49-F238E27FC236}">
                <a16:creationId xmlns:a16="http://schemas.microsoft.com/office/drawing/2014/main" id="{EB22C2C5-4428-5552-83D7-864D80A2CE63}"/>
              </a:ext>
            </a:extLst>
          </p:cNvPr>
          <p:cNvSpPr/>
          <p:nvPr/>
        </p:nvSpPr>
        <p:spPr>
          <a:xfrm>
            <a:off x="1424161" y="4325607"/>
            <a:ext cx="792535" cy="11052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第二位</a:t>
            </a:r>
          </a:p>
        </p:txBody>
      </p:sp>
      <p:sp>
        <p:nvSpPr>
          <p:cNvPr id="47" name="正方形/長方形 46">
            <a:extLst>
              <a:ext uri="{FF2B5EF4-FFF2-40B4-BE49-F238E27FC236}">
                <a16:creationId xmlns:a16="http://schemas.microsoft.com/office/drawing/2014/main" id="{A01A9B9C-9217-05D5-42CB-35D912D66D74}"/>
              </a:ext>
            </a:extLst>
          </p:cNvPr>
          <p:cNvSpPr/>
          <p:nvPr/>
        </p:nvSpPr>
        <p:spPr>
          <a:xfrm>
            <a:off x="2216696" y="4325608"/>
            <a:ext cx="7280218" cy="11052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48" name="正方形/長方形 47">
            <a:extLst>
              <a:ext uri="{FF2B5EF4-FFF2-40B4-BE49-F238E27FC236}">
                <a16:creationId xmlns:a16="http://schemas.microsoft.com/office/drawing/2014/main" id="{24C09E69-44C7-B23F-DC66-857A67D9F28D}"/>
              </a:ext>
            </a:extLst>
          </p:cNvPr>
          <p:cNvSpPr/>
          <p:nvPr/>
        </p:nvSpPr>
        <p:spPr>
          <a:xfrm>
            <a:off x="1424161" y="5430368"/>
            <a:ext cx="792535" cy="11052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第三位</a:t>
            </a:r>
          </a:p>
        </p:txBody>
      </p:sp>
      <p:sp>
        <p:nvSpPr>
          <p:cNvPr id="49" name="正方形/長方形 48">
            <a:extLst>
              <a:ext uri="{FF2B5EF4-FFF2-40B4-BE49-F238E27FC236}">
                <a16:creationId xmlns:a16="http://schemas.microsoft.com/office/drawing/2014/main" id="{3BEA6481-CF72-1C13-CAA1-CEC3381A6068}"/>
              </a:ext>
            </a:extLst>
          </p:cNvPr>
          <p:cNvSpPr/>
          <p:nvPr/>
        </p:nvSpPr>
        <p:spPr>
          <a:xfrm>
            <a:off x="2216696" y="5430369"/>
            <a:ext cx="7280218" cy="11052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50" name="正方形/長方形 49">
            <a:extLst>
              <a:ext uri="{FF2B5EF4-FFF2-40B4-BE49-F238E27FC236}">
                <a16:creationId xmlns:a16="http://schemas.microsoft.com/office/drawing/2014/main" id="{5A5CDEF1-BC50-E568-8DD3-2862AE9E2CE0}"/>
              </a:ext>
            </a:extLst>
          </p:cNvPr>
          <p:cNvSpPr/>
          <p:nvPr/>
        </p:nvSpPr>
        <p:spPr>
          <a:xfrm>
            <a:off x="2216133" y="3220846"/>
            <a:ext cx="1377349" cy="416308"/>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選択肢</a:t>
            </a:r>
            <a:br>
              <a:rPr kumimoji="1" lang="en-US" altLang="ja-JP" sz="1100" b="1" dirty="0"/>
            </a:br>
            <a:r>
              <a:rPr kumimoji="1" lang="ja-JP" altLang="en-US" sz="1100" b="1" dirty="0"/>
              <a:t>（番号 </a:t>
            </a:r>
            <a:r>
              <a:rPr kumimoji="1" lang="en-US" altLang="ja-JP" sz="1100" b="1" dirty="0"/>
              <a:t>or </a:t>
            </a:r>
            <a:r>
              <a:rPr kumimoji="1" lang="ja-JP" altLang="en-US" sz="1100" b="1" dirty="0"/>
              <a:t>その他）</a:t>
            </a:r>
          </a:p>
        </p:txBody>
      </p:sp>
      <p:sp>
        <p:nvSpPr>
          <p:cNvPr id="51" name="正方形/長方形 50">
            <a:extLst>
              <a:ext uri="{FF2B5EF4-FFF2-40B4-BE49-F238E27FC236}">
                <a16:creationId xmlns:a16="http://schemas.microsoft.com/office/drawing/2014/main" id="{EEED4287-DA07-919B-A348-54B8F45E5B5E}"/>
              </a:ext>
            </a:extLst>
          </p:cNvPr>
          <p:cNvSpPr/>
          <p:nvPr/>
        </p:nvSpPr>
        <p:spPr>
          <a:xfrm>
            <a:off x="3594045" y="3220846"/>
            <a:ext cx="1074123" cy="41630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sp>
        <p:nvSpPr>
          <p:cNvPr id="52" name="正方形/長方形 51">
            <a:extLst>
              <a:ext uri="{FF2B5EF4-FFF2-40B4-BE49-F238E27FC236}">
                <a16:creationId xmlns:a16="http://schemas.microsoft.com/office/drawing/2014/main" id="{00E3475B-F814-E248-2179-A0DC2228007B}"/>
              </a:ext>
            </a:extLst>
          </p:cNvPr>
          <p:cNvSpPr/>
          <p:nvPr/>
        </p:nvSpPr>
        <p:spPr>
          <a:xfrm>
            <a:off x="2216133" y="4326047"/>
            <a:ext cx="1377349" cy="416308"/>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選択肢</a:t>
            </a:r>
            <a:br>
              <a:rPr kumimoji="1" lang="en-US" altLang="ja-JP" sz="1100" b="1" dirty="0"/>
            </a:br>
            <a:r>
              <a:rPr kumimoji="1" lang="ja-JP" altLang="en-US" sz="1100" b="1" dirty="0"/>
              <a:t>（番号 </a:t>
            </a:r>
            <a:r>
              <a:rPr kumimoji="1" lang="en-US" altLang="ja-JP" sz="1100" b="1" dirty="0"/>
              <a:t>or </a:t>
            </a:r>
            <a:r>
              <a:rPr kumimoji="1" lang="ja-JP" altLang="en-US" sz="1100" b="1" dirty="0"/>
              <a:t>その他）</a:t>
            </a:r>
          </a:p>
        </p:txBody>
      </p:sp>
      <p:sp>
        <p:nvSpPr>
          <p:cNvPr id="53" name="正方形/長方形 52">
            <a:extLst>
              <a:ext uri="{FF2B5EF4-FFF2-40B4-BE49-F238E27FC236}">
                <a16:creationId xmlns:a16="http://schemas.microsoft.com/office/drawing/2014/main" id="{9509E16C-A7F5-91C4-CF93-9A8980EA853A}"/>
              </a:ext>
            </a:extLst>
          </p:cNvPr>
          <p:cNvSpPr/>
          <p:nvPr/>
        </p:nvSpPr>
        <p:spPr>
          <a:xfrm>
            <a:off x="3594045" y="4326047"/>
            <a:ext cx="1074123" cy="41630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sp>
        <p:nvSpPr>
          <p:cNvPr id="54" name="正方形/長方形 53">
            <a:extLst>
              <a:ext uri="{FF2B5EF4-FFF2-40B4-BE49-F238E27FC236}">
                <a16:creationId xmlns:a16="http://schemas.microsoft.com/office/drawing/2014/main" id="{34A8DEC9-A969-6CC5-EFA5-78C19D6C5908}"/>
              </a:ext>
            </a:extLst>
          </p:cNvPr>
          <p:cNvSpPr/>
          <p:nvPr/>
        </p:nvSpPr>
        <p:spPr>
          <a:xfrm>
            <a:off x="2216133" y="5430369"/>
            <a:ext cx="1377349" cy="416308"/>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選択肢</a:t>
            </a:r>
            <a:br>
              <a:rPr kumimoji="1" lang="en-US" altLang="ja-JP" sz="1100" b="1" dirty="0"/>
            </a:br>
            <a:r>
              <a:rPr kumimoji="1" lang="ja-JP" altLang="en-US" sz="1100" b="1" dirty="0"/>
              <a:t>（番号 </a:t>
            </a:r>
            <a:r>
              <a:rPr kumimoji="1" lang="en-US" altLang="ja-JP" sz="1100" b="1" dirty="0"/>
              <a:t>or </a:t>
            </a:r>
            <a:r>
              <a:rPr kumimoji="1" lang="ja-JP" altLang="en-US" sz="1100" b="1" dirty="0"/>
              <a:t>その他）</a:t>
            </a:r>
          </a:p>
        </p:txBody>
      </p:sp>
      <p:sp>
        <p:nvSpPr>
          <p:cNvPr id="56" name="正方形/長方形 55">
            <a:extLst>
              <a:ext uri="{FF2B5EF4-FFF2-40B4-BE49-F238E27FC236}">
                <a16:creationId xmlns:a16="http://schemas.microsoft.com/office/drawing/2014/main" id="{4474F7FC-6BF9-09A3-462E-6616FC09F334}"/>
              </a:ext>
            </a:extLst>
          </p:cNvPr>
          <p:cNvSpPr/>
          <p:nvPr/>
        </p:nvSpPr>
        <p:spPr>
          <a:xfrm>
            <a:off x="3594045" y="5430369"/>
            <a:ext cx="1074123" cy="416308"/>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b="1" dirty="0"/>
          </a:p>
        </p:txBody>
      </p:sp>
    </p:spTree>
    <p:extLst>
      <p:ext uri="{BB962C8B-B14F-4D97-AF65-F5344CB8AC3E}">
        <p14:creationId xmlns:p14="http://schemas.microsoft.com/office/powerpoint/2010/main" val="5648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87626-F531-7222-E9CC-2A9FEB6855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14" name="think-cell data - do not delete" hidden="1">
                        <a:extLst>
                          <a:ext uri="{FF2B5EF4-FFF2-40B4-BE49-F238E27FC236}">
                            <a16:creationId xmlns:a16="http://schemas.microsoft.com/office/drawing/2014/main" id="{4D087626-F531-7222-E9CC-2A9FEB6855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正方形/長方形 27">
            <a:extLst>
              <a:ext uri="{FF2B5EF4-FFF2-40B4-BE49-F238E27FC236}">
                <a16:creationId xmlns:a16="http://schemas.microsoft.com/office/drawing/2014/main" id="{F6BEA43F-7D6F-A983-47AD-4F85E0E615EA}"/>
              </a:ext>
            </a:extLst>
          </p:cNvPr>
          <p:cNvSpPr/>
          <p:nvPr/>
        </p:nvSpPr>
        <p:spPr>
          <a:xfrm>
            <a:off x="200026" y="589359"/>
            <a:ext cx="1224136" cy="5946213"/>
          </a:xfrm>
          <a:prstGeom prst="rect">
            <a:avLst/>
          </a:prstGeom>
          <a:solidFill>
            <a:schemeClr val="accent2"/>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solidFill>
                  <a:schemeClr val="bg1"/>
                </a:solidFill>
              </a:rPr>
              <a:t>事業内容</a:t>
            </a:r>
          </a:p>
        </p:txBody>
      </p:sp>
      <p:sp>
        <p:nvSpPr>
          <p:cNvPr id="55" name="正方形/長方形 54">
            <a:extLst>
              <a:ext uri="{FF2B5EF4-FFF2-40B4-BE49-F238E27FC236}">
                <a16:creationId xmlns:a16="http://schemas.microsoft.com/office/drawing/2014/main" id="{A7F097E3-A442-C358-8576-70642AEAE6B8}"/>
              </a:ext>
            </a:extLst>
          </p:cNvPr>
          <p:cNvSpPr/>
          <p:nvPr/>
        </p:nvSpPr>
        <p:spPr>
          <a:xfrm>
            <a:off x="200025" y="155081"/>
            <a:ext cx="9296889" cy="365585"/>
          </a:xfrm>
          <a:prstGeom prst="rect">
            <a:avLst/>
          </a:prstGeom>
          <a:solidFill>
            <a:schemeClr val="accent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b="1" dirty="0">
                <a:solidFill>
                  <a:schemeClr val="bg1"/>
                </a:solidFill>
              </a:rPr>
              <a:t>④　事業概要</a:t>
            </a:r>
          </a:p>
        </p:txBody>
      </p:sp>
      <p:sp>
        <p:nvSpPr>
          <p:cNvPr id="38" name="正方形/長方形 37">
            <a:extLst>
              <a:ext uri="{FF2B5EF4-FFF2-40B4-BE49-F238E27FC236}">
                <a16:creationId xmlns:a16="http://schemas.microsoft.com/office/drawing/2014/main" id="{38BCD8D7-8BB7-C0E1-38E2-84E544341D16}"/>
              </a:ext>
            </a:extLst>
          </p:cNvPr>
          <p:cNvSpPr/>
          <p:nvPr/>
        </p:nvSpPr>
        <p:spPr>
          <a:xfrm>
            <a:off x="1424161" y="1281144"/>
            <a:ext cx="1585068" cy="40081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テーマ</a:t>
            </a:r>
            <a:endParaRPr kumimoji="1" lang="ja-JP" altLang="en-US" sz="1100" b="1" dirty="0"/>
          </a:p>
        </p:txBody>
      </p:sp>
      <p:sp>
        <p:nvSpPr>
          <p:cNvPr id="39" name="正方形/長方形 38">
            <a:extLst>
              <a:ext uri="{FF2B5EF4-FFF2-40B4-BE49-F238E27FC236}">
                <a16:creationId xmlns:a16="http://schemas.microsoft.com/office/drawing/2014/main" id="{1300CA64-BF7A-2219-2057-CA64DD381F2E}"/>
              </a:ext>
            </a:extLst>
          </p:cNvPr>
          <p:cNvSpPr/>
          <p:nvPr/>
        </p:nvSpPr>
        <p:spPr>
          <a:xfrm>
            <a:off x="3009230" y="1281472"/>
            <a:ext cx="6487684" cy="400482"/>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200" dirty="0"/>
              <a:t>A</a:t>
            </a:r>
            <a:r>
              <a:rPr kumimoji="1" lang="ja-JP" altLang="en-US" sz="1200" dirty="0"/>
              <a:t>：</a:t>
            </a:r>
            <a:r>
              <a:rPr kumimoji="1" lang="en-US" altLang="ja-JP" sz="1200" dirty="0"/>
              <a:t>DX</a:t>
            </a:r>
            <a:r>
              <a:rPr kumimoji="1" lang="ja-JP" altLang="en-US" sz="1200" dirty="0"/>
              <a:t>戦略の策定　／　</a:t>
            </a:r>
            <a:r>
              <a:rPr kumimoji="1" lang="en-US" altLang="ja-JP" sz="1200" dirty="0"/>
              <a:t>B</a:t>
            </a:r>
            <a:r>
              <a:rPr lang="ja-JP" altLang="en-US" sz="1200" dirty="0"/>
              <a:t>：</a:t>
            </a:r>
            <a:r>
              <a:rPr kumimoji="1" lang="en-US" altLang="ja-JP" sz="1200" dirty="0"/>
              <a:t>DX</a:t>
            </a:r>
            <a:r>
              <a:rPr kumimoji="1" lang="ja-JP" altLang="en-US" sz="1200" dirty="0"/>
              <a:t>の実装　／　</a:t>
            </a:r>
            <a:r>
              <a:rPr kumimoji="1" lang="en-US" altLang="ja-JP" sz="1200" dirty="0"/>
              <a:t>C</a:t>
            </a:r>
            <a:r>
              <a:rPr kumimoji="1" lang="ja-JP" altLang="en-US" sz="1200" dirty="0"/>
              <a:t>：新規事業開発</a:t>
            </a:r>
          </a:p>
        </p:txBody>
      </p:sp>
      <p:sp>
        <p:nvSpPr>
          <p:cNvPr id="64" name="正方形/長方形 63">
            <a:extLst>
              <a:ext uri="{FF2B5EF4-FFF2-40B4-BE49-F238E27FC236}">
                <a16:creationId xmlns:a16="http://schemas.microsoft.com/office/drawing/2014/main" id="{DAE51390-C82A-9C2B-E282-9F6D05C4EAB0}"/>
              </a:ext>
            </a:extLst>
          </p:cNvPr>
          <p:cNvSpPr/>
          <p:nvPr/>
        </p:nvSpPr>
        <p:spPr>
          <a:xfrm>
            <a:off x="3009228" y="1681956"/>
            <a:ext cx="6487685" cy="900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33" name="正方形/長方形 32">
            <a:extLst>
              <a:ext uri="{FF2B5EF4-FFF2-40B4-BE49-F238E27FC236}">
                <a16:creationId xmlns:a16="http://schemas.microsoft.com/office/drawing/2014/main" id="{9AF5EF68-566D-A1AD-30FC-AEE0B62B4FC8}"/>
              </a:ext>
            </a:extLst>
          </p:cNvPr>
          <p:cNvSpPr/>
          <p:nvPr/>
        </p:nvSpPr>
        <p:spPr>
          <a:xfrm>
            <a:off x="1424161" y="1681956"/>
            <a:ext cx="1585066" cy="9000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t>提案の背景</a:t>
            </a:r>
            <a:endParaRPr kumimoji="1" lang="ja-JP" altLang="en-US" sz="1100" b="1" dirty="0"/>
          </a:p>
        </p:txBody>
      </p:sp>
      <p:sp>
        <p:nvSpPr>
          <p:cNvPr id="34" name="正方形/長方形 33">
            <a:extLst>
              <a:ext uri="{FF2B5EF4-FFF2-40B4-BE49-F238E27FC236}">
                <a16:creationId xmlns:a16="http://schemas.microsoft.com/office/drawing/2014/main" id="{09CC0A7A-8448-3BFC-450E-C58017617FAC}"/>
              </a:ext>
            </a:extLst>
          </p:cNvPr>
          <p:cNvSpPr/>
          <p:nvPr/>
        </p:nvSpPr>
        <p:spPr>
          <a:xfrm>
            <a:off x="3009226" y="5644982"/>
            <a:ext cx="6487688" cy="890589"/>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b="1" dirty="0"/>
          </a:p>
        </p:txBody>
      </p:sp>
      <p:sp>
        <p:nvSpPr>
          <p:cNvPr id="35" name="正方形/長方形 34">
            <a:extLst>
              <a:ext uri="{FF2B5EF4-FFF2-40B4-BE49-F238E27FC236}">
                <a16:creationId xmlns:a16="http://schemas.microsoft.com/office/drawing/2014/main" id="{E9B935D9-C042-FE42-366C-62FDE69FD275}"/>
              </a:ext>
            </a:extLst>
          </p:cNvPr>
          <p:cNvSpPr/>
          <p:nvPr/>
        </p:nvSpPr>
        <p:spPr>
          <a:xfrm>
            <a:off x="1424161" y="5644982"/>
            <a:ext cx="1585064" cy="890589"/>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その他</a:t>
            </a:r>
            <a:endParaRPr kumimoji="1" lang="en-US" altLang="ja-JP" sz="1100" b="1" dirty="0"/>
          </a:p>
          <a:p>
            <a:pPr algn="ctr"/>
            <a:r>
              <a:rPr lang="ja-JP" altLang="en-US" sz="1100" b="1" dirty="0"/>
              <a:t>（新規性、工夫点等）</a:t>
            </a:r>
            <a:endParaRPr kumimoji="1" lang="en-US" altLang="ja-JP" sz="1100" b="1" dirty="0"/>
          </a:p>
        </p:txBody>
      </p:sp>
      <p:sp>
        <p:nvSpPr>
          <p:cNvPr id="40" name="正方形/長方形 39">
            <a:extLst>
              <a:ext uri="{FF2B5EF4-FFF2-40B4-BE49-F238E27FC236}">
                <a16:creationId xmlns:a16="http://schemas.microsoft.com/office/drawing/2014/main" id="{6D5DA908-A794-653E-DF6A-37654018BE79}"/>
              </a:ext>
            </a:extLst>
          </p:cNvPr>
          <p:cNvSpPr/>
          <p:nvPr/>
        </p:nvSpPr>
        <p:spPr>
          <a:xfrm>
            <a:off x="1424160" y="589360"/>
            <a:ext cx="8072753" cy="691148"/>
          </a:xfrm>
          <a:prstGeom prst="rect">
            <a:avLst/>
          </a:prstGeom>
          <a:solidFill>
            <a:schemeClr val="bg1">
              <a:lumMod val="95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a:t>テーマを選択の上、以下の項目を記載してください。なお、提案の背景を記載する際は、貴団体が抱える課題との対応が分かるように説明してください。またその他については、貴団体の事業が他のスポーツ団体においても参照できる取組となり得ることが伝わるよう、取組内容の新規性や、</a:t>
            </a:r>
            <a:br>
              <a:rPr lang="en-US" altLang="ja-JP" sz="1100" dirty="0"/>
            </a:br>
            <a:r>
              <a:rPr lang="ja-JP" altLang="en-US" sz="1100" dirty="0"/>
              <a:t>取組方法における工夫点等を記載ください。</a:t>
            </a:r>
            <a:endParaRPr lang="en-US" altLang="ja-JP" sz="1100" dirty="0"/>
          </a:p>
        </p:txBody>
      </p:sp>
      <p:sp>
        <p:nvSpPr>
          <p:cNvPr id="6" name="正方形/長方形 5">
            <a:extLst>
              <a:ext uri="{FF2B5EF4-FFF2-40B4-BE49-F238E27FC236}">
                <a16:creationId xmlns:a16="http://schemas.microsoft.com/office/drawing/2014/main" id="{30B23B96-F910-C973-3467-1B14189EB223}"/>
              </a:ext>
            </a:extLst>
          </p:cNvPr>
          <p:cNvSpPr/>
          <p:nvPr/>
        </p:nvSpPr>
        <p:spPr>
          <a:xfrm>
            <a:off x="3009230" y="3177972"/>
            <a:ext cx="6487684" cy="1567007"/>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dirty="0"/>
          </a:p>
        </p:txBody>
      </p:sp>
      <p:sp>
        <p:nvSpPr>
          <p:cNvPr id="7" name="正方形/長方形 6">
            <a:extLst>
              <a:ext uri="{FF2B5EF4-FFF2-40B4-BE49-F238E27FC236}">
                <a16:creationId xmlns:a16="http://schemas.microsoft.com/office/drawing/2014/main" id="{91DD1670-F607-F098-90C8-6B88DDEEB2BF}"/>
              </a:ext>
            </a:extLst>
          </p:cNvPr>
          <p:cNvSpPr/>
          <p:nvPr/>
        </p:nvSpPr>
        <p:spPr>
          <a:xfrm>
            <a:off x="1424161" y="2581956"/>
            <a:ext cx="792535" cy="2163024"/>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実施内容</a:t>
            </a:r>
          </a:p>
        </p:txBody>
      </p:sp>
      <p:sp>
        <p:nvSpPr>
          <p:cNvPr id="10" name="正方形/長方形 9">
            <a:extLst>
              <a:ext uri="{FF2B5EF4-FFF2-40B4-BE49-F238E27FC236}">
                <a16:creationId xmlns:a16="http://schemas.microsoft.com/office/drawing/2014/main" id="{866E128E-4B15-64E2-8877-6AD40A9E3390}"/>
              </a:ext>
            </a:extLst>
          </p:cNvPr>
          <p:cNvSpPr/>
          <p:nvPr/>
        </p:nvSpPr>
        <p:spPr>
          <a:xfrm>
            <a:off x="3009226" y="4744981"/>
            <a:ext cx="6487687" cy="900000"/>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t"/>
          <a:lstStyle/>
          <a:p>
            <a:endParaRPr kumimoji="1" lang="ja-JP" altLang="en-US" sz="1200" b="1" dirty="0"/>
          </a:p>
        </p:txBody>
      </p:sp>
      <p:sp>
        <p:nvSpPr>
          <p:cNvPr id="11" name="正方形/長方形 10">
            <a:extLst>
              <a:ext uri="{FF2B5EF4-FFF2-40B4-BE49-F238E27FC236}">
                <a16:creationId xmlns:a16="http://schemas.microsoft.com/office/drawing/2014/main" id="{245A7FB2-EF60-872E-B146-E25B19662004}"/>
              </a:ext>
            </a:extLst>
          </p:cNvPr>
          <p:cNvSpPr/>
          <p:nvPr/>
        </p:nvSpPr>
        <p:spPr>
          <a:xfrm>
            <a:off x="1424161" y="4744983"/>
            <a:ext cx="1585069" cy="900000"/>
          </a:xfrm>
          <a:prstGeom prst="rect">
            <a:avLst/>
          </a:prstGeom>
          <a:solidFill>
            <a:schemeClr val="accent2">
              <a:lumMod val="40000"/>
              <a:lumOff val="6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b="1" dirty="0"/>
              <a:t>スケジュール</a:t>
            </a:r>
            <a:endParaRPr kumimoji="1" lang="en-US" altLang="ja-JP" sz="1100" b="1" dirty="0"/>
          </a:p>
        </p:txBody>
      </p:sp>
      <p:sp>
        <p:nvSpPr>
          <p:cNvPr id="12" name="正方形/長方形 11">
            <a:extLst>
              <a:ext uri="{FF2B5EF4-FFF2-40B4-BE49-F238E27FC236}">
                <a16:creationId xmlns:a16="http://schemas.microsoft.com/office/drawing/2014/main" id="{C463D2AB-598F-AC11-DBD8-558CDE5868D7}"/>
              </a:ext>
            </a:extLst>
          </p:cNvPr>
          <p:cNvSpPr/>
          <p:nvPr/>
        </p:nvSpPr>
        <p:spPr>
          <a:xfrm>
            <a:off x="3009230" y="2581956"/>
            <a:ext cx="6487684" cy="596016"/>
          </a:xfrm>
          <a:prstGeom prst="rect">
            <a:avLst/>
          </a:prstGeom>
          <a:solidFill>
            <a:schemeClr val="bg1"/>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200" dirty="0"/>
          </a:p>
        </p:txBody>
      </p:sp>
      <p:sp>
        <p:nvSpPr>
          <p:cNvPr id="13" name="正方形/長方形 12">
            <a:extLst>
              <a:ext uri="{FF2B5EF4-FFF2-40B4-BE49-F238E27FC236}">
                <a16:creationId xmlns:a16="http://schemas.microsoft.com/office/drawing/2014/main" id="{39BD42E5-E943-C90F-CF6E-BD19457EF2AE}"/>
              </a:ext>
            </a:extLst>
          </p:cNvPr>
          <p:cNvSpPr/>
          <p:nvPr/>
        </p:nvSpPr>
        <p:spPr>
          <a:xfrm>
            <a:off x="2216696" y="3177972"/>
            <a:ext cx="792534" cy="1567007"/>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詳細</a:t>
            </a:r>
          </a:p>
        </p:txBody>
      </p:sp>
      <p:sp>
        <p:nvSpPr>
          <p:cNvPr id="15" name="正方形/長方形 14">
            <a:extLst>
              <a:ext uri="{FF2B5EF4-FFF2-40B4-BE49-F238E27FC236}">
                <a16:creationId xmlns:a16="http://schemas.microsoft.com/office/drawing/2014/main" id="{E22E233D-8292-765F-B326-A3CDE83AB331}"/>
              </a:ext>
            </a:extLst>
          </p:cNvPr>
          <p:cNvSpPr/>
          <p:nvPr/>
        </p:nvSpPr>
        <p:spPr>
          <a:xfrm>
            <a:off x="2216696" y="2581956"/>
            <a:ext cx="792534" cy="596016"/>
          </a:xfrm>
          <a:prstGeom prst="rect">
            <a:avLst/>
          </a:prstGeom>
          <a:solidFill>
            <a:schemeClr val="accent2">
              <a:lumMod val="20000"/>
              <a:lumOff val="8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200" b="1" dirty="0"/>
              <a:t>概要</a:t>
            </a:r>
            <a:endParaRPr kumimoji="1" lang="en-US" altLang="ja-JP" sz="1200" b="1" dirty="0"/>
          </a:p>
          <a:p>
            <a:pPr algn="ctr"/>
            <a:r>
              <a:rPr kumimoji="1" lang="en-US" altLang="ja-JP" sz="800" b="1" dirty="0"/>
              <a:t>※1</a:t>
            </a:r>
            <a:r>
              <a:rPr kumimoji="1" lang="ja-JP" altLang="en-US" sz="800" b="1" dirty="0"/>
              <a:t>～</a:t>
            </a:r>
            <a:r>
              <a:rPr kumimoji="1" lang="en-US" altLang="ja-JP" sz="800" b="1" dirty="0"/>
              <a:t>2</a:t>
            </a:r>
            <a:r>
              <a:rPr kumimoji="1" lang="ja-JP" altLang="en-US" sz="800" b="1" dirty="0"/>
              <a:t>行で</a:t>
            </a:r>
          </a:p>
        </p:txBody>
      </p:sp>
    </p:spTree>
    <p:extLst>
      <p:ext uri="{BB962C8B-B14F-4D97-AF65-F5344CB8AC3E}">
        <p14:creationId xmlns:p14="http://schemas.microsoft.com/office/powerpoint/2010/main" val="4103050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GroupPowerPointTemplate2023">
  <a:themeElements>
    <a:clrScheme name="NRI color">
      <a:dk1>
        <a:srgbClr val="000000"/>
      </a:dk1>
      <a:lt1>
        <a:srgbClr val="FFFFFF"/>
      </a:lt1>
      <a:dk2>
        <a:srgbClr val="CCCCCC"/>
      </a:dk2>
      <a:lt2>
        <a:srgbClr val="7F7F7F"/>
      </a:lt2>
      <a:accent1>
        <a:srgbClr val="000F78"/>
      </a:accent1>
      <a:accent2>
        <a:srgbClr val="3C64AA"/>
      </a:accent2>
      <a:accent3>
        <a:srgbClr val="64AADC"/>
      </a:accent3>
      <a:accent4>
        <a:srgbClr val="F59637"/>
      </a:accent4>
      <a:accent5>
        <a:srgbClr val="D73232"/>
      </a:accent5>
      <a:accent6>
        <a:srgbClr val="0F55C3"/>
      </a:accent6>
      <a:hlink>
        <a:srgbClr val="0092C5"/>
      </a:hlink>
      <a:folHlink>
        <a:srgbClr val="954F72"/>
      </a:folHlink>
    </a:clrScheme>
    <a:fontScheme name="Yu Gothic UI">
      <a:majorFont>
        <a:latin typeface="Yu Gothic UI"/>
        <a:ea typeface="Yu Gothic UI"/>
        <a:cs typeface=""/>
      </a:majorFont>
      <a:minorFont>
        <a:latin typeface="Yu Gothic U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txDef>
      <a:spPr>
        <a:noFill/>
      </a:spPr>
      <a:bodyPr wrap="none" rtlCol="0">
        <a:spAutoFit/>
      </a:bodyPr>
      <a:lstStyle>
        <a:defPPr algn="l">
          <a:lnSpc>
            <a:spcPct val="120000"/>
          </a:lnSpc>
          <a:defRPr kumimoji="1" sz="1000" smtClean="0"/>
        </a:defPPr>
      </a:lstStyle>
    </a:txDef>
  </a:objectDefaults>
  <a:extraClrSchemeLst>
    <a:extraClrScheme>
      <a:clrScheme name="NRI color">
        <a:dk1>
          <a:srgbClr val="000000"/>
        </a:dk1>
        <a:lt1>
          <a:srgbClr val="FFFFFF"/>
        </a:lt1>
        <a:dk2>
          <a:srgbClr val="CCCCCC"/>
        </a:dk2>
        <a:lt2>
          <a:srgbClr val="7F7F7F"/>
        </a:lt2>
        <a:accent1>
          <a:srgbClr val="000F78"/>
        </a:accent1>
        <a:accent2>
          <a:srgbClr val="3C64AA"/>
        </a:accent2>
        <a:accent3>
          <a:srgbClr val="64AADC"/>
        </a:accent3>
        <a:accent4>
          <a:srgbClr val="F59637"/>
        </a:accent4>
        <a:accent5>
          <a:srgbClr val="D73232"/>
        </a:accent5>
        <a:accent6>
          <a:srgbClr val="0F55C3"/>
        </a:accent6>
        <a:hlink>
          <a:srgbClr val="0092C5"/>
        </a:hlink>
        <a:folHlink>
          <a:srgbClr val="954F72"/>
        </a:folHlink>
      </a:clrScheme>
    </a:extraClrScheme>
  </a:extraClrSchemeLst>
  <a:custClrLst>
    <a:custClr name="navy">
      <a:srgbClr val="000F78"/>
    </a:custClr>
    <a:custClr name="blue1">
      <a:srgbClr val="96BEF5"/>
    </a:custClr>
    <a:custClr name="blue2">
      <a:srgbClr val="0F55C3"/>
    </a:custClr>
    <a:custClr name="blue3">
      <a:srgbClr val="64AADC"/>
    </a:custClr>
    <a:custClr name="blue4">
      <a:srgbClr val="3C64AA"/>
    </a:custClr>
    <a:custClr name="blue5">
      <a:srgbClr val="64A5B4"/>
    </a:custClr>
    <a:custClr name="blue gray">
      <a:srgbClr val="E4ECED"/>
    </a:custClr>
    <a:custClr name="white">
      <a:srgbClr val="FFFFFF"/>
    </a:custClr>
    <a:custClr name="white">
      <a:srgbClr val="FFFFFF"/>
    </a:custClr>
    <a:custClr name="white">
      <a:srgbClr val="FFFFFF"/>
    </a:custClr>
    <a:custClr name="red">
      <a:srgbClr val="D73232"/>
    </a:custClr>
    <a:custClr name="magenta">
      <a:srgbClr val="BE377D"/>
    </a:custClr>
    <a:custClr name="orange">
      <a:srgbClr val="F59637"/>
    </a:custClr>
    <a:custClr name="yellow">
      <a:srgbClr val="FFDC00"/>
    </a:custClr>
    <a:custClr name="green">
      <a:srgbClr val="BED200"/>
    </a:custClr>
    <a:custClr name="purple">
      <a:srgbClr val="5F3C91"/>
    </a:custClr>
  </a:custClrLst>
  <a:extLst>
    <a:ext uri="{05A4C25C-085E-4340-85A3-A5531E510DB2}">
      <thm15:themeFamily xmlns:thm15="http://schemas.microsoft.com/office/thememl/2012/main" name="プレゼンテーション1" id="{C56D5A32-E1FD-4D00-BBB1-85BD7D7EC150}" vid="{AE9D7D5B-3073-4C69-8063-BEED7336745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2665EC22ECD144CB1A59A251EF6FF85" ma:contentTypeVersion="12" ma:contentTypeDescription="新しいドキュメントを作成します。" ma:contentTypeScope="" ma:versionID="de4be64127ddebb4ddf4b847995c5d2f">
  <xsd:schema xmlns:xsd="http://www.w3.org/2001/XMLSchema" xmlns:xs="http://www.w3.org/2001/XMLSchema" xmlns:p="http://schemas.microsoft.com/office/2006/metadata/properties" xmlns:ns2="696c51ba-1fdc-4f74-99f2-6805466a70ee" targetNamespace="http://schemas.microsoft.com/office/2006/metadata/properties" ma:root="true" ma:fieldsID="623d0c1c5d101d540b09d719ad8effd1" ns2:_="">
    <xsd:import namespace="696c51ba-1fdc-4f74-99f2-6805466a70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c51ba-1fdc-4f74-99f2-6805466a7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d02736fb-79c5-4fb3-8669-5f6863d4d59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96c51ba-1fdc-4f74-99f2-6805466a70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D0D539-7830-4AFB-B8A5-AFACD8A09F31}"/>
</file>

<file path=customXml/itemProps2.xml><?xml version="1.0" encoding="utf-8"?>
<ds:datastoreItem xmlns:ds="http://schemas.openxmlformats.org/officeDocument/2006/customXml" ds:itemID="{DB0F13B5-F7D5-4A4D-BC1E-BBDB2D0405C3}"/>
</file>

<file path=customXml/itemProps3.xml><?xml version="1.0" encoding="utf-8"?>
<ds:datastoreItem xmlns:ds="http://schemas.openxmlformats.org/officeDocument/2006/customXml" ds:itemID="{E486C7F5-5225-4014-8941-285B77E533D7}"/>
</file>

<file path=docProps/app.xml><?xml version="1.0" encoding="utf-8"?>
<Properties xmlns="http://schemas.openxmlformats.org/officeDocument/2006/extended-properties" xmlns:vt="http://schemas.openxmlformats.org/officeDocument/2006/docPropsVTypes">
  <Template>blank_2023</Template>
  <TotalTime>783</TotalTime>
  <Words>1932</Words>
  <Application>Microsoft Office PowerPoint</Application>
  <PresentationFormat>A4 210 x 297 mm</PresentationFormat>
  <Paragraphs>293</Paragraphs>
  <Slides>12</Slides>
  <Notes>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9" baseType="lpstr">
      <vt:lpstr>Yu Gothic UI</vt:lpstr>
      <vt:lpstr>システムフォント</vt:lpstr>
      <vt:lpstr>游ゴシック</vt:lpstr>
      <vt:lpstr>Arial</vt:lpstr>
      <vt:lpstr>Wingdings</vt:lpstr>
      <vt:lpstr>NRIGroupPowerPointTemplate2023</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エントリーシート（フォーマット）</dc:title>
  <dc:creator>小宮山　俊太郎(853964)金融コンサルティング部</dc:creator>
  <cp:lastModifiedBy>岡崎　恭直(850801)社会システムコンサルティング部</cp:lastModifiedBy>
  <cp:revision>41</cp:revision>
  <cp:lastPrinted>2020-08-05T09:07:52Z</cp:lastPrinted>
  <dcterms:created xsi:type="dcterms:W3CDTF">2024-05-13T09:09:48Z</dcterms:created>
  <dcterms:modified xsi:type="dcterms:W3CDTF">2024-06-03T15:48:37Z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0x010100C2665EC22ECD144CB1A59A251EF6FF85</vt:lpwstr>
  </property>
</Properties>
</file>