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ags/tag2.xml" ContentType="application/vnd.openxmlformats-officedocument.presentationml.tags+xml"/>
  <Override PartName="/ppt/theme/theme2.xml" ContentType="application/vnd.openxmlformats-officedocument.theme+xml"/>
  <Override PartName="/ppt/theme/theme3.xml" ContentType="application/vnd.openxmlformats-officedocument.theme+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autoCompressPictures="0">
  <p:sldMasterIdLst>
    <p:sldMasterId id="2147483715" r:id="rId1"/>
  </p:sldMasterIdLst>
  <p:notesMasterIdLst>
    <p:notesMasterId r:id="rId9"/>
  </p:notesMasterIdLst>
  <p:handoutMasterIdLst>
    <p:handoutMasterId r:id="rId10"/>
  </p:handoutMasterIdLst>
  <p:sldIdLst>
    <p:sldId id="312" r:id="rId2"/>
    <p:sldId id="303" r:id="rId3"/>
    <p:sldId id="314" r:id="rId4"/>
    <p:sldId id="315" r:id="rId5"/>
    <p:sldId id="306" r:id="rId6"/>
    <p:sldId id="313" r:id="rId7"/>
    <p:sldId id="311" r:id="rId8"/>
  </p:sldIdLst>
  <p:sldSz cx="9906000" cy="6858000" type="A4"/>
  <p:notesSz cx="6802438" cy="9934575"/>
  <p:custDataLst>
    <p:tags r:id="rId11"/>
  </p:custDataLst>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566" userDrawn="1">
          <p15:clr>
            <a:srgbClr val="A4A3A4"/>
          </p15:clr>
        </p15:guide>
        <p15:guide id="2" pos="312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012ECD-51FC-41F1-AA8D-1B2483CD663E}" styleName="淡色スタイル 2 - アクセント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6E25E649-3F16-4E02-A733-19D2CDBF48F0}" styleName="中間スタイル 3 - アクセント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F2DE63D5-997A-4646-A377-4702673A728D}" styleName="淡色スタイル 2 - アクセント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D7AC3CCA-C797-4891-BE02-D94E43425B78}" styleName="スタイル (中間)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EB9631B5-78F2-41C9-869B-9F39066F8104}" styleName="中間スタイル 3 - アクセント 4">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4"/>
          </a:solidFill>
        </a:fill>
      </a:tcStyle>
    </a:lastCol>
    <a:firstCol>
      <a:tcTxStyle b="on">
        <a:fontRef idx="minor">
          <a:scrgbClr r="0" g="0" b="0"/>
        </a:fontRef>
        <a:schemeClr val="lt1"/>
      </a:tcTxStyle>
      <a:tcStyle>
        <a:tcBdr/>
        <a:fill>
          <a:solidFill>
            <a:schemeClr val="accent4"/>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4"/>
          </a:solidFill>
        </a:fill>
      </a:tcStyle>
    </a:firstRow>
  </a:tblStyle>
  <a:tblStyle styleId="{7E9639D4-E3E2-4D34-9284-5A2195B3D0D7}" styleName="スタイル (淡色)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EB344D84-9AFB-497E-A393-DC336BA19D2E}" styleName="中間スタイル 3 - アクセント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C083E6E3-FA7D-4D7B-A595-EF9225AFEA82}" styleName="淡色スタイル 1 - アクセント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B301B821-A1FF-4177-AEE7-76D212191A09}" styleName="中間スタイル 1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793D81CF-94F2-401A-BA57-92F5A7B2D0C5}" styleName="スタイル (中間)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6192" autoAdjust="0"/>
  </p:normalViewPr>
  <p:slideViewPr>
    <p:cSldViewPr snapToObjects="1" showGuides="1">
      <p:cViewPr varScale="1">
        <p:scale>
          <a:sx n="135" d="100"/>
          <a:sy n="135" d="100"/>
        </p:scale>
        <p:origin x="3470" y="77"/>
      </p:cViewPr>
      <p:guideLst>
        <p:guide orient="horz" pos="3566"/>
        <p:guide pos="312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75" d="100"/>
        <a:sy n="75" d="100"/>
      </p:scale>
      <p:origin x="0" y="0"/>
    </p:cViewPr>
  </p:sorterViewPr>
  <p:notesViewPr>
    <p:cSldViewPr snapToObjects="1" showGuides="1">
      <p:cViewPr varScale="1">
        <p:scale>
          <a:sx n="121" d="100"/>
          <a:sy n="121" d="100"/>
        </p:scale>
        <p:origin x="2984" y="18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gs" Target="tags/tag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a:extLst>
              <a:ext uri="{FF2B5EF4-FFF2-40B4-BE49-F238E27FC236}">
                <a16:creationId xmlns:a16="http://schemas.microsoft.com/office/drawing/2014/main" id="{3ACD0365-DF38-6046-9301-954ABA44AAAD}"/>
              </a:ext>
            </a:extLst>
          </p:cNvPr>
          <p:cNvSpPr>
            <a:spLocks noGrp="1"/>
          </p:cNvSpPr>
          <p:nvPr>
            <p:ph type="hdr" sz="quarter"/>
          </p:nvPr>
        </p:nvSpPr>
        <p:spPr>
          <a:xfrm>
            <a:off x="2" y="1"/>
            <a:ext cx="2947722" cy="498454"/>
          </a:xfrm>
          <a:prstGeom prst="rect">
            <a:avLst/>
          </a:prstGeom>
        </p:spPr>
        <p:txBody>
          <a:bodyPr vert="horz" lIns="91430" tIns="45716" rIns="91430" bIns="45716" rtlCol="0"/>
          <a:lstStyle>
            <a:lvl1pPr algn="l">
              <a:defRPr sz="1200"/>
            </a:lvl1pPr>
          </a:lstStyle>
          <a:p>
            <a:endParaRPr kumimoji="1" lang="ja-JP" altLang="en-US"/>
          </a:p>
        </p:txBody>
      </p:sp>
      <p:sp>
        <p:nvSpPr>
          <p:cNvPr id="3" name="日付プレースホルダー 2">
            <a:extLst>
              <a:ext uri="{FF2B5EF4-FFF2-40B4-BE49-F238E27FC236}">
                <a16:creationId xmlns:a16="http://schemas.microsoft.com/office/drawing/2014/main" id="{DB634775-D7A9-0542-ADD4-BA28AD6AB114}"/>
              </a:ext>
            </a:extLst>
          </p:cNvPr>
          <p:cNvSpPr>
            <a:spLocks noGrp="1"/>
          </p:cNvSpPr>
          <p:nvPr>
            <p:ph type="dt" sz="quarter" idx="1"/>
          </p:nvPr>
        </p:nvSpPr>
        <p:spPr>
          <a:xfrm>
            <a:off x="3853143" y="1"/>
            <a:ext cx="2947722" cy="498454"/>
          </a:xfrm>
          <a:prstGeom prst="rect">
            <a:avLst/>
          </a:prstGeom>
        </p:spPr>
        <p:txBody>
          <a:bodyPr vert="horz" lIns="91430" tIns="45716" rIns="91430" bIns="45716" rtlCol="0"/>
          <a:lstStyle>
            <a:lvl1pPr algn="r">
              <a:defRPr sz="1200"/>
            </a:lvl1pPr>
          </a:lstStyle>
          <a:p>
            <a:fld id="{5451D7CC-EF2C-FD46-8E9B-555F408ACD43}" type="datetimeFigureOut">
              <a:rPr kumimoji="1" lang="ja-JP" altLang="en-US" smtClean="0"/>
              <a:t>2025/8/8</a:t>
            </a:fld>
            <a:endParaRPr kumimoji="1" lang="ja-JP" altLang="en-US"/>
          </a:p>
        </p:txBody>
      </p:sp>
      <p:sp>
        <p:nvSpPr>
          <p:cNvPr id="4" name="フッター プレースホルダー 3">
            <a:extLst>
              <a:ext uri="{FF2B5EF4-FFF2-40B4-BE49-F238E27FC236}">
                <a16:creationId xmlns:a16="http://schemas.microsoft.com/office/drawing/2014/main" id="{79A105A2-D089-1A48-829A-82E85E34EE9C}"/>
              </a:ext>
            </a:extLst>
          </p:cNvPr>
          <p:cNvSpPr>
            <a:spLocks noGrp="1"/>
          </p:cNvSpPr>
          <p:nvPr>
            <p:ph type="ftr" sz="quarter" idx="2"/>
          </p:nvPr>
        </p:nvSpPr>
        <p:spPr>
          <a:xfrm>
            <a:off x="2" y="9436124"/>
            <a:ext cx="2947722" cy="498453"/>
          </a:xfrm>
          <a:prstGeom prst="rect">
            <a:avLst/>
          </a:prstGeom>
        </p:spPr>
        <p:txBody>
          <a:bodyPr vert="horz" lIns="91430" tIns="45716" rIns="91430" bIns="45716" rtlCol="0" anchor="b"/>
          <a:lstStyle>
            <a:lvl1pPr algn="l">
              <a:defRPr sz="1200"/>
            </a:lvl1pPr>
          </a:lstStyle>
          <a:p>
            <a:endParaRPr kumimoji="1" lang="ja-JP" altLang="en-US"/>
          </a:p>
        </p:txBody>
      </p:sp>
      <p:sp>
        <p:nvSpPr>
          <p:cNvPr id="5" name="スライド番号プレースホルダー 4">
            <a:extLst>
              <a:ext uri="{FF2B5EF4-FFF2-40B4-BE49-F238E27FC236}">
                <a16:creationId xmlns:a16="http://schemas.microsoft.com/office/drawing/2014/main" id="{CEE9F88C-A495-8E4C-91E4-A0448F8E7A49}"/>
              </a:ext>
            </a:extLst>
          </p:cNvPr>
          <p:cNvSpPr>
            <a:spLocks noGrp="1"/>
          </p:cNvSpPr>
          <p:nvPr>
            <p:ph type="sldNum" sz="quarter" idx="3"/>
          </p:nvPr>
        </p:nvSpPr>
        <p:spPr>
          <a:xfrm>
            <a:off x="3853143" y="9436124"/>
            <a:ext cx="2947722" cy="498453"/>
          </a:xfrm>
          <a:prstGeom prst="rect">
            <a:avLst/>
          </a:prstGeom>
        </p:spPr>
        <p:txBody>
          <a:bodyPr vert="horz" lIns="91430" tIns="45716" rIns="91430" bIns="45716" rtlCol="0" anchor="b"/>
          <a:lstStyle>
            <a:lvl1pPr algn="r">
              <a:defRPr sz="1200"/>
            </a:lvl1pPr>
          </a:lstStyle>
          <a:p>
            <a:fld id="{B8E56E7F-BC97-8844-B5AB-A0E20FD94166}" type="slidenum">
              <a:rPr kumimoji="1" lang="ja-JP" altLang="en-US" smtClean="0"/>
              <a:t>‹#›</a:t>
            </a:fld>
            <a:endParaRPr kumimoji="1" lang="ja-JP" altLang="en-US"/>
          </a:p>
        </p:txBody>
      </p:sp>
    </p:spTree>
    <p:extLst>
      <p:ext uri="{BB962C8B-B14F-4D97-AF65-F5344CB8AC3E}">
        <p14:creationId xmlns:p14="http://schemas.microsoft.com/office/powerpoint/2010/main" val="423500831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2" y="1"/>
            <a:ext cx="2947722" cy="498454"/>
          </a:xfrm>
          <a:prstGeom prst="rect">
            <a:avLst/>
          </a:prstGeom>
        </p:spPr>
        <p:txBody>
          <a:bodyPr vert="horz" lIns="91430" tIns="45716" rIns="91430" bIns="45716"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3143" y="1"/>
            <a:ext cx="2947722" cy="498454"/>
          </a:xfrm>
          <a:prstGeom prst="rect">
            <a:avLst/>
          </a:prstGeom>
        </p:spPr>
        <p:txBody>
          <a:bodyPr vert="horz" lIns="91430" tIns="45716" rIns="91430" bIns="45716" rtlCol="0"/>
          <a:lstStyle>
            <a:lvl1pPr algn="r">
              <a:defRPr sz="1200"/>
            </a:lvl1pPr>
          </a:lstStyle>
          <a:p>
            <a:fld id="{038CA037-5F36-E240-9624-6014F2A8F4EC}" type="datetimeFigureOut">
              <a:rPr kumimoji="1" lang="ja-JP" altLang="en-US" smtClean="0"/>
              <a:t>2025/8/8</a:t>
            </a:fld>
            <a:endParaRPr kumimoji="1" lang="ja-JP" altLang="en-US"/>
          </a:p>
        </p:txBody>
      </p:sp>
      <p:sp>
        <p:nvSpPr>
          <p:cNvPr id="4" name="スライド イメージ プレースホルダー 3"/>
          <p:cNvSpPr>
            <a:spLocks noGrp="1" noRot="1" noChangeAspect="1"/>
          </p:cNvSpPr>
          <p:nvPr>
            <p:ph type="sldImg" idx="2"/>
          </p:nvPr>
        </p:nvSpPr>
        <p:spPr>
          <a:xfrm>
            <a:off x="981075" y="1243013"/>
            <a:ext cx="4840288" cy="3351212"/>
          </a:xfrm>
          <a:prstGeom prst="rect">
            <a:avLst/>
          </a:prstGeom>
          <a:noFill/>
          <a:ln w="12700">
            <a:solidFill>
              <a:prstClr val="black"/>
            </a:solidFill>
          </a:ln>
        </p:spPr>
        <p:txBody>
          <a:bodyPr vert="horz" lIns="91430" tIns="45716" rIns="91430" bIns="45716" rtlCol="0" anchor="ctr"/>
          <a:lstStyle/>
          <a:p>
            <a:endParaRPr lang="ja-JP" altLang="en-US"/>
          </a:p>
        </p:txBody>
      </p:sp>
      <p:sp>
        <p:nvSpPr>
          <p:cNvPr id="5" name="ノート プレースホルダー 4"/>
          <p:cNvSpPr>
            <a:spLocks noGrp="1"/>
          </p:cNvSpPr>
          <p:nvPr>
            <p:ph type="body" sz="quarter" idx="3"/>
          </p:nvPr>
        </p:nvSpPr>
        <p:spPr>
          <a:xfrm>
            <a:off x="680244" y="4781016"/>
            <a:ext cx="5441950" cy="3911739"/>
          </a:xfrm>
          <a:prstGeom prst="rect">
            <a:avLst/>
          </a:prstGeom>
        </p:spPr>
        <p:txBody>
          <a:bodyPr vert="horz" lIns="91430" tIns="45716" rIns="91430" bIns="45716" rtlCol="0"/>
          <a:lstStyle/>
          <a:p>
            <a:r>
              <a:rPr kumimoji="1" lang="ja-JP" altLang="en-US"/>
              <a:t>マスター テキストの書式設定
第 </a:t>
            </a:r>
            <a:r>
              <a:rPr kumimoji="1" lang="en-US" altLang="ja-JP"/>
              <a:t>2 </a:t>
            </a:r>
            <a:r>
              <a:rPr kumimoji="1" lang="ja-JP" altLang="en-US"/>
              <a:t>レベル
第 </a:t>
            </a:r>
            <a:r>
              <a:rPr kumimoji="1" lang="en-US" altLang="ja-JP"/>
              <a:t>3 </a:t>
            </a:r>
            <a:r>
              <a:rPr kumimoji="1" lang="ja-JP" altLang="en-US"/>
              <a:t>レベル
第 </a:t>
            </a:r>
            <a:r>
              <a:rPr kumimoji="1" lang="en-US" altLang="ja-JP"/>
              <a:t>4 </a:t>
            </a:r>
            <a:r>
              <a:rPr kumimoji="1" lang="ja-JP" altLang="en-US"/>
              <a:t>レベル
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2" y="9436124"/>
            <a:ext cx="2947722" cy="498453"/>
          </a:xfrm>
          <a:prstGeom prst="rect">
            <a:avLst/>
          </a:prstGeom>
        </p:spPr>
        <p:txBody>
          <a:bodyPr vert="horz" lIns="91430" tIns="45716" rIns="91430" bIns="45716"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3143" y="9436124"/>
            <a:ext cx="2947722" cy="498453"/>
          </a:xfrm>
          <a:prstGeom prst="rect">
            <a:avLst/>
          </a:prstGeom>
        </p:spPr>
        <p:txBody>
          <a:bodyPr vert="horz" lIns="91430" tIns="45716" rIns="91430" bIns="45716" rtlCol="0" anchor="b"/>
          <a:lstStyle>
            <a:lvl1pPr algn="r">
              <a:defRPr sz="1200"/>
            </a:lvl1pPr>
          </a:lstStyle>
          <a:p>
            <a:fld id="{17B69022-2E16-7042-BFCB-B914F4A6E3B0}" type="slidenum">
              <a:rPr kumimoji="1" lang="ja-JP" altLang="en-US" smtClean="0"/>
              <a:t>‹#›</a:t>
            </a:fld>
            <a:endParaRPr kumimoji="1" lang="ja-JP" altLang="en-US"/>
          </a:p>
        </p:txBody>
      </p:sp>
    </p:spTree>
    <p:extLst>
      <p:ext uri="{BB962C8B-B14F-4D97-AF65-F5344CB8AC3E}">
        <p14:creationId xmlns:p14="http://schemas.microsoft.com/office/powerpoint/2010/main" val="4020195215"/>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④ 表紙+サブタイトル（写真なし）">
    <p:spTree>
      <p:nvGrpSpPr>
        <p:cNvPr id="1" name=""/>
        <p:cNvGrpSpPr/>
        <p:nvPr/>
      </p:nvGrpSpPr>
      <p:grpSpPr>
        <a:xfrm>
          <a:off x="0" y="0"/>
          <a:ext cx="0" cy="0"/>
          <a:chOff x="0" y="0"/>
          <a:chExt cx="0" cy="0"/>
        </a:xfrm>
      </p:grpSpPr>
      <p:sp>
        <p:nvSpPr>
          <p:cNvPr id="2" name="Title 1"/>
          <p:cNvSpPr>
            <a:spLocks noGrp="1"/>
          </p:cNvSpPr>
          <p:nvPr>
            <p:ph type="ctrTitle"/>
          </p:nvPr>
        </p:nvSpPr>
        <p:spPr>
          <a:xfrm>
            <a:off x="492766" y="2156184"/>
            <a:ext cx="8924283" cy="442035"/>
          </a:xfrm>
          <a:noFill/>
        </p:spPr>
        <p:txBody>
          <a:bodyPr lIns="0" tIns="36000" rIns="0" bIns="36000" anchor="ctr">
            <a:spAutoFit/>
          </a:bodyPr>
          <a:lstStyle>
            <a:lvl1pPr algn="l">
              <a:lnSpc>
                <a:spcPct val="100000"/>
              </a:lnSpc>
              <a:spcBef>
                <a:spcPts val="0"/>
              </a:spcBef>
              <a:defRPr sz="2400" b="1" i="0" baseline="0">
                <a:latin typeface="Yu Gothic UI" panose="020B0500000000000000" pitchFamily="50" charset="-128"/>
                <a:ea typeface="Yu Gothic UI" panose="020B0500000000000000" pitchFamily="50" charset="-128"/>
              </a:defRPr>
            </a:lvl1pPr>
          </a:lstStyle>
          <a:p>
            <a:r>
              <a:rPr lang="ja-JP" altLang="en-US"/>
              <a:t>マスター タイトルの書式設定</a:t>
            </a:r>
            <a:endParaRPr lang="en-US" dirty="0"/>
          </a:p>
        </p:txBody>
      </p:sp>
      <p:sp>
        <p:nvSpPr>
          <p:cNvPr id="3" name="Subtitle 2"/>
          <p:cNvSpPr>
            <a:spLocks noGrp="1"/>
          </p:cNvSpPr>
          <p:nvPr>
            <p:ph type="subTitle" idx="1" hasCustomPrompt="1"/>
          </p:nvPr>
        </p:nvSpPr>
        <p:spPr>
          <a:xfrm>
            <a:off x="492387" y="418974"/>
            <a:ext cx="8924663" cy="344134"/>
          </a:xfrm>
        </p:spPr>
        <p:txBody>
          <a:bodyPr lIns="0" tIns="46800" rIns="90000" bIns="46800" anchor="ctr">
            <a:spAutoFit/>
          </a:bodyPr>
          <a:lstStyle>
            <a:lvl1pPr marL="0" indent="0" algn="l">
              <a:lnSpc>
                <a:spcPct val="110000"/>
              </a:lnSpc>
              <a:spcBef>
                <a:spcPts val="0"/>
              </a:spcBef>
              <a:buNone/>
              <a:defRPr sz="1600" b="1" i="0" baseline="0">
                <a:latin typeface="Yu Gothic UI" panose="020B0500000000000000" pitchFamily="50" charset="-128"/>
                <a:ea typeface="Yu Gothic UI" panose="020B0500000000000000" pitchFamily="50" charset="-128"/>
              </a:defRPr>
            </a:lvl1pPr>
            <a:lvl2pPr marL="495285" indent="0" algn="ctr">
              <a:buNone/>
              <a:defRPr sz="2167"/>
            </a:lvl2pPr>
            <a:lvl3pPr marL="990570" indent="0" algn="ctr">
              <a:buNone/>
              <a:defRPr sz="1950"/>
            </a:lvl3pPr>
            <a:lvl4pPr marL="1485854" indent="0" algn="ctr">
              <a:buNone/>
              <a:defRPr sz="1733"/>
            </a:lvl4pPr>
            <a:lvl5pPr marL="1981139" indent="0" algn="ctr">
              <a:buNone/>
              <a:defRPr sz="1733"/>
            </a:lvl5pPr>
            <a:lvl6pPr marL="2476424" indent="0" algn="ctr">
              <a:buNone/>
              <a:defRPr sz="1733"/>
            </a:lvl6pPr>
            <a:lvl7pPr marL="2971709" indent="0" algn="ctr">
              <a:buNone/>
              <a:defRPr sz="1733"/>
            </a:lvl7pPr>
            <a:lvl8pPr marL="3466993" indent="0" algn="ctr">
              <a:buNone/>
              <a:defRPr sz="1733"/>
            </a:lvl8pPr>
            <a:lvl9pPr marL="3962278" indent="0" algn="ctr">
              <a:buNone/>
              <a:defRPr sz="1733"/>
            </a:lvl9pPr>
          </a:lstStyle>
          <a:p>
            <a:r>
              <a:rPr lang="ja-JP" altLang="en-US" dirty="0"/>
              <a:t>資料名など</a:t>
            </a:r>
            <a:endParaRPr lang="en-US" dirty="0"/>
          </a:p>
        </p:txBody>
      </p:sp>
      <p:sp>
        <p:nvSpPr>
          <p:cNvPr id="15" name="テキスト プレースホルダー 14">
            <a:extLst>
              <a:ext uri="{FF2B5EF4-FFF2-40B4-BE49-F238E27FC236}">
                <a16:creationId xmlns:a16="http://schemas.microsoft.com/office/drawing/2014/main" id="{FDC760E3-9F01-AD4C-BCF9-E22AE02BF0F0}"/>
              </a:ext>
            </a:extLst>
          </p:cNvPr>
          <p:cNvSpPr>
            <a:spLocks noGrp="1"/>
          </p:cNvSpPr>
          <p:nvPr>
            <p:ph type="body" sz="quarter" idx="10" hasCustomPrompt="1"/>
          </p:nvPr>
        </p:nvSpPr>
        <p:spPr>
          <a:xfrm>
            <a:off x="492389" y="5436000"/>
            <a:ext cx="6303231" cy="252000"/>
          </a:xfrm>
        </p:spPr>
        <p:txBody>
          <a:bodyPr lIns="0" tIns="0" rIns="0" bIns="0" anchor="ctr">
            <a:noAutofit/>
          </a:bodyPr>
          <a:lstStyle>
            <a:lvl1pPr marL="0" indent="0">
              <a:spcBef>
                <a:spcPts val="0"/>
              </a:spcBef>
              <a:buNone/>
              <a:defRPr sz="1200" b="1" baseline="0">
                <a:latin typeface="Yu Gothic UI" panose="020B0500000000000000" pitchFamily="50" charset="-128"/>
                <a:ea typeface="Yu Gothic UI" panose="020B0500000000000000" pitchFamily="50" charset="-128"/>
              </a:defRPr>
            </a:lvl1pPr>
          </a:lstStyle>
          <a:p>
            <a:r>
              <a:rPr kumimoji="1" lang="ja-JP" altLang="en-US" dirty="0"/>
              <a:t>日付</a:t>
            </a:r>
          </a:p>
        </p:txBody>
      </p:sp>
      <p:sp>
        <p:nvSpPr>
          <p:cNvPr id="16" name="テキスト プレースホルダー 14">
            <a:extLst>
              <a:ext uri="{FF2B5EF4-FFF2-40B4-BE49-F238E27FC236}">
                <a16:creationId xmlns:a16="http://schemas.microsoft.com/office/drawing/2014/main" id="{863F2344-476F-5942-A8C9-BC88457AB2D4}"/>
              </a:ext>
            </a:extLst>
          </p:cNvPr>
          <p:cNvSpPr>
            <a:spLocks noGrp="1"/>
          </p:cNvSpPr>
          <p:nvPr>
            <p:ph type="body" sz="quarter" idx="11" hasCustomPrompt="1"/>
          </p:nvPr>
        </p:nvSpPr>
        <p:spPr>
          <a:xfrm>
            <a:off x="492765" y="4265052"/>
            <a:ext cx="6303231" cy="1037558"/>
          </a:xfrm>
        </p:spPr>
        <p:txBody>
          <a:bodyPr lIns="0" tIns="0" rIns="0" bIns="0" anchor="t">
            <a:noAutofit/>
          </a:bodyPr>
          <a:lstStyle>
            <a:lvl1pPr marL="0" indent="0">
              <a:lnSpc>
                <a:spcPct val="140000"/>
              </a:lnSpc>
              <a:spcBef>
                <a:spcPts val="0"/>
              </a:spcBef>
              <a:buNone/>
              <a:defRPr sz="1200" b="1" baseline="0">
                <a:latin typeface="Yu Gothic UI" panose="020B0500000000000000" pitchFamily="50" charset="-128"/>
                <a:ea typeface="Yu Gothic UI" panose="020B0500000000000000" pitchFamily="50" charset="-128"/>
              </a:defRPr>
            </a:lvl1pPr>
          </a:lstStyle>
          <a:p>
            <a:r>
              <a:rPr kumimoji="1" lang="ja-JP" altLang="en-US"/>
              <a:t>部署</a:t>
            </a:r>
          </a:p>
        </p:txBody>
      </p:sp>
      <p:sp>
        <p:nvSpPr>
          <p:cNvPr id="5" name="テキスト プレースホルダー 4">
            <a:extLst>
              <a:ext uri="{FF2B5EF4-FFF2-40B4-BE49-F238E27FC236}">
                <a16:creationId xmlns:a16="http://schemas.microsoft.com/office/drawing/2014/main" id="{E2E88B4C-DA79-CC41-98E9-9182634B031C}"/>
              </a:ext>
            </a:extLst>
          </p:cNvPr>
          <p:cNvSpPr>
            <a:spLocks noGrp="1"/>
          </p:cNvSpPr>
          <p:nvPr>
            <p:ph type="body" sz="quarter" idx="12" hasCustomPrompt="1"/>
          </p:nvPr>
        </p:nvSpPr>
        <p:spPr>
          <a:xfrm>
            <a:off x="492765" y="3790799"/>
            <a:ext cx="6303231" cy="342000"/>
          </a:xfrm>
        </p:spPr>
        <p:txBody>
          <a:bodyPr lIns="0" tIns="0" rIns="0" bIns="0" anchor="ctr">
            <a:noAutofit/>
          </a:bodyPr>
          <a:lstStyle>
            <a:lvl1pPr marL="0" indent="0" algn="l">
              <a:spcBef>
                <a:spcPts val="0"/>
              </a:spcBef>
              <a:buNone/>
              <a:defRPr sz="1600" b="1" baseline="0">
                <a:solidFill>
                  <a:schemeClr val="tx1"/>
                </a:solidFill>
                <a:latin typeface="Yu Gothic UI" panose="020B0500000000000000" pitchFamily="50" charset="-128"/>
                <a:ea typeface="Yu Gothic UI" panose="020B0500000000000000" pitchFamily="50" charset="-128"/>
              </a:defRPr>
            </a:lvl1pPr>
          </a:lstStyle>
          <a:p>
            <a:r>
              <a:rPr kumimoji="1" lang="ja-JP" altLang="en-US" dirty="0"/>
              <a:t>名前</a:t>
            </a:r>
          </a:p>
        </p:txBody>
      </p:sp>
      <p:sp>
        <p:nvSpPr>
          <p:cNvPr id="8" name="テキスト プレースホルダー 7">
            <a:extLst>
              <a:ext uri="{FF2B5EF4-FFF2-40B4-BE49-F238E27FC236}">
                <a16:creationId xmlns:a16="http://schemas.microsoft.com/office/drawing/2014/main" id="{41877E83-27AD-F84F-8D0E-74403068DF66}"/>
              </a:ext>
            </a:extLst>
          </p:cNvPr>
          <p:cNvSpPr>
            <a:spLocks noGrp="1"/>
          </p:cNvSpPr>
          <p:nvPr>
            <p:ph type="body" sz="quarter" idx="13" hasCustomPrompt="1"/>
          </p:nvPr>
        </p:nvSpPr>
        <p:spPr>
          <a:xfrm>
            <a:off x="492764" y="1189666"/>
            <a:ext cx="8924285" cy="349702"/>
          </a:xfrm>
        </p:spPr>
        <p:txBody>
          <a:bodyPr lIns="0" tIns="36000" rIns="0" bIns="36000" anchor="ctr">
            <a:spAutoFit/>
          </a:bodyPr>
          <a:lstStyle>
            <a:lvl1pPr marL="0" indent="0">
              <a:spcBef>
                <a:spcPts val="0"/>
              </a:spcBef>
              <a:buNone/>
              <a:defRPr sz="1800" b="1" i="0" baseline="0">
                <a:solidFill>
                  <a:srgbClr val="000F78"/>
                </a:solidFill>
                <a:latin typeface="Yu Gothic UI" panose="020B0500000000000000" pitchFamily="50" charset="-128"/>
                <a:ea typeface="Yu Gothic UI" panose="020B0500000000000000" pitchFamily="50" charset="-128"/>
              </a:defRPr>
            </a:lvl1pPr>
          </a:lstStyle>
          <a:p>
            <a:r>
              <a:rPr kumimoji="1" lang="ja-JP" altLang="en-US" dirty="0"/>
              <a:t>サブタイトル</a:t>
            </a:r>
          </a:p>
        </p:txBody>
      </p:sp>
      <p:cxnSp>
        <p:nvCxnSpPr>
          <p:cNvPr id="6" name="直線コネクタ 5">
            <a:extLst>
              <a:ext uri="{FF2B5EF4-FFF2-40B4-BE49-F238E27FC236}">
                <a16:creationId xmlns:a16="http://schemas.microsoft.com/office/drawing/2014/main" id="{17E17235-D718-F341-A1F6-9D65CCF7A33F}"/>
              </a:ext>
            </a:extLst>
          </p:cNvPr>
          <p:cNvCxnSpPr/>
          <p:nvPr userDrawn="1"/>
        </p:nvCxnSpPr>
        <p:spPr>
          <a:xfrm>
            <a:off x="493200" y="3439940"/>
            <a:ext cx="4464000" cy="0"/>
          </a:xfrm>
          <a:prstGeom prst="line">
            <a:avLst/>
          </a:prstGeom>
          <a:ln w="31750">
            <a:solidFill>
              <a:srgbClr val="000F78"/>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27847896"/>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orient="horz" pos="2160">
          <p15:clr>
            <a:srgbClr val="FBAE40"/>
          </p15:clr>
        </p15:guide>
        <p15:guide id="2" pos="3120">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Tree>
    <p:extLst>
      <p:ext uri="{BB962C8B-B14F-4D97-AF65-F5344CB8AC3E}">
        <p14:creationId xmlns:p14="http://schemas.microsoft.com/office/powerpoint/2010/main" val="33056775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目次（中）">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1502427" y="1120655"/>
            <a:ext cx="6901149" cy="5135766"/>
          </a:xfrm>
        </p:spPr>
        <p:txBody>
          <a:bodyPr>
            <a:noAutofit/>
          </a:bodyPr>
          <a:lstStyle>
            <a:lvl1pPr marL="342900" indent="-342900" algn="l">
              <a:lnSpc>
                <a:spcPct val="110000"/>
              </a:lnSpc>
              <a:spcBef>
                <a:spcPts val="600"/>
              </a:spcBef>
              <a:buClr>
                <a:srgbClr val="000F78"/>
              </a:buClr>
              <a:buFont typeface="+mj-lt"/>
              <a:buAutoNum type="arabicPeriod"/>
              <a:tabLst>
                <a:tab pos="6454775" algn="r"/>
                <a:tab pos="6726238" algn="r"/>
                <a:tab pos="6907213" algn="r"/>
              </a:tabLst>
              <a:defRPr sz="1600" b="0">
                <a:latin typeface="Yu Gothic UI" panose="020B0500000000000000" pitchFamily="50" charset="-128"/>
                <a:ea typeface="Yu Gothic UI" panose="020B0500000000000000" pitchFamily="50" charset="-128"/>
              </a:defRPr>
            </a:lvl1pPr>
            <a:lvl2pPr marL="517525" indent="0" algn="l">
              <a:spcBef>
                <a:spcPts val="0"/>
              </a:spcBef>
              <a:spcAft>
                <a:spcPts val="300"/>
              </a:spcAft>
              <a:buFont typeface="+mj-lt"/>
              <a:buNone/>
              <a:tabLst>
                <a:tab pos="6454775" algn="r"/>
                <a:tab pos="6726238" algn="r"/>
                <a:tab pos="6907213" algn="r"/>
              </a:tabLst>
              <a:defRPr kumimoji="1" lang="en-US" altLang="ja-JP" sz="1400" kern="1200" dirty="0">
                <a:solidFill>
                  <a:schemeClr val="tx1"/>
                </a:solidFill>
                <a:latin typeface="Yu Gothic UI" panose="020B0500000000000000" pitchFamily="50" charset="-128"/>
                <a:ea typeface="Yu Gothic UI" panose="020B0500000000000000" pitchFamily="50" charset="-128"/>
                <a:cs typeface="+mn-cs"/>
              </a:defRPr>
            </a:lvl2pPr>
            <a:lvl3pPr marL="974725" indent="-171450" algn="l">
              <a:spcBef>
                <a:spcPts val="0"/>
              </a:spcBef>
              <a:spcAft>
                <a:spcPts val="300"/>
              </a:spcAft>
              <a:buFont typeface="Arial" panose="020B0604020202020204" pitchFamily="34" charset="0"/>
              <a:buChar char="•"/>
              <a:tabLst/>
              <a:defRPr>
                <a:latin typeface="Yu Gothic UI" panose="020B0500000000000000" pitchFamily="50" charset="-128"/>
                <a:ea typeface="Yu Gothic UI" panose="020B0500000000000000" pitchFamily="50" charset="-128"/>
              </a:defRPr>
            </a:lvl3pPr>
            <a:lvl4pPr marL="1027113" indent="0">
              <a:buNone/>
              <a:tabLst/>
              <a:defRPr>
                <a:latin typeface="Yu Gothic UI" panose="020B0500000000000000" pitchFamily="50" charset="-128"/>
                <a:ea typeface="Yu Gothic UI" panose="020B0500000000000000" pitchFamily="50" charset="-128"/>
              </a:defRPr>
            </a:lvl4pPr>
            <a:lvl5pPr marL="1295400" indent="0">
              <a:buFont typeface="システムフォント"/>
              <a:buNone/>
              <a:tabLst/>
              <a:defRPr>
                <a:latin typeface="Yu Gothic UI" panose="020B0500000000000000" pitchFamily="50" charset="-128"/>
                <a:ea typeface="Yu Gothic UI" panose="020B0500000000000000" pitchFamily="50" charset="-128"/>
              </a:defRPr>
            </a:lvl5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p:txBody>
      </p:sp>
      <p:sp>
        <p:nvSpPr>
          <p:cNvPr id="5" name="タイトル 4">
            <a:extLst>
              <a:ext uri="{FF2B5EF4-FFF2-40B4-BE49-F238E27FC236}">
                <a16:creationId xmlns:a16="http://schemas.microsoft.com/office/drawing/2014/main" id="{8204379D-C656-4DFC-9A29-E952D48D051C}"/>
              </a:ext>
            </a:extLst>
          </p:cNvPr>
          <p:cNvSpPr>
            <a:spLocks noGrp="1"/>
          </p:cNvSpPr>
          <p:nvPr>
            <p:ph type="title" hasCustomPrompt="1"/>
          </p:nvPr>
        </p:nvSpPr>
        <p:spPr>
          <a:xfrm>
            <a:off x="201000" y="259200"/>
            <a:ext cx="9504000" cy="380480"/>
          </a:xfrm>
        </p:spPr>
        <p:txBody>
          <a:bodyPr/>
          <a:lstStyle>
            <a:lvl1pPr>
              <a:defRPr/>
            </a:lvl1pPr>
          </a:lstStyle>
          <a:p>
            <a:r>
              <a:rPr kumimoji="1" lang="ja-JP" altLang="en-US" dirty="0"/>
              <a:t>目次タイトルを入力</a:t>
            </a:r>
          </a:p>
        </p:txBody>
      </p:sp>
    </p:spTree>
    <p:extLst>
      <p:ext uri="{BB962C8B-B14F-4D97-AF65-F5344CB8AC3E}">
        <p14:creationId xmlns:p14="http://schemas.microsoft.com/office/powerpoint/2010/main" val="931778670"/>
      </p:ext>
    </p:extLst>
  </p:cSld>
  <p:clrMapOvr>
    <a:masterClrMapping/>
  </p:clrMapOvr>
  <p:extLst>
    <p:ext uri="{DCECCB84-F9BA-43D5-87BE-67443E8EF086}">
      <p15:sldGuideLst xmlns:p15="http://schemas.microsoft.com/office/powerpoint/2012/main">
        <p15:guide id="1" pos="5297" userDrawn="1">
          <p15:clr>
            <a:srgbClr val="FBAE40"/>
          </p15:clr>
        </p15:guide>
        <p15:guide id="2" pos="943"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目次（多/二段組）">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16496" y="1120655"/>
            <a:ext cx="9073012" cy="5135766"/>
          </a:xfrm>
        </p:spPr>
        <p:txBody>
          <a:bodyPr rIns="0" numCol="2" spcCol="360000">
            <a:noAutofit/>
          </a:bodyPr>
          <a:lstStyle>
            <a:lvl1pPr marL="271463" indent="-271463" algn="l">
              <a:lnSpc>
                <a:spcPct val="110000"/>
              </a:lnSpc>
              <a:spcBef>
                <a:spcPts val="600"/>
              </a:spcBef>
              <a:buClr>
                <a:srgbClr val="000F78"/>
              </a:buClr>
              <a:buFont typeface="+mj-lt"/>
              <a:buAutoNum type="arabicPeriod"/>
              <a:tabLst>
                <a:tab pos="3946525" algn="r"/>
                <a:tab pos="4219575" algn="r"/>
                <a:tab pos="4391025" algn="r"/>
                <a:tab pos="4486275" algn="r"/>
                <a:tab pos="6461125" algn="r"/>
                <a:tab pos="6815138" algn="r"/>
              </a:tabLst>
              <a:defRPr sz="1400" b="0">
                <a:latin typeface="Yu Gothic UI" panose="020B0500000000000000" pitchFamily="50" charset="-128"/>
                <a:ea typeface="Yu Gothic UI" panose="020B0500000000000000" pitchFamily="50" charset="-128"/>
              </a:defRPr>
            </a:lvl1pPr>
            <a:lvl2pPr marL="517525" indent="0" algn="l">
              <a:spcBef>
                <a:spcPts val="0"/>
              </a:spcBef>
              <a:spcAft>
                <a:spcPts val="300"/>
              </a:spcAft>
              <a:buFont typeface="+mj-lt"/>
              <a:buNone/>
              <a:tabLst>
                <a:tab pos="3946525" algn="r"/>
                <a:tab pos="4219575" algn="r"/>
                <a:tab pos="4391025" algn="r"/>
                <a:tab pos="4486275" algn="r"/>
                <a:tab pos="6461125" algn="r"/>
                <a:tab pos="6815138" algn="r"/>
              </a:tabLst>
              <a:defRPr kumimoji="1" lang="en-US" altLang="ja-JP" sz="1200" kern="1200" dirty="0">
                <a:solidFill>
                  <a:schemeClr val="tx1"/>
                </a:solidFill>
                <a:latin typeface="Yu Gothic UI" panose="020B0500000000000000" pitchFamily="50" charset="-128"/>
                <a:ea typeface="Yu Gothic UI" panose="020B0500000000000000" pitchFamily="50" charset="-128"/>
                <a:cs typeface="+mn-cs"/>
              </a:defRPr>
            </a:lvl2pPr>
            <a:lvl3pPr marL="974725" indent="-171450" algn="l">
              <a:spcBef>
                <a:spcPts val="0"/>
              </a:spcBef>
              <a:spcAft>
                <a:spcPts val="300"/>
              </a:spcAft>
              <a:buFont typeface="Arial" panose="020B0604020202020204" pitchFamily="34" charset="0"/>
              <a:buChar char="•"/>
              <a:tabLst>
                <a:tab pos="3946525" algn="r"/>
                <a:tab pos="4219575" algn="r"/>
                <a:tab pos="4391025" algn="r"/>
              </a:tabLst>
              <a:defRPr sz="1200">
                <a:latin typeface="Yu Gothic UI" panose="020B0500000000000000" pitchFamily="50" charset="-128"/>
                <a:ea typeface="Yu Gothic UI" panose="020B0500000000000000" pitchFamily="50" charset="-128"/>
              </a:defRPr>
            </a:lvl3pPr>
            <a:lvl4pPr marL="1027113" indent="0">
              <a:buNone/>
              <a:tabLst/>
              <a:defRPr>
                <a:latin typeface="Yu Gothic UI" panose="020B0500000000000000" pitchFamily="50" charset="-128"/>
                <a:ea typeface="Yu Gothic UI" panose="020B0500000000000000" pitchFamily="50" charset="-128"/>
              </a:defRPr>
            </a:lvl4pPr>
            <a:lvl5pPr marL="1295400" indent="0">
              <a:buFont typeface="システムフォント"/>
              <a:buNone/>
              <a:tabLst/>
              <a:defRPr>
                <a:latin typeface="Yu Gothic UI" panose="020B0500000000000000" pitchFamily="50" charset="-128"/>
                <a:ea typeface="Yu Gothic UI" panose="020B0500000000000000" pitchFamily="50" charset="-128"/>
              </a:defRPr>
            </a:lvl5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p:txBody>
      </p:sp>
      <p:sp>
        <p:nvSpPr>
          <p:cNvPr id="4" name="タイトル 3">
            <a:extLst>
              <a:ext uri="{FF2B5EF4-FFF2-40B4-BE49-F238E27FC236}">
                <a16:creationId xmlns:a16="http://schemas.microsoft.com/office/drawing/2014/main" id="{428C50A7-B2DD-41D0-8891-C4838ACDA6EA}"/>
              </a:ext>
            </a:extLst>
          </p:cNvPr>
          <p:cNvSpPr>
            <a:spLocks noGrp="1"/>
          </p:cNvSpPr>
          <p:nvPr>
            <p:ph type="title" hasCustomPrompt="1"/>
          </p:nvPr>
        </p:nvSpPr>
        <p:spPr/>
        <p:txBody>
          <a:bodyPr/>
          <a:lstStyle>
            <a:lvl1pPr>
              <a:defRPr/>
            </a:lvl1pPr>
          </a:lstStyle>
          <a:p>
            <a:r>
              <a:rPr kumimoji="1" lang="ja-JP" altLang="en-US" dirty="0"/>
              <a:t>目次タイトルを入力</a:t>
            </a:r>
          </a:p>
        </p:txBody>
      </p:sp>
    </p:spTree>
    <p:extLst>
      <p:ext uri="{BB962C8B-B14F-4D97-AF65-F5344CB8AC3E}">
        <p14:creationId xmlns:p14="http://schemas.microsoft.com/office/powerpoint/2010/main" val="1891074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中表紙">
    <p:bg>
      <p:bgPr>
        <a:solidFill>
          <a:srgbClr val="E4ECED">
            <a:alpha val="50000"/>
          </a:srgbClr>
        </a:solidFill>
        <a:effectLst/>
      </p:bgPr>
    </p:bg>
    <p:spTree>
      <p:nvGrpSpPr>
        <p:cNvPr id="1" name=""/>
        <p:cNvGrpSpPr/>
        <p:nvPr/>
      </p:nvGrpSpPr>
      <p:grpSpPr>
        <a:xfrm>
          <a:off x="0" y="0"/>
          <a:ext cx="0" cy="0"/>
          <a:chOff x="0" y="0"/>
          <a:chExt cx="0" cy="0"/>
        </a:xfrm>
      </p:grpSpPr>
      <p:cxnSp>
        <p:nvCxnSpPr>
          <p:cNvPr id="21" name="直線コネクタ 20">
            <a:extLst>
              <a:ext uri="{FF2B5EF4-FFF2-40B4-BE49-F238E27FC236}">
                <a16:creationId xmlns:a16="http://schemas.microsoft.com/office/drawing/2014/main" id="{0E672AA5-A66E-6F4D-9869-6CC6740B5B1C}"/>
              </a:ext>
            </a:extLst>
          </p:cNvPr>
          <p:cNvCxnSpPr>
            <a:cxnSpLocks/>
          </p:cNvCxnSpPr>
          <p:nvPr userDrawn="1"/>
        </p:nvCxnSpPr>
        <p:spPr>
          <a:xfrm>
            <a:off x="0" y="3564000"/>
            <a:ext cx="9906000" cy="0"/>
          </a:xfrm>
          <a:prstGeom prst="line">
            <a:avLst/>
          </a:prstGeom>
          <a:ln w="3175">
            <a:solidFill>
              <a:srgbClr val="000F78"/>
            </a:solidFill>
          </a:ln>
        </p:spPr>
        <p:style>
          <a:lnRef idx="1">
            <a:schemeClr val="accent1"/>
          </a:lnRef>
          <a:fillRef idx="0">
            <a:schemeClr val="accent1"/>
          </a:fillRef>
          <a:effectRef idx="0">
            <a:schemeClr val="accent1"/>
          </a:effectRef>
          <a:fontRef idx="minor">
            <a:schemeClr val="tx1"/>
          </a:fontRef>
        </p:style>
      </p:cxnSp>
      <p:sp>
        <p:nvSpPr>
          <p:cNvPr id="2" name="タイトル 1">
            <a:extLst>
              <a:ext uri="{FF2B5EF4-FFF2-40B4-BE49-F238E27FC236}">
                <a16:creationId xmlns:a16="http://schemas.microsoft.com/office/drawing/2014/main" id="{C6C67CC5-5ED1-405E-80A7-6ACF6F8FCC4F}"/>
              </a:ext>
            </a:extLst>
          </p:cNvPr>
          <p:cNvSpPr>
            <a:spLocks noGrp="1"/>
          </p:cNvSpPr>
          <p:nvPr>
            <p:ph type="title"/>
          </p:nvPr>
        </p:nvSpPr>
        <p:spPr>
          <a:xfrm>
            <a:off x="200025" y="3060000"/>
            <a:ext cx="9504000" cy="504000"/>
          </a:xfrm>
          <a:noFill/>
        </p:spPr>
        <p:txBody>
          <a:bodyPr vert="horz" wrap="square" lIns="0" tIns="0" rIns="0" bIns="144000" rtlCol="0" anchor="b">
            <a:noAutofit/>
          </a:bodyPr>
          <a:lstStyle>
            <a:lvl1pPr marL="0" indent="0" algn="ctr">
              <a:spcBef>
                <a:spcPts val="0"/>
              </a:spcBef>
              <a:buFontTx/>
              <a:buNone/>
              <a:tabLst>
                <a:tab pos="90488" algn="l"/>
              </a:tabLst>
              <a:defRPr lang="ja-JP" altLang="en-US" sz="2400">
                <a:solidFill>
                  <a:srgbClr val="000F78"/>
                </a:solidFill>
                <a:latin typeface="Yu Gothic UI" panose="020B0500000000000000" pitchFamily="50" charset="-128"/>
                <a:ea typeface="Yu Gothic UI" panose="020B0500000000000000" pitchFamily="50" charset="-128"/>
                <a:cs typeface="+mn-cs"/>
              </a:defRPr>
            </a:lvl1pPr>
          </a:lstStyle>
          <a:p>
            <a:pPr marL="0" indent="0">
              <a:spcBef>
                <a:spcPts val="0"/>
              </a:spcBef>
              <a:buFontTx/>
              <a:buNone/>
            </a:pPr>
            <a:r>
              <a:rPr lang="ja-JP" altLang="en-US"/>
              <a:t>マスター タイトルの書式設定</a:t>
            </a:r>
            <a:endParaRPr lang="ja-JP" altLang="en-US" dirty="0"/>
          </a:p>
        </p:txBody>
      </p:sp>
    </p:spTree>
    <p:extLst>
      <p:ext uri="{BB962C8B-B14F-4D97-AF65-F5344CB8AC3E}">
        <p14:creationId xmlns:p14="http://schemas.microsoft.com/office/powerpoint/2010/main" val="350575670"/>
      </p:ext>
    </p:extLst>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行タイトル">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17697E7-3F46-4BBA-A911-DBD857A6FCC5}"/>
              </a:ext>
            </a:extLst>
          </p:cNvPr>
          <p:cNvSpPr>
            <a:spLocks noGrp="1"/>
          </p:cNvSpPr>
          <p:nvPr>
            <p:ph type="title" hasCustomPrompt="1"/>
          </p:nvPr>
        </p:nvSpPr>
        <p:spPr/>
        <p:txBody>
          <a:bodyPr/>
          <a:lstStyle>
            <a:lvl1pPr>
              <a:defRPr/>
            </a:lvl1pPr>
          </a:lstStyle>
          <a:p>
            <a:r>
              <a:rPr kumimoji="1" lang="en-US" altLang="ja-JP" dirty="0"/>
              <a:t>1</a:t>
            </a:r>
            <a:r>
              <a:rPr kumimoji="1" lang="ja-JP" altLang="en-US" dirty="0"/>
              <a:t>行レイアウト タイトル</a:t>
            </a:r>
            <a:r>
              <a:rPr lang="en-US" altLang="ja-JP" dirty="0"/>
              <a:t>/</a:t>
            </a:r>
            <a:r>
              <a:rPr lang="ja-JP" altLang="en-US" dirty="0"/>
              <a:t>スライドタイトル</a:t>
            </a:r>
            <a:r>
              <a:rPr kumimoji="1" lang="ja-JP" altLang="en-US" dirty="0"/>
              <a:t>を入力</a:t>
            </a:r>
          </a:p>
        </p:txBody>
      </p:sp>
    </p:spTree>
    <p:extLst>
      <p:ext uri="{BB962C8B-B14F-4D97-AF65-F5344CB8AC3E}">
        <p14:creationId xmlns:p14="http://schemas.microsoft.com/office/powerpoint/2010/main" val="846332700"/>
      </p:ext>
    </p:extLst>
  </p:cSld>
  <p:clrMapOvr>
    <a:masterClrMapping/>
  </p:clrMapOvr>
  <p:extLst>
    <p:ext uri="{DCECCB84-F9BA-43D5-87BE-67443E8EF086}">
      <p15:sldGuideLst xmlns:p15="http://schemas.microsoft.com/office/powerpoint/2012/main">
        <p15:guide id="1" orient="horz" pos="527"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章＋1行タイトル">
    <p:spTree>
      <p:nvGrpSpPr>
        <p:cNvPr id="1" name=""/>
        <p:cNvGrpSpPr/>
        <p:nvPr/>
      </p:nvGrpSpPr>
      <p:grpSpPr>
        <a:xfrm>
          <a:off x="0" y="0"/>
          <a:ext cx="0" cy="0"/>
          <a:chOff x="0" y="0"/>
          <a:chExt cx="0" cy="0"/>
        </a:xfrm>
      </p:grpSpPr>
      <p:sp>
        <p:nvSpPr>
          <p:cNvPr id="19" name="テキスト プレースホルダー 18">
            <a:extLst>
              <a:ext uri="{FF2B5EF4-FFF2-40B4-BE49-F238E27FC236}">
                <a16:creationId xmlns:a16="http://schemas.microsoft.com/office/drawing/2014/main" id="{D0203BCC-19FC-5B4A-93BF-A71050BFBFA1}"/>
              </a:ext>
            </a:extLst>
          </p:cNvPr>
          <p:cNvSpPr>
            <a:spLocks noGrp="1"/>
          </p:cNvSpPr>
          <p:nvPr>
            <p:ph type="body" sz="quarter" idx="10" hasCustomPrompt="1"/>
          </p:nvPr>
        </p:nvSpPr>
        <p:spPr>
          <a:xfrm>
            <a:off x="201975" y="259239"/>
            <a:ext cx="9504000" cy="671292"/>
          </a:xfrm>
          <a:blipFill dpi="0" rotWithShape="1">
            <a:blip r:embed="rId2"/>
            <a:srcRect/>
            <a:stretch>
              <a:fillRect/>
            </a:stretch>
          </a:blipFill>
        </p:spPr>
        <p:txBody>
          <a:bodyPr vert="horz" lIns="144000" tIns="324000" rIns="0" bIns="36000" rtlCol="0" anchor="t" anchorCtr="0">
            <a:spAutoFit/>
          </a:bodyPr>
          <a:lstStyle>
            <a:lvl1pPr marL="0" indent="0" fontAlgn="ctr" hangingPunct="1">
              <a:spcBef>
                <a:spcPts val="0"/>
              </a:spcBef>
              <a:buNone/>
              <a:defRPr lang="ja-JP" altLang="en-US" sz="2000" b="1" i="0">
                <a:solidFill>
                  <a:srgbClr val="000F78"/>
                </a:solidFill>
                <a:latin typeface="Yu Gothic UI" panose="020B0500000000000000" pitchFamily="50" charset="-128"/>
                <a:ea typeface="Yu Gothic UI" panose="020B0500000000000000" pitchFamily="50" charset="-128"/>
                <a:cs typeface="+mj-cs"/>
              </a:defRPr>
            </a:lvl1pPr>
          </a:lstStyle>
          <a:p>
            <a:pPr lvl="0">
              <a:spcBef>
                <a:spcPct val="0"/>
              </a:spcBef>
            </a:pPr>
            <a:r>
              <a:rPr kumimoji="1" lang="en-US" altLang="ja-JP" dirty="0"/>
              <a:t>1</a:t>
            </a:r>
            <a:r>
              <a:rPr kumimoji="1" lang="ja-JP" altLang="en-US" dirty="0"/>
              <a:t>行レイアウト タイトル</a:t>
            </a:r>
            <a:r>
              <a:rPr lang="en-US" altLang="ja-JP" dirty="0"/>
              <a:t>/</a:t>
            </a:r>
            <a:r>
              <a:rPr lang="ja-JP" altLang="en-US" dirty="0"/>
              <a:t>スライドタイトル</a:t>
            </a:r>
            <a:r>
              <a:rPr kumimoji="1" lang="ja-JP" altLang="en-US" dirty="0"/>
              <a:t>を入力</a:t>
            </a:r>
          </a:p>
        </p:txBody>
      </p:sp>
      <p:sp>
        <p:nvSpPr>
          <p:cNvPr id="13" name="タイトル 12">
            <a:extLst>
              <a:ext uri="{FF2B5EF4-FFF2-40B4-BE49-F238E27FC236}">
                <a16:creationId xmlns:a16="http://schemas.microsoft.com/office/drawing/2014/main" id="{754CBF31-B862-1841-BB17-2F937916DD00}"/>
              </a:ext>
            </a:extLst>
          </p:cNvPr>
          <p:cNvSpPr>
            <a:spLocks noGrp="1"/>
          </p:cNvSpPr>
          <p:nvPr>
            <p:ph type="title" hasCustomPrompt="1"/>
          </p:nvPr>
        </p:nvSpPr>
        <p:spPr>
          <a:xfrm>
            <a:off x="201975" y="259238"/>
            <a:ext cx="9504000" cy="288373"/>
          </a:xfrm>
          <a:noFill/>
        </p:spPr>
        <p:txBody>
          <a:bodyPr tIns="46800" bIns="36000" anchor="b" anchorCtr="0"/>
          <a:lstStyle>
            <a:lvl1pPr>
              <a:lnSpc>
                <a:spcPct val="100000"/>
              </a:lnSpc>
              <a:defRPr sz="1400"/>
            </a:lvl1pPr>
          </a:lstStyle>
          <a:p>
            <a:r>
              <a:rPr kumimoji="1" lang="ja-JP" altLang="en-US" dirty="0"/>
              <a:t>章タイトル</a:t>
            </a:r>
            <a:r>
              <a:rPr kumimoji="1" lang="en-US" altLang="ja-JP" dirty="0"/>
              <a:t>/</a:t>
            </a:r>
            <a:r>
              <a:rPr kumimoji="1" lang="ja-JP" altLang="en-US" dirty="0"/>
              <a:t>スライドタイトルを入力</a:t>
            </a:r>
          </a:p>
        </p:txBody>
      </p:sp>
    </p:spTree>
    <p:extLst>
      <p:ext uri="{BB962C8B-B14F-4D97-AF65-F5344CB8AC3E}">
        <p14:creationId xmlns:p14="http://schemas.microsoft.com/office/powerpoint/2010/main" val="384489650"/>
      </p:ext>
    </p:extLst>
  </p:cSld>
  <p:clrMapOvr>
    <a:masterClrMapping/>
  </p:clrMapOvr>
  <p:extLst>
    <p:ext uri="{DCECCB84-F9BA-43D5-87BE-67443E8EF086}">
      <p15:sldGuideLst xmlns:p15="http://schemas.microsoft.com/office/powerpoint/2012/main">
        <p15:guide id="1" orient="horz" pos="731" userDrawn="1">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章＋1行タイトル+本文">
    <p:spTree>
      <p:nvGrpSpPr>
        <p:cNvPr id="1" name=""/>
        <p:cNvGrpSpPr/>
        <p:nvPr/>
      </p:nvGrpSpPr>
      <p:grpSpPr>
        <a:xfrm>
          <a:off x="0" y="0"/>
          <a:ext cx="0" cy="0"/>
          <a:chOff x="0" y="0"/>
          <a:chExt cx="0" cy="0"/>
        </a:xfrm>
      </p:grpSpPr>
      <p:sp>
        <p:nvSpPr>
          <p:cNvPr id="19" name="テキスト プレースホルダー 18">
            <a:extLst>
              <a:ext uri="{FF2B5EF4-FFF2-40B4-BE49-F238E27FC236}">
                <a16:creationId xmlns:a16="http://schemas.microsoft.com/office/drawing/2014/main" id="{D0203BCC-19FC-5B4A-93BF-A71050BFBFA1}"/>
              </a:ext>
            </a:extLst>
          </p:cNvPr>
          <p:cNvSpPr>
            <a:spLocks noGrp="1"/>
          </p:cNvSpPr>
          <p:nvPr>
            <p:ph type="body" sz="quarter" idx="10" hasCustomPrompt="1"/>
          </p:nvPr>
        </p:nvSpPr>
        <p:spPr>
          <a:xfrm>
            <a:off x="201975" y="259239"/>
            <a:ext cx="9504000" cy="671292"/>
          </a:xfrm>
          <a:blipFill dpi="0" rotWithShape="1">
            <a:blip r:embed="rId2"/>
            <a:srcRect/>
            <a:stretch>
              <a:fillRect/>
            </a:stretch>
          </a:blipFill>
        </p:spPr>
        <p:txBody>
          <a:bodyPr vert="horz" lIns="144000" tIns="324000" rIns="0" bIns="36000" rtlCol="0" anchor="t" anchorCtr="0">
            <a:spAutoFit/>
          </a:bodyPr>
          <a:lstStyle>
            <a:lvl1pPr marL="0" indent="0" fontAlgn="ctr">
              <a:spcBef>
                <a:spcPts val="0"/>
              </a:spcBef>
              <a:buNone/>
              <a:defRPr lang="ja-JP" altLang="en-US" sz="2000" b="1" i="0">
                <a:solidFill>
                  <a:srgbClr val="000F78"/>
                </a:solidFill>
                <a:latin typeface="Yu Gothic UI" panose="020B0500000000000000" pitchFamily="50" charset="-128"/>
                <a:ea typeface="Yu Gothic UI" panose="020B0500000000000000" pitchFamily="50" charset="-128"/>
                <a:cs typeface="+mj-cs"/>
              </a:defRPr>
            </a:lvl1pPr>
          </a:lstStyle>
          <a:p>
            <a:pPr lvl="0">
              <a:spcBef>
                <a:spcPct val="0"/>
              </a:spcBef>
            </a:pPr>
            <a:r>
              <a:rPr kumimoji="1" lang="en-US" altLang="ja-JP" dirty="0"/>
              <a:t>1</a:t>
            </a:r>
            <a:r>
              <a:rPr kumimoji="1" lang="ja-JP" altLang="en-US" dirty="0"/>
              <a:t>行レイアウト タイトル</a:t>
            </a:r>
            <a:r>
              <a:rPr lang="en-US" altLang="ja-JP" dirty="0"/>
              <a:t>/</a:t>
            </a:r>
            <a:r>
              <a:rPr lang="ja-JP" altLang="en-US" dirty="0"/>
              <a:t>スライドタイトル</a:t>
            </a:r>
            <a:r>
              <a:rPr kumimoji="1" lang="ja-JP" altLang="en-US" dirty="0"/>
              <a:t>を入力</a:t>
            </a:r>
          </a:p>
        </p:txBody>
      </p:sp>
      <p:sp>
        <p:nvSpPr>
          <p:cNvPr id="13" name="タイトル 12">
            <a:extLst>
              <a:ext uri="{FF2B5EF4-FFF2-40B4-BE49-F238E27FC236}">
                <a16:creationId xmlns:a16="http://schemas.microsoft.com/office/drawing/2014/main" id="{754CBF31-B862-1841-BB17-2F937916DD00}"/>
              </a:ext>
            </a:extLst>
          </p:cNvPr>
          <p:cNvSpPr>
            <a:spLocks noGrp="1"/>
          </p:cNvSpPr>
          <p:nvPr>
            <p:ph type="title" hasCustomPrompt="1"/>
          </p:nvPr>
        </p:nvSpPr>
        <p:spPr>
          <a:xfrm>
            <a:off x="201975" y="259238"/>
            <a:ext cx="9504000" cy="288373"/>
          </a:xfrm>
          <a:noFill/>
        </p:spPr>
        <p:txBody>
          <a:bodyPr tIns="46800" bIns="36000" anchor="b" anchorCtr="0"/>
          <a:lstStyle>
            <a:lvl1pPr>
              <a:lnSpc>
                <a:spcPct val="100000"/>
              </a:lnSpc>
              <a:defRPr sz="1400"/>
            </a:lvl1pPr>
          </a:lstStyle>
          <a:p>
            <a:r>
              <a:rPr lang="ja-JP" altLang="en-US" dirty="0"/>
              <a:t>章タイトル</a:t>
            </a:r>
            <a:r>
              <a:rPr lang="en-US" altLang="ja-JP" dirty="0"/>
              <a:t>/</a:t>
            </a:r>
            <a:r>
              <a:rPr lang="ja-JP" altLang="en-US" dirty="0"/>
              <a:t>スライドタイトル</a:t>
            </a:r>
            <a:r>
              <a:rPr kumimoji="1" lang="ja-JP" altLang="en-US" dirty="0"/>
              <a:t>を入力</a:t>
            </a:r>
          </a:p>
        </p:txBody>
      </p:sp>
      <p:sp>
        <p:nvSpPr>
          <p:cNvPr id="3" name="コンテンツ プレースホルダー 2">
            <a:extLst>
              <a:ext uri="{FF2B5EF4-FFF2-40B4-BE49-F238E27FC236}">
                <a16:creationId xmlns:a16="http://schemas.microsoft.com/office/drawing/2014/main" id="{032CAA47-5154-4784-B263-D9CA5A465149}"/>
              </a:ext>
            </a:extLst>
          </p:cNvPr>
          <p:cNvSpPr>
            <a:spLocks noGrp="1"/>
          </p:cNvSpPr>
          <p:nvPr>
            <p:ph sz="quarter" idx="11"/>
          </p:nvPr>
        </p:nvSpPr>
        <p:spPr>
          <a:xfrm>
            <a:off x="212410" y="1125538"/>
            <a:ext cx="9504000" cy="5327650"/>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endParaRPr kumimoji="1" lang="ja-JP" altLang="en-US" dirty="0"/>
          </a:p>
        </p:txBody>
      </p:sp>
    </p:spTree>
    <p:extLst>
      <p:ext uri="{BB962C8B-B14F-4D97-AF65-F5344CB8AC3E}">
        <p14:creationId xmlns:p14="http://schemas.microsoft.com/office/powerpoint/2010/main" val="936091668"/>
      </p:ext>
    </p:extLst>
  </p:cSld>
  <p:clrMapOvr>
    <a:masterClrMapping/>
  </p:clrMapOvr>
  <p:extLst>
    <p:ext uri="{DCECCB84-F9BA-43D5-87BE-67443E8EF086}">
      <p15:sldGuideLst xmlns:p15="http://schemas.microsoft.com/office/powerpoint/2012/main">
        <p15:guide id="1" orient="horz" pos="709" userDrawn="1">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章＋2行タイトル">
    <p:spTree>
      <p:nvGrpSpPr>
        <p:cNvPr id="1" name=""/>
        <p:cNvGrpSpPr/>
        <p:nvPr/>
      </p:nvGrpSpPr>
      <p:grpSpPr>
        <a:xfrm>
          <a:off x="0" y="0"/>
          <a:ext cx="0" cy="0"/>
          <a:chOff x="0" y="0"/>
          <a:chExt cx="0" cy="0"/>
        </a:xfrm>
      </p:grpSpPr>
      <p:sp>
        <p:nvSpPr>
          <p:cNvPr id="19" name="テキスト プレースホルダー 18">
            <a:extLst>
              <a:ext uri="{FF2B5EF4-FFF2-40B4-BE49-F238E27FC236}">
                <a16:creationId xmlns:a16="http://schemas.microsoft.com/office/drawing/2014/main" id="{D0203BCC-19FC-5B4A-93BF-A71050BFBFA1}"/>
              </a:ext>
            </a:extLst>
          </p:cNvPr>
          <p:cNvSpPr>
            <a:spLocks noGrp="1"/>
          </p:cNvSpPr>
          <p:nvPr>
            <p:ph type="body" sz="quarter" idx="10" hasCustomPrompt="1"/>
          </p:nvPr>
        </p:nvSpPr>
        <p:spPr>
          <a:xfrm>
            <a:off x="201975" y="259200"/>
            <a:ext cx="9504000" cy="979069"/>
          </a:xfrm>
          <a:blipFill dpi="0" rotWithShape="1">
            <a:blip r:embed="rId2"/>
            <a:srcRect/>
            <a:stretch>
              <a:fillRect/>
            </a:stretch>
          </a:blipFill>
        </p:spPr>
        <p:txBody>
          <a:bodyPr vert="horz" lIns="144000" tIns="324000" rIns="0" bIns="36000" rtlCol="0" anchor="t" anchorCtr="0">
            <a:spAutoFit/>
          </a:bodyPr>
          <a:lstStyle>
            <a:lvl1pPr marL="0" indent="0" fontAlgn="ctr">
              <a:spcBef>
                <a:spcPts val="0"/>
              </a:spcBef>
              <a:buNone/>
              <a:defRPr lang="ja-JP" altLang="en-US" sz="2000" b="1" i="0">
                <a:solidFill>
                  <a:srgbClr val="000F78"/>
                </a:solidFill>
                <a:latin typeface="Yu Gothic UI" panose="020B0500000000000000" pitchFamily="50" charset="-128"/>
                <a:ea typeface="Yu Gothic UI" panose="020B0500000000000000" pitchFamily="50" charset="-128"/>
                <a:cs typeface="+mj-cs"/>
              </a:defRPr>
            </a:lvl1pPr>
          </a:lstStyle>
          <a:p>
            <a:pPr lvl="0">
              <a:spcBef>
                <a:spcPct val="0"/>
              </a:spcBef>
            </a:pPr>
            <a:r>
              <a:rPr kumimoji="1" lang="en-US" altLang="ja-JP" dirty="0"/>
              <a:t>2</a:t>
            </a:r>
            <a:r>
              <a:rPr kumimoji="1" lang="ja-JP" altLang="en-US" dirty="0"/>
              <a:t>行レイアウト タイトル</a:t>
            </a:r>
            <a:r>
              <a:rPr lang="en-US" altLang="ja-JP" dirty="0"/>
              <a:t>/</a:t>
            </a:r>
            <a:br>
              <a:rPr lang="en-US" altLang="ja-JP" dirty="0"/>
            </a:br>
            <a:r>
              <a:rPr lang="ja-JP" altLang="en-US" dirty="0"/>
              <a:t>スライドタイトル</a:t>
            </a:r>
            <a:r>
              <a:rPr kumimoji="1" lang="ja-JP" altLang="en-US" dirty="0"/>
              <a:t>を入力</a:t>
            </a:r>
          </a:p>
        </p:txBody>
      </p:sp>
      <p:sp>
        <p:nvSpPr>
          <p:cNvPr id="13" name="タイトル 12">
            <a:extLst>
              <a:ext uri="{FF2B5EF4-FFF2-40B4-BE49-F238E27FC236}">
                <a16:creationId xmlns:a16="http://schemas.microsoft.com/office/drawing/2014/main" id="{754CBF31-B862-1841-BB17-2F937916DD00}"/>
              </a:ext>
            </a:extLst>
          </p:cNvPr>
          <p:cNvSpPr>
            <a:spLocks noGrp="1"/>
          </p:cNvSpPr>
          <p:nvPr>
            <p:ph type="title" hasCustomPrompt="1"/>
          </p:nvPr>
        </p:nvSpPr>
        <p:spPr>
          <a:xfrm>
            <a:off x="201975" y="259200"/>
            <a:ext cx="9504000" cy="288000"/>
          </a:xfrm>
          <a:noFill/>
        </p:spPr>
        <p:txBody>
          <a:bodyPr tIns="46800" bIns="36000" anchor="b" anchorCtr="0"/>
          <a:lstStyle>
            <a:lvl1pPr>
              <a:lnSpc>
                <a:spcPct val="100000"/>
              </a:lnSpc>
              <a:defRPr sz="1400"/>
            </a:lvl1pPr>
          </a:lstStyle>
          <a:p>
            <a:r>
              <a:rPr lang="ja-JP" altLang="en-US" dirty="0"/>
              <a:t>章タイトル</a:t>
            </a:r>
            <a:r>
              <a:rPr lang="en-US" altLang="ja-JP" dirty="0"/>
              <a:t>/</a:t>
            </a:r>
            <a:r>
              <a:rPr lang="ja-JP" altLang="en-US" dirty="0"/>
              <a:t>スライドタイトル</a:t>
            </a:r>
            <a:r>
              <a:rPr kumimoji="1" lang="ja-JP" altLang="en-US" dirty="0"/>
              <a:t>を入力</a:t>
            </a:r>
          </a:p>
        </p:txBody>
      </p:sp>
    </p:spTree>
    <p:extLst>
      <p:ext uri="{BB962C8B-B14F-4D97-AF65-F5344CB8AC3E}">
        <p14:creationId xmlns:p14="http://schemas.microsoft.com/office/powerpoint/2010/main" val="2733616733"/>
      </p:ext>
    </p:extLst>
  </p:cSld>
  <p:clrMapOvr>
    <a:masterClrMapping/>
  </p:clrMapOvr>
  <p:extLst>
    <p:ext uri="{DCECCB84-F9BA-43D5-87BE-67443E8EF086}">
      <p15:sldGuideLst xmlns:p15="http://schemas.microsoft.com/office/powerpoint/2012/main">
        <p15:guide id="1" orient="horz" pos="935" userDrawn="1">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章＋2行タイトル+本文">
    <p:spTree>
      <p:nvGrpSpPr>
        <p:cNvPr id="1" name=""/>
        <p:cNvGrpSpPr/>
        <p:nvPr/>
      </p:nvGrpSpPr>
      <p:grpSpPr>
        <a:xfrm>
          <a:off x="0" y="0"/>
          <a:ext cx="0" cy="0"/>
          <a:chOff x="0" y="0"/>
          <a:chExt cx="0" cy="0"/>
        </a:xfrm>
      </p:grpSpPr>
      <p:sp>
        <p:nvSpPr>
          <p:cNvPr id="19" name="テキスト プレースホルダー 18">
            <a:extLst>
              <a:ext uri="{FF2B5EF4-FFF2-40B4-BE49-F238E27FC236}">
                <a16:creationId xmlns:a16="http://schemas.microsoft.com/office/drawing/2014/main" id="{D0203BCC-19FC-5B4A-93BF-A71050BFBFA1}"/>
              </a:ext>
            </a:extLst>
          </p:cNvPr>
          <p:cNvSpPr>
            <a:spLocks noGrp="1"/>
          </p:cNvSpPr>
          <p:nvPr>
            <p:ph type="body" sz="quarter" idx="10" hasCustomPrompt="1"/>
          </p:nvPr>
        </p:nvSpPr>
        <p:spPr>
          <a:xfrm>
            <a:off x="201600" y="259200"/>
            <a:ext cx="9504000" cy="979069"/>
          </a:xfrm>
          <a:blipFill dpi="0" rotWithShape="1">
            <a:blip r:embed="rId2"/>
            <a:srcRect/>
            <a:stretch>
              <a:fillRect/>
            </a:stretch>
          </a:blipFill>
        </p:spPr>
        <p:txBody>
          <a:bodyPr vert="horz" lIns="144000" tIns="324000" rIns="0" bIns="36000" rtlCol="0" anchor="t" anchorCtr="0">
            <a:spAutoFit/>
          </a:bodyPr>
          <a:lstStyle>
            <a:lvl1pPr marL="0" indent="0" fontAlgn="ctr">
              <a:spcBef>
                <a:spcPts val="0"/>
              </a:spcBef>
              <a:buNone/>
              <a:defRPr lang="ja-JP" altLang="en-US" sz="2000" b="1" i="0" baseline="0">
                <a:solidFill>
                  <a:srgbClr val="000F78"/>
                </a:solidFill>
                <a:latin typeface="Yu Gothic UI" panose="020B0500000000000000" pitchFamily="50" charset="-128"/>
                <a:ea typeface="Yu Gothic UI" panose="020B0500000000000000" pitchFamily="50" charset="-128"/>
                <a:cs typeface="+mj-cs"/>
              </a:defRPr>
            </a:lvl1pPr>
          </a:lstStyle>
          <a:p>
            <a:pPr lvl="0">
              <a:spcBef>
                <a:spcPct val="0"/>
              </a:spcBef>
            </a:pPr>
            <a:r>
              <a:rPr kumimoji="1" lang="en-US" altLang="ja-JP" dirty="0"/>
              <a:t>2</a:t>
            </a:r>
            <a:r>
              <a:rPr kumimoji="1" lang="ja-JP" altLang="en-US" dirty="0"/>
              <a:t>行レイアウト タイトル</a:t>
            </a:r>
            <a:r>
              <a:rPr lang="en-US" altLang="ja-JP" dirty="0"/>
              <a:t>/</a:t>
            </a:r>
            <a:br>
              <a:rPr lang="en-US" altLang="ja-JP" dirty="0"/>
            </a:br>
            <a:r>
              <a:rPr lang="ja-JP" altLang="en-US" dirty="0"/>
              <a:t>スライドタイトル</a:t>
            </a:r>
            <a:r>
              <a:rPr kumimoji="1" lang="ja-JP" altLang="en-US" dirty="0"/>
              <a:t>を入力</a:t>
            </a:r>
          </a:p>
        </p:txBody>
      </p:sp>
      <p:sp>
        <p:nvSpPr>
          <p:cNvPr id="13" name="タイトル 12">
            <a:extLst>
              <a:ext uri="{FF2B5EF4-FFF2-40B4-BE49-F238E27FC236}">
                <a16:creationId xmlns:a16="http://schemas.microsoft.com/office/drawing/2014/main" id="{754CBF31-B862-1841-BB17-2F937916DD00}"/>
              </a:ext>
            </a:extLst>
          </p:cNvPr>
          <p:cNvSpPr>
            <a:spLocks noGrp="1"/>
          </p:cNvSpPr>
          <p:nvPr>
            <p:ph type="title" hasCustomPrompt="1"/>
          </p:nvPr>
        </p:nvSpPr>
        <p:spPr>
          <a:xfrm>
            <a:off x="201600" y="259200"/>
            <a:ext cx="9504000" cy="288000"/>
          </a:xfrm>
          <a:noFill/>
        </p:spPr>
        <p:txBody>
          <a:bodyPr tIns="46800" bIns="36000" anchor="b" anchorCtr="0"/>
          <a:lstStyle>
            <a:lvl1pPr>
              <a:lnSpc>
                <a:spcPct val="100000"/>
              </a:lnSpc>
              <a:defRPr sz="1400"/>
            </a:lvl1pPr>
          </a:lstStyle>
          <a:p>
            <a:r>
              <a:rPr lang="ja-JP" altLang="en-US" dirty="0"/>
              <a:t>章タイトル</a:t>
            </a:r>
            <a:r>
              <a:rPr lang="en-US" altLang="ja-JP" dirty="0"/>
              <a:t>/</a:t>
            </a:r>
            <a:r>
              <a:rPr lang="ja-JP" altLang="en-US" dirty="0"/>
              <a:t>スライドタイトル</a:t>
            </a:r>
            <a:r>
              <a:rPr kumimoji="1" lang="ja-JP" altLang="en-US" dirty="0"/>
              <a:t>を入力</a:t>
            </a:r>
          </a:p>
        </p:txBody>
      </p:sp>
      <p:sp>
        <p:nvSpPr>
          <p:cNvPr id="3" name="コンテンツ プレースホルダー 2">
            <a:extLst>
              <a:ext uri="{FF2B5EF4-FFF2-40B4-BE49-F238E27FC236}">
                <a16:creationId xmlns:a16="http://schemas.microsoft.com/office/drawing/2014/main" id="{783B570E-CC53-41C8-85D2-1CE49EC804E7}"/>
              </a:ext>
            </a:extLst>
          </p:cNvPr>
          <p:cNvSpPr>
            <a:spLocks noGrp="1"/>
          </p:cNvSpPr>
          <p:nvPr>
            <p:ph sz="quarter" idx="11"/>
          </p:nvPr>
        </p:nvSpPr>
        <p:spPr>
          <a:xfrm>
            <a:off x="201600" y="1476000"/>
            <a:ext cx="9504000" cy="4968000"/>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Tree>
    <p:extLst>
      <p:ext uri="{BB962C8B-B14F-4D97-AF65-F5344CB8AC3E}">
        <p14:creationId xmlns:p14="http://schemas.microsoft.com/office/powerpoint/2010/main" val="4048414160"/>
      </p:ext>
    </p:extLst>
  </p:cSld>
  <p:clrMapOvr>
    <a:masterClrMapping/>
  </p:clrMapOvr>
  <p:extLst>
    <p:ext uri="{DCECCB84-F9BA-43D5-87BE-67443E8EF086}">
      <p15:sldGuideLst xmlns:p15="http://schemas.microsoft.com/office/powerpoint/2012/main">
        <p15:guide id="1" orient="horz" pos="935" userDrawn="1">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oleObject" Target="../embeddings/oleObject1.bin"/><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ags" Target="../tags/tag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emf"/></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aphicFrame>
        <p:nvGraphicFramePr>
          <p:cNvPr id="5" name="think-cell data - do not delete" hidden="1">
            <a:extLst>
              <a:ext uri="{FF2B5EF4-FFF2-40B4-BE49-F238E27FC236}">
                <a16:creationId xmlns:a16="http://schemas.microsoft.com/office/drawing/2014/main" id="{3AB6611E-2B36-346A-F2FB-F23E3AABF5D2}"/>
              </a:ext>
            </a:extLst>
          </p:cNvPr>
          <p:cNvGraphicFramePr>
            <a:graphicFrameLocks noChangeAspect="1"/>
          </p:cNvGraphicFramePr>
          <p:nvPr userDrawn="1">
            <p:custDataLst>
              <p:tags r:id="rId12"/>
            </p:custDataLst>
            <p:extLst>
              <p:ext uri="{D42A27DB-BD31-4B8C-83A1-F6EECF244321}">
                <p14:modId xmlns:p14="http://schemas.microsoft.com/office/powerpoint/2010/main" val="581073243"/>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スライド" r:id="rId13" imgW="554" imgH="551" progId="TCLayout.ActiveDocument.1">
                  <p:embed/>
                </p:oleObj>
              </mc:Choice>
              <mc:Fallback>
                <p:oleObj name="think-cellスライド" r:id="rId13" imgW="554" imgH="551" progId="TCLayout.ActiveDocument.1">
                  <p:embed/>
                  <p:pic>
                    <p:nvPicPr>
                      <p:cNvPr id="0" name=""/>
                      <p:cNvPicPr/>
                      <p:nvPr/>
                    </p:nvPicPr>
                    <p:blipFill>
                      <a:blip r:embed="rId14"/>
                      <a:stretch>
                        <a:fillRect/>
                      </a:stretch>
                    </p:blipFill>
                    <p:spPr>
                      <a:xfrm>
                        <a:off x="1588" y="1588"/>
                        <a:ext cx="1588" cy="1588"/>
                      </a:xfrm>
                      <a:prstGeom prst="rect">
                        <a:avLst/>
                      </a:prstGeom>
                    </p:spPr>
                  </p:pic>
                </p:oleObj>
              </mc:Fallback>
            </mc:AlternateContent>
          </a:graphicData>
        </a:graphic>
      </p:graphicFrame>
      <p:sp>
        <p:nvSpPr>
          <p:cNvPr id="2" name="Title Placeholder 1"/>
          <p:cNvSpPr>
            <a:spLocks noGrp="1"/>
          </p:cNvSpPr>
          <p:nvPr>
            <p:ph type="title"/>
          </p:nvPr>
        </p:nvSpPr>
        <p:spPr>
          <a:xfrm>
            <a:off x="201000" y="259200"/>
            <a:ext cx="9504000" cy="380480"/>
          </a:xfrm>
          <a:prstGeom prst="rect">
            <a:avLst/>
          </a:prstGeom>
          <a:blipFill dpi="0" rotWithShape="1">
            <a:blip r:embed="rId15"/>
            <a:srcRect/>
            <a:stretch>
              <a:fillRect/>
            </a:stretch>
          </a:blipFill>
        </p:spPr>
        <p:txBody>
          <a:bodyPr vert="horz" lIns="144000" tIns="36000" rIns="0" bIns="36000" rtlCol="0" anchor="t" anchorCtr="0">
            <a:spAutoFit/>
          </a:bodyPr>
          <a:lstStyle/>
          <a:p>
            <a:r>
              <a:rPr lang="ja-JP" altLang="en-US" dirty="0"/>
              <a:t>マスター タイトルの書式設定</a:t>
            </a:r>
            <a:endParaRPr lang="en-US" dirty="0"/>
          </a:p>
        </p:txBody>
      </p:sp>
      <p:sp>
        <p:nvSpPr>
          <p:cNvPr id="3" name="Text Placeholder 2"/>
          <p:cNvSpPr>
            <a:spLocks noGrp="1"/>
          </p:cNvSpPr>
          <p:nvPr>
            <p:ph type="body" idx="1"/>
          </p:nvPr>
        </p:nvSpPr>
        <p:spPr>
          <a:xfrm>
            <a:off x="201000" y="863999"/>
            <a:ext cx="9504000" cy="5589335"/>
          </a:xfrm>
          <a:prstGeom prst="rect">
            <a:avLst/>
          </a:prstGeom>
        </p:spPr>
        <p:txBody>
          <a:bodyPr vert="horz" lIns="90000" tIns="46800" rIns="90000" bIns="46800" rtlCol="0">
            <a:noAutofit/>
          </a:bodyPr>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endParaRPr kumimoji="1" lang="en-US" altLang="ja-JP" dirty="0"/>
          </a:p>
          <a:p>
            <a:pPr lvl="5"/>
            <a:r>
              <a:rPr kumimoji="1" lang="ja-JP" altLang="en-US" dirty="0"/>
              <a:t>第</a:t>
            </a:r>
            <a:r>
              <a:rPr kumimoji="1" lang="en-US" altLang="ja-JP" dirty="0"/>
              <a:t>6</a:t>
            </a:r>
            <a:r>
              <a:rPr kumimoji="1" lang="ja-JP" altLang="en-US" dirty="0"/>
              <a:t>レベル</a:t>
            </a:r>
          </a:p>
        </p:txBody>
      </p:sp>
      <p:sp>
        <p:nvSpPr>
          <p:cNvPr id="10" name="正方形/長方形 9">
            <a:extLst>
              <a:ext uri="{FF2B5EF4-FFF2-40B4-BE49-F238E27FC236}">
                <a16:creationId xmlns:a16="http://schemas.microsoft.com/office/drawing/2014/main" id="{9391117A-CD3E-4600-B746-847FEC23B848}"/>
              </a:ext>
            </a:extLst>
          </p:cNvPr>
          <p:cNvSpPr/>
          <p:nvPr userDrawn="1"/>
        </p:nvSpPr>
        <p:spPr>
          <a:xfrm>
            <a:off x="9417496" y="6623893"/>
            <a:ext cx="488504" cy="171856"/>
          </a:xfrm>
          <a:prstGeom prst="rect">
            <a:avLst/>
          </a:prstGeom>
          <a:noFill/>
          <a:ln>
            <a:noFill/>
          </a:ln>
        </p:spPr>
        <p:style>
          <a:lnRef idx="1">
            <a:schemeClr val="accent1"/>
          </a:lnRef>
          <a:fillRef idx="0">
            <a:schemeClr val="accent1"/>
          </a:fillRef>
          <a:effectRef idx="0">
            <a:schemeClr val="accent1"/>
          </a:effectRef>
          <a:fontRef idx="minor">
            <a:schemeClr val="tx1"/>
          </a:fontRef>
        </p:style>
        <p:txBody>
          <a:bodyPr lIns="0" tIns="0" rIns="162000" bIns="0" rtlCol="0" anchor="ctr" anchorCtr="0"/>
          <a:lstStyle/>
          <a:p>
            <a:pPr algn="r"/>
            <a:fld id="{F461DCFA-917F-7743-ADC0-510F16953B30}" type="slidenum">
              <a:rPr kumimoji="1" lang="ja-JP" altLang="en-US" sz="1200" b="0" i="0" smtClean="0">
                <a:solidFill>
                  <a:srgbClr val="000F78"/>
                </a:solidFill>
                <a:latin typeface="+mn-lt"/>
                <a:ea typeface="+mn-ea"/>
              </a:rPr>
              <a:pPr algn="r"/>
              <a:t>‹#›</a:t>
            </a:fld>
            <a:endParaRPr kumimoji="1" lang="ja-JP" altLang="en-US" sz="1200" b="0" i="0" dirty="0">
              <a:solidFill>
                <a:srgbClr val="000F78"/>
              </a:solidFill>
              <a:latin typeface="+mn-lt"/>
              <a:ea typeface="+mn-ea"/>
            </a:endParaRPr>
          </a:p>
        </p:txBody>
      </p:sp>
    </p:spTree>
    <p:extLst>
      <p:ext uri="{BB962C8B-B14F-4D97-AF65-F5344CB8AC3E}">
        <p14:creationId xmlns:p14="http://schemas.microsoft.com/office/powerpoint/2010/main" val="1659817983"/>
      </p:ext>
    </p:extLst>
  </p:cSld>
  <p:clrMap bg1="lt1" tx1="dk1" bg2="lt2" tx2="dk2" accent1="accent1" accent2="accent2" accent3="accent3" accent4="accent4" accent5="accent5" accent6="accent6" hlink="hlink" folHlink="folHlink"/>
  <p:sldLayoutIdLst>
    <p:sldLayoutId id="2147483778" r:id="rId1"/>
    <p:sldLayoutId id="2147483740" r:id="rId2"/>
    <p:sldLayoutId id="2147483772" r:id="rId3"/>
    <p:sldLayoutId id="2147483721" r:id="rId4"/>
    <p:sldLayoutId id="2147483723" r:id="rId5"/>
    <p:sldLayoutId id="2147483759" r:id="rId6"/>
    <p:sldLayoutId id="2147483760" r:id="rId7"/>
    <p:sldLayoutId id="2147483773" r:id="rId8"/>
    <p:sldLayoutId id="2147483774" r:id="rId9"/>
    <p:sldLayoutId id="2147483732" r:id="rId10"/>
  </p:sldLayoutIdLst>
  <p:hf hdr="0" ftr="0" dt="0"/>
  <p:txStyles>
    <p:titleStyle>
      <a:lvl1pPr algn="l" defTabSz="914400" rtl="0" eaLnBrk="1" fontAlgn="ctr" latinLnBrk="0" hangingPunct="1">
        <a:lnSpc>
          <a:spcPct val="100000"/>
        </a:lnSpc>
        <a:spcBef>
          <a:spcPct val="0"/>
        </a:spcBef>
        <a:buNone/>
        <a:defRPr kumimoji="1" sz="2000" b="1" i="0" kern="1200" baseline="0">
          <a:solidFill>
            <a:srgbClr val="000F78"/>
          </a:solidFill>
          <a:latin typeface="Yu Gothic UI" panose="020B0500000000000000" pitchFamily="50" charset="-128"/>
          <a:ea typeface="Yu Gothic UI" panose="020B0500000000000000" pitchFamily="50" charset="-128"/>
          <a:cs typeface="+mj-cs"/>
        </a:defRPr>
      </a:lvl1pPr>
    </p:titleStyle>
    <p:bodyStyle>
      <a:lvl1pPr marL="187200" indent="-187200" algn="l" defTabSz="914400" rtl="0" eaLnBrk="1" latinLnBrk="0" hangingPunct="1">
        <a:lnSpc>
          <a:spcPct val="100000"/>
        </a:lnSpc>
        <a:spcBef>
          <a:spcPts val="576"/>
        </a:spcBef>
        <a:buClr>
          <a:srgbClr val="000F78"/>
        </a:buClr>
        <a:buFont typeface="Wingdings" panose="05000000000000000000" pitchFamily="2" charset="2"/>
        <a:buChar char="n"/>
        <a:defRPr kumimoji="1" sz="1600" kern="1200" baseline="0">
          <a:solidFill>
            <a:schemeClr val="tx1"/>
          </a:solidFill>
          <a:latin typeface="Yu Gothic UI" panose="020B0500000000000000" pitchFamily="50" charset="-128"/>
          <a:ea typeface="Yu Gothic UI" panose="020B0500000000000000" pitchFamily="50" charset="-128"/>
          <a:cs typeface="+mn-cs"/>
        </a:defRPr>
      </a:lvl1pPr>
      <a:lvl2pPr marL="609600" indent="-230188" algn="l" defTabSz="914400" rtl="0" eaLnBrk="1" latinLnBrk="0" hangingPunct="1">
        <a:lnSpc>
          <a:spcPct val="100000"/>
        </a:lnSpc>
        <a:spcBef>
          <a:spcPts val="504"/>
        </a:spcBef>
        <a:buClr>
          <a:srgbClr val="000F78"/>
        </a:buClr>
        <a:buFont typeface="Wingdings" panose="05000000000000000000" pitchFamily="2" charset="2"/>
        <a:buChar char="l"/>
        <a:tabLst/>
        <a:defRPr kumimoji="1" sz="1400" kern="1200">
          <a:solidFill>
            <a:schemeClr val="tx1"/>
          </a:solidFill>
          <a:latin typeface="Yu Gothic UI" panose="020B0500000000000000" pitchFamily="50" charset="-128"/>
          <a:ea typeface="Yu Gothic UI" panose="020B0500000000000000" pitchFamily="50" charset="-128"/>
          <a:cs typeface="+mn-cs"/>
        </a:defRPr>
      </a:lvl2pPr>
      <a:lvl3pPr marL="984250" indent="-196850" algn="l" defTabSz="914400" rtl="0" eaLnBrk="1" latinLnBrk="0" hangingPunct="1">
        <a:lnSpc>
          <a:spcPct val="100000"/>
        </a:lnSpc>
        <a:spcBef>
          <a:spcPts val="24"/>
        </a:spcBef>
        <a:buClr>
          <a:srgbClr val="000F78"/>
        </a:buClr>
        <a:buFont typeface="Arial" panose="020B0604020202020204" pitchFamily="34" charset="0"/>
        <a:buChar char="•"/>
        <a:tabLst/>
        <a:defRPr kumimoji="1" sz="1400" kern="1200">
          <a:solidFill>
            <a:schemeClr val="tx1"/>
          </a:solidFill>
          <a:latin typeface="Yu Gothic UI" panose="020B0500000000000000" pitchFamily="50" charset="-128"/>
          <a:ea typeface="Yu Gothic UI" panose="020B0500000000000000" pitchFamily="50" charset="-128"/>
          <a:cs typeface="+mn-cs"/>
        </a:defRPr>
      </a:lvl3pPr>
      <a:lvl4pPr marL="1355725" indent="-190500" algn="l" defTabSz="914400" rtl="0" eaLnBrk="1" latinLnBrk="0" hangingPunct="1">
        <a:lnSpc>
          <a:spcPct val="100000"/>
        </a:lnSpc>
        <a:spcBef>
          <a:spcPts val="216"/>
        </a:spcBef>
        <a:buClr>
          <a:srgbClr val="000F78"/>
        </a:buClr>
        <a:buFont typeface="Yu Gothic UI" panose="020B0500000000000000" pitchFamily="50" charset="-128"/>
        <a:buChar char="•"/>
        <a:tabLst/>
        <a:defRPr kumimoji="1" sz="1200" kern="1200">
          <a:solidFill>
            <a:schemeClr val="tx1"/>
          </a:solidFill>
          <a:latin typeface="Yu Gothic UI" panose="020B0500000000000000" pitchFamily="50" charset="-128"/>
          <a:ea typeface="Yu Gothic UI" panose="020B0500000000000000" pitchFamily="50" charset="-128"/>
          <a:cs typeface="+mn-cs"/>
        </a:defRPr>
      </a:lvl4pPr>
      <a:lvl5pPr marL="1674813" indent="-184150" algn="l" defTabSz="914400" rtl="0" eaLnBrk="1" latinLnBrk="0" hangingPunct="1">
        <a:lnSpc>
          <a:spcPct val="100000"/>
        </a:lnSpc>
        <a:spcBef>
          <a:spcPts val="144"/>
        </a:spcBef>
        <a:buClr>
          <a:srgbClr val="000F78"/>
        </a:buClr>
        <a:buFont typeface="Arial" panose="020B0604020202020204" pitchFamily="34" charset="0"/>
        <a:buChar char="•"/>
        <a:tabLst/>
        <a:defRPr kumimoji="1" sz="1200" kern="1200">
          <a:solidFill>
            <a:schemeClr val="tx1"/>
          </a:solidFill>
          <a:latin typeface="Yu Gothic UI" panose="020B0500000000000000" pitchFamily="50" charset="-128"/>
          <a:ea typeface="Yu Gothic UI" panose="020B0500000000000000" pitchFamily="50" charset="-128"/>
          <a:cs typeface="+mn-cs"/>
        </a:defRPr>
      </a:lvl5pPr>
      <a:lvl6pPr marL="1990725" indent="-190500" algn="l" defTabSz="914400" rtl="0" eaLnBrk="1" latinLnBrk="0" hangingPunct="1">
        <a:lnSpc>
          <a:spcPct val="90000"/>
        </a:lnSpc>
        <a:spcBef>
          <a:spcPts val="500"/>
        </a:spcBef>
        <a:buClr>
          <a:srgbClr val="000F78"/>
        </a:buClr>
        <a:buFont typeface="Arial" panose="020B0604020202020204" pitchFamily="34" charset="0"/>
        <a:buChar char="•"/>
        <a:defRPr kumimoji="1" sz="1200" kern="1200">
          <a:solidFill>
            <a:schemeClr val="tx1"/>
          </a:solidFill>
          <a:latin typeface="Yu Gothic UI" panose="020B0500000000000000" pitchFamily="50" charset="-128"/>
          <a:ea typeface="Yu Gothic UI" panose="020B0500000000000000" pitchFamily="50" charset="-128"/>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164" userDrawn="1">
          <p15:clr>
            <a:srgbClr val="5ACBF0"/>
          </p15:clr>
        </p15:guide>
        <p15:guide id="2" pos="3120" userDrawn="1">
          <p15:clr>
            <a:srgbClr val="5ACBF0"/>
          </p15:clr>
        </p15:guide>
        <p15:guide id="3" pos="6114" userDrawn="1">
          <p15:clr>
            <a:srgbClr val="5ACBF0"/>
          </p15:clr>
        </p15:guide>
        <p15:guide id="4" pos="126" userDrawn="1">
          <p15:clr>
            <a:srgbClr val="5ACBF0"/>
          </p15:clr>
        </p15:guide>
        <p15:guide id="5" orient="horz" pos="4065" userDrawn="1">
          <p15:clr>
            <a:srgbClr val="5ACBF0"/>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7.xml"/><Relationship Id="rId1" Type="http://schemas.openxmlformats.org/officeDocument/2006/relationships/tags" Target="../tags/tag3.xml"/><Relationship Id="rId4" Type="http://schemas.openxmlformats.org/officeDocument/2006/relationships/image" Target="../media/image1.emf"/></Relationships>
</file>

<file path=ppt/slides/_rels/slide2.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7.xml"/><Relationship Id="rId1" Type="http://schemas.openxmlformats.org/officeDocument/2006/relationships/tags" Target="../tags/tag4.xml"/><Relationship Id="rId4" Type="http://schemas.openxmlformats.org/officeDocument/2006/relationships/image" Target="../media/image1.emf"/></Relationships>
</file>

<file path=ppt/slides/_rels/slide3.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Layout" Target="../slideLayouts/slideLayout7.xml"/><Relationship Id="rId1" Type="http://schemas.openxmlformats.org/officeDocument/2006/relationships/tags" Target="../tags/tag5.xml"/><Relationship Id="rId4" Type="http://schemas.openxmlformats.org/officeDocument/2006/relationships/image" Target="../media/image1.emf"/></Relationships>
</file>

<file path=ppt/slides/_rels/slide4.xml.rels><?xml version="1.0" encoding="UTF-8" standalone="yes"?>
<Relationships xmlns="http://schemas.openxmlformats.org/package/2006/relationships"><Relationship Id="rId3" Type="http://schemas.openxmlformats.org/officeDocument/2006/relationships/oleObject" Target="../embeddings/oleObject5.bin"/><Relationship Id="rId2" Type="http://schemas.openxmlformats.org/officeDocument/2006/relationships/slideLayout" Target="../slideLayouts/slideLayout7.xml"/><Relationship Id="rId1" Type="http://schemas.openxmlformats.org/officeDocument/2006/relationships/tags" Target="../tags/tag6.xml"/><Relationship Id="rId4" Type="http://schemas.openxmlformats.org/officeDocument/2006/relationships/image" Target="../media/image1.emf"/></Relationships>
</file>

<file path=ppt/slides/_rels/slide5.xml.rels><?xml version="1.0" encoding="UTF-8" standalone="yes"?>
<Relationships xmlns="http://schemas.openxmlformats.org/package/2006/relationships"><Relationship Id="rId3" Type="http://schemas.openxmlformats.org/officeDocument/2006/relationships/oleObject" Target="../embeddings/oleObject6.bin"/><Relationship Id="rId2" Type="http://schemas.openxmlformats.org/officeDocument/2006/relationships/slideLayout" Target="../slideLayouts/slideLayout7.xml"/><Relationship Id="rId1" Type="http://schemas.openxmlformats.org/officeDocument/2006/relationships/tags" Target="../tags/tag7.xml"/><Relationship Id="rId4" Type="http://schemas.openxmlformats.org/officeDocument/2006/relationships/image" Target="../media/image1.emf"/></Relationships>
</file>

<file path=ppt/slides/_rels/slide6.xml.rels><?xml version="1.0" encoding="UTF-8" standalone="yes"?>
<Relationships xmlns="http://schemas.openxmlformats.org/package/2006/relationships"><Relationship Id="rId3" Type="http://schemas.openxmlformats.org/officeDocument/2006/relationships/oleObject" Target="../embeddings/oleObject7.bin"/><Relationship Id="rId2" Type="http://schemas.openxmlformats.org/officeDocument/2006/relationships/slideLayout" Target="../slideLayouts/slideLayout7.xml"/><Relationship Id="rId1" Type="http://schemas.openxmlformats.org/officeDocument/2006/relationships/tags" Target="../tags/tag8.xml"/><Relationship Id="rId4" Type="http://schemas.openxmlformats.org/officeDocument/2006/relationships/image" Target="../media/image1.emf"/></Relationships>
</file>

<file path=ppt/slides/_rels/slide7.xml.rels><?xml version="1.0" encoding="UTF-8" standalone="yes"?>
<Relationships xmlns="http://schemas.openxmlformats.org/package/2006/relationships"><Relationship Id="rId3" Type="http://schemas.openxmlformats.org/officeDocument/2006/relationships/oleObject" Target="../embeddings/oleObject8.bin"/><Relationship Id="rId2" Type="http://schemas.openxmlformats.org/officeDocument/2006/relationships/slideLayout" Target="../slideLayouts/slideLayout7.xml"/><Relationship Id="rId1" Type="http://schemas.openxmlformats.org/officeDocument/2006/relationships/tags" Target="../tags/tag9.xml"/><Relationship Id="rId4" Type="http://schemas.openxmlformats.org/officeDocument/2006/relationships/image" Target="../media/image1.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hink-cell data - do not delete" hidden="1">
            <a:extLst>
              <a:ext uri="{FF2B5EF4-FFF2-40B4-BE49-F238E27FC236}">
                <a16:creationId xmlns:a16="http://schemas.microsoft.com/office/drawing/2014/main" id="{5426168D-CF2C-E40F-0B33-CB69712177A0}"/>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スライド" r:id="rId3" imgW="554" imgH="551" progId="TCLayout.ActiveDocument.1">
                  <p:embed/>
                </p:oleObj>
              </mc:Choice>
              <mc:Fallback>
                <p:oleObj name="think-cellスライド" r:id="rId3" imgW="554" imgH="551" progId="TCLayout.ActiveDocument.1">
                  <p:embed/>
                  <p:pic>
                    <p:nvPicPr>
                      <p:cNvPr id="6" name="think-cell data - do not delete" hidden="1">
                        <a:extLst>
                          <a:ext uri="{FF2B5EF4-FFF2-40B4-BE49-F238E27FC236}">
                            <a16:creationId xmlns:a16="http://schemas.microsoft.com/office/drawing/2014/main" id="{5426168D-CF2C-E40F-0B33-CB69712177A0}"/>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2" name="コンテンツ プレースホルダー 1">
            <a:extLst>
              <a:ext uri="{FF2B5EF4-FFF2-40B4-BE49-F238E27FC236}">
                <a16:creationId xmlns:a16="http://schemas.microsoft.com/office/drawing/2014/main" id="{62680587-A8CB-47D0-B27F-85EAB5FCBD27}"/>
              </a:ext>
            </a:extLst>
          </p:cNvPr>
          <p:cNvSpPr>
            <a:spLocks noGrp="1"/>
          </p:cNvSpPr>
          <p:nvPr>
            <p:ph type="body" sz="quarter" idx="10"/>
          </p:nvPr>
        </p:nvSpPr>
        <p:spPr/>
        <p:txBody>
          <a:bodyPr/>
          <a:lstStyle/>
          <a:p>
            <a:r>
              <a:rPr lang="ja-JP" altLang="en-US" dirty="0"/>
              <a:t>応募申請書・誓約書</a:t>
            </a:r>
          </a:p>
        </p:txBody>
      </p:sp>
      <p:sp>
        <p:nvSpPr>
          <p:cNvPr id="4" name="タイトル 3">
            <a:extLst>
              <a:ext uri="{FF2B5EF4-FFF2-40B4-BE49-F238E27FC236}">
                <a16:creationId xmlns:a16="http://schemas.microsoft.com/office/drawing/2014/main" id="{5FDE4D97-2131-BE44-B73E-049A5A04B91B}"/>
              </a:ext>
            </a:extLst>
          </p:cNvPr>
          <p:cNvSpPr>
            <a:spLocks noGrp="1"/>
          </p:cNvSpPr>
          <p:nvPr>
            <p:ph type="title"/>
          </p:nvPr>
        </p:nvSpPr>
        <p:spPr>
          <a:xfrm>
            <a:off x="201975" y="248559"/>
            <a:ext cx="9504000" cy="299052"/>
          </a:xfrm>
        </p:spPr>
        <p:txBody>
          <a:bodyPr vert="horz"/>
          <a:lstStyle/>
          <a:p>
            <a:pPr algn="r"/>
            <a:r>
              <a:rPr lang="ja-JP" altLang="en-US" dirty="0"/>
              <a:t>様式１</a:t>
            </a:r>
          </a:p>
        </p:txBody>
      </p:sp>
      <p:graphicFrame>
        <p:nvGraphicFramePr>
          <p:cNvPr id="15" name="表 15">
            <a:extLst>
              <a:ext uri="{FF2B5EF4-FFF2-40B4-BE49-F238E27FC236}">
                <a16:creationId xmlns:a16="http://schemas.microsoft.com/office/drawing/2014/main" id="{DAA945CC-345C-FA88-E013-1ED8EA9C975D}"/>
              </a:ext>
            </a:extLst>
          </p:cNvPr>
          <p:cNvGraphicFramePr>
            <a:graphicFrameLocks noGrp="1"/>
          </p:cNvGraphicFramePr>
          <p:nvPr/>
        </p:nvGraphicFramePr>
        <p:xfrm>
          <a:off x="6393159" y="1125538"/>
          <a:ext cx="3305175" cy="304800"/>
        </p:xfrm>
        <a:graphic>
          <a:graphicData uri="http://schemas.openxmlformats.org/drawingml/2006/table">
            <a:tbl>
              <a:tblPr firstRow="1" bandRow="1">
                <a:tableStyleId>{5C22544A-7EE6-4342-B048-85BDC9FD1C3A}</a:tableStyleId>
              </a:tblPr>
              <a:tblGrid>
                <a:gridCol w="2330175">
                  <a:extLst>
                    <a:ext uri="{9D8B030D-6E8A-4147-A177-3AD203B41FA5}">
                      <a16:colId xmlns:a16="http://schemas.microsoft.com/office/drawing/2014/main" val="1362382662"/>
                    </a:ext>
                  </a:extLst>
                </a:gridCol>
                <a:gridCol w="975000">
                  <a:extLst>
                    <a:ext uri="{9D8B030D-6E8A-4147-A177-3AD203B41FA5}">
                      <a16:colId xmlns:a16="http://schemas.microsoft.com/office/drawing/2014/main" val="1420392428"/>
                    </a:ext>
                  </a:extLst>
                </a:gridCol>
              </a:tblGrid>
              <a:tr h="287238">
                <a:tc>
                  <a:txBody>
                    <a:bodyPr/>
                    <a:lstStyle/>
                    <a:p>
                      <a:r>
                        <a:rPr kumimoji="1" lang="ja-JP" altLang="en-US" sz="1400" dirty="0">
                          <a:solidFill>
                            <a:schemeClr val="tx1"/>
                          </a:solidFill>
                        </a:rPr>
                        <a:t>受付番号（事務局記入）</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accent3">
                        <a:lumMod val="20000"/>
                        <a:lumOff val="80000"/>
                      </a:schemeClr>
                    </a:solidFill>
                  </a:tcPr>
                </a:tc>
                <a:tc>
                  <a:txBody>
                    <a:bodyPr/>
                    <a:lstStyle/>
                    <a:p>
                      <a:pPr algn="r"/>
                      <a:r>
                        <a:rPr kumimoji="1" lang="en-US" altLang="ja-JP" sz="1400" dirty="0">
                          <a:solidFill>
                            <a:schemeClr val="tx1"/>
                          </a:solidFill>
                        </a:rPr>
                        <a:t>##</a:t>
                      </a:r>
                      <a:endParaRPr kumimoji="1" lang="ja-JP" altLang="en-US" sz="1400" dirty="0">
                        <a:solidFill>
                          <a:schemeClr val="tx1"/>
                        </a:solidFill>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accent3">
                        <a:lumMod val="20000"/>
                        <a:lumOff val="80000"/>
                      </a:schemeClr>
                    </a:solidFill>
                  </a:tcPr>
                </a:tc>
                <a:extLst>
                  <a:ext uri="{0D108BD9-81ED-4DB2-BD59-A6C34878D82A}">
                    <a16:rowId xmlns:a16="http://schemas.microsoft.com/office/drawing/2014/main" val="3064893710"/>
                  </a:ext>
                </a:extLst>
              </a:tr>
            </a:tbl>
          </a:graphicData>
        </a:graphic>
      </p:graphicFrame>
      <p:sp>
        <p:nvSpPr>
          <p:cNvPr id="16" name="テキスト ボックス 15">
            <a:extLst>
              <a:ext uri="{FF2B5EF4-FFF2-40B4-BE49-F238E27FC236}">
                <a16:creationId xmlns:a16="http://schemas.microsoft.com/office/drawing/2014/main" id="{50C81BEB-153F-BDF0-90ED-1615BCEAE1FF}"/>
              </a:ext>
            </a:extLst>
          </p:cNvPr>
          <p:cNvSpPr txBox="1"/>
          <p:nvPr/>
        </p:nvSpPr>
        <p:spPr>
          <a:xfrm>
            <a:off x="200025" y="1125538"/>
            <a:ext cx="1872655" cy="326884"/>
          </a:xfrm>
          <a:prstGeom prst="rect">
            <a:avLst/>
          </a:prstGeom>
          <a:noFill/>
        </p:spPr>
        <p:txBody>
          <a:bodyPr wrap="square" rtlCol="0">
            <a:spAutoFit/>
          </a:bodyPr>
          <a:lstStyle/>
          <a:p>
            <a:pPr algn="l">
              <a:lnSpc>
                <a:spcPct val="120000"/>
              </a:lnSpc>
            </a:pPr>
            <a:r>
              <a:rPr kumimoji="1" lang="ja-JP" altLang="en-US" sz="1400" b="1" dirty="0"/>
              <a:t>事務局御中</a:t>
            </a:r>
          </a:p>
        </p:txBody>
      </p:sp>
      <p:graphicFrame>
        <p:nvGraphicFramePr>
          <p:cNvPr id="19" name="表 19">
            <a:extLst>
              <a:ext uri="{FF2B5EF4-FFF2-40B4-BE49-F238E27FC236}">
                <a16:creationId xmlns:a16="http://schemas.microsoft.com/office/drawing/2014/main" id="{AD0838B5-BD2E-8080-BAFA-3A9A140D0F1F}"/>
              </a:ext>
            </a:extLst>
          </p:cNvPr>
          <p:cNvGraphicFramePr>
            <a:graphicFrameLocks noGrp="1"/>
          </p:cNvGraphicFramePr>
          <p:nvPr>
            <p:extLst>
              <p:ext uri="{D42A27DB-BD31-4B8C-83A1-F6EECF244321}">
                <p14:modId xmlns:p14="http://schemas.microsoft.com/office/powerpoint/2010/main" val="2601456193"/>
              </p:ext>
            </p:extLst>
          </p:nvPr>
        </p:nvGraphicFramePr>
        <p:xfrm>
          <a:off x="201975" y="1556792"/>
          <a:ext cx="9504000" cy="3192182"/>
        </p:xfrm>
        <a:graphic>
          <a:graphicData uri="http://schemas.openxmlformats.org/drawingml/2006/table">
            <a:tbl>
              <a:tblPr firstRow="1" bandRow="1">
                <a:tableStyleId>{5C22544A-7EE6-4342-B048-85BDC9FD1C3A}</a:tableStyleId>
              </a:tblPr>
              <a:tblGrid>
                <a:gridCol w="1654681">
                  <a:extLst>
                    <a:ext uri="{9D8B030D-6E8A-4147-A177-3AD203B41FA5}">
                      <a16:colId xmlns:a16="http://schemas.microsoft.com/office/drawing/2014/main" val="3391993331"/>
                    </a:ext>
                  </a:extLst>
                </a:gridCol>
                <a:gridCol w="1656184">
                  <a:extLst>
                    <a:ext uri="{9D8B030D-6E8A-4147-A177-3AD203B41FA5}">
                      <a16:colId xmlns:a16="http://schemas.microsoft.com/office/drawing/2014/main" val="1710566794"/>
                    </a:ext>
                  </a:extLst>
                </a:gridCol>
                <a:gridCol w="6193135">
                  <a:extLst>
                    <a:ext uri="{9D8B030D-6E8A-4147-A177-3AD203B41FA5}">
                      <a16:colId xmlns:a16="http://schemas.microsoft.com/office/drawing/2014/main" val="2897886062"/>
                    </a:ext>
                  </a:extLst>
                </a:gridCol>
              </a:tblGrid>
              <a:tr h="456026">
                <a:tc rowSpan="3">
                  <a:txBody>
                    <a:bodyPr/>
                    <a:lstStyle/>
                    <a:p>
                      <a:r>
                        <a:rPr kumimoji="1" lang="ja-JP" altLang="en-US" sz="1400" b="1" dirty="0">
                          <a:solidFill>
                            <a:schemeClr val="tx1"/>
                          </a:solidFill>
                        </a:rPr>
                        <a:t>申込企業</a:t>
                      </a:r>
                      <a:r>
                        <a:rPr kumimoji="1" lang="en-US" altLang="ja-JP" sz="1400" b="1" dirty="0">
                          <a:solidFill>
                            <a:schemeClr val="tx1"/>
                          </a:solidFill>
                        </a:rPr>
                        <a:t>*</a:t>
                      </a:r>
                    </a:p>
                    <a:p>
                      <a:r>
                        <a:rPr kumimoji="1" lang="en-US" altLang="ja-JP" sz="1400" b="1" dirty="0">
                          <a:solidFill>
                            <a:schemeClr val="tx1"/>
                          </a:solidFill>
                        </a:rPr>
                        <a:t>※</a:t>
                      </a:r>
                      <a:r>
                        <a:rPr kumimoji="1" lang="ja-JP" altLang="en-US" sz="1400" b="1" dirty="0">
                          <a:solidFill>
                            <a:schemeClr val="tx1"/>
                          </a:solidFill>
                        </a:rPr>
                        <a:t>コンソーシアムの</a:t>
                      </a:r>
                      <a:br>
                        <a:rPr kumimoji="1" lang="en-US" altLang="ja-JP" sz="1400" b="1" dirty="0">
                          <a:solidFill>
                            <a:schemeClr val="tx1"/>
                          </a:solidFill>
                        </a:rPr>
                      </a:br>
                      <a:r>
                        <a:rPr kumimoji="1" lang="ja-JP" altLang="en-US" sz="1400" b="1" dirty="0">
                          <a:solidFill>
                            <a:schemeClr val="tx1"/>
                          </a:solidFill>
                        </a:rPr>
                        <a:t>場合は代表企業</a:t>
                      </a:r>
                    </a:p>
                  </a:txBody>
                  <a:tcPr anchor="ctr">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solidFill>
                      <a:schemeClr val="bg1">
                        <a:lumMod val="95000"/>
                      </a:schemeClr>
                    </a:solidFill>
                  </a:tcPr>
                </a:tc>
                <a:tc>
                  <a:txBody>
                    <a:bodyPr/>
                    <a:lstStyle/>
                    <a:p>
                      <a:r>
                        <a:rPr kumimoji="1" lang="ja-JP" altLang="en-US" sz="1400" b="1" dirty="0">
                          <a:solidFill>
                            <a:schemeClr val="tx1"/>
                          </a:solidFill>
                        </a:rPr>
                        <a:t>企業名</a:t>
                      </a:r>
                    </a:p>
                  </a:txBody>
                  <a:tcPr anchor="ctr">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solidFill>
                      <a:schemeClr val="bg1">
                        <a:lumMod val="95000"/>
                      </a:schemeClr>
                    </a:solidFill>
                  </a:tcPr>
                </a:tc>
                <a:tc>
                  <a:txBody>
                    <a:bodyPr/>
                    <a:lstStyle/>
                    <a:p>
                      <a:endParaRPr kumimoji="1" lang="ja-JP" altLang="en-US" sz="1400" dirty="0">
                        <a:solidFill>
                          <a:schemeClr val="tx1"/>
                        </a:solidFill>
                      </a:endParaRPr>
                    </a:p>
                  </a:txBody>
                  <a:tcPr anchor="ctr">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solidFill>
                      <a:schemeClr val="bg1"/>
                    </a:solidFill>
                  </a:tcPr>
                </a:tc>
                <a:extLst>
                  <a:ext uri="{0D108BD9-81ED-4DB2-BD59-A6C34878D82A}">
                    <a16:rowId xmlns:a16="http://schemas.microsoft.com/office/drawing/2014/main" val="3996241057"/>
                  </a:ext>
                </a:extLst>
              </a:tr>
              <a:tr h="456026">
                <a:tc vMerge="1">
                  <a:txBody>
                    <a:bodyPr/>
                    <a:lstStyle/>
                    <a:p>
                      <a:endParaRPr kumimoji="1" lang="ja-JP" altLang="en-US" sz="1400" dirty="0">
                        <a:solidFill>
                          <a:schemeClr val="tx1"/>
                        </a:solidFill>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r>
                        <a:rPr kumimoji="1" lang="ja-JP" altLang="en-US" sz="1400" b="1" dirty="0">
                          <a:solidFill>
                            <a:schemeClr val="tx1"/>
                          </a:solidFill>
                        </a:rPr>
                        <a:t>代表者役職・氏名</a:t>
                      </a:r>
                    </a:p>
                  </a:txBody>
                  <a:tcPr anchor="ctr">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solidFill>
                      <a:schemeClr val="bg1">
                        <a:lumMod val="95000"/>
                      </a:schemeClr>
                    </a:solidFill>
                  </a:tcPr>
                </a:tc>
                <a:tc>
                  <a:txBody>
                    <a:bodyPr/>
                    <a:lstStyle/>
                    <a:p>
                      <a:endParaRPr kumimoji="1" lang="ja-JP" altLang="en-US" sz="1400">
                        <a:solidFill>
                          <a:schemeClr val="tx1"/>
                        </a:solidFill>
                      </a:endParaRPr>
                    </a:p>
                  </a:txBody>
                  <a:tcPr anchor="ctr">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solidFill>
                      <a:schemeClr val="bg1"/>
                    </a:solidFill>
                  </a:tcPr>
                </a:tc>
                <a:extLst>
                  <a:ext uri="{0D108BD9-81ED-4DB2-BD59-A6C34878D82A}">
                    <a16:rowId xmlns:a16="http://schemas.microsoft.com/office/drawing/2014/main" val="10550526"/>
                  </a:ext>
                </a:extLst>
              </a:tr>
              <a:tr h="456026">
                <a:tc vMerge="1">
                  <a:txBody>
                    <a:bodyPr/>
                    <a:lstStyle/>
                    <a:p>
                      <a:endParaRPr kumimoji="1" lang="ja-JP" altLang="en-US" sz="1400">
                        <a:solidFill>
                          <a:schemeClr val="tx1"/>
                        </a:solidFill>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r>
                        <a:rPr kumimoji="1" lang="ja-JP" altLang="en-US" sz="1400" b="1" dirty="0">
                          <a:solidFill>
                            <a:schemeClr val="tx1"/>
                          </a:solidFill>
                        </a:rPr>
                        <a:t>所在地</a:t>
                      </a:r>
                    </a:p>
                  </a:txBody>
                  <a:tcPr anchor="ctr">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solidFill>
                      <a:schemeClr val="bg1">
                        <a:lumMod val="95000"/>
                      </a:schemeClr>
                    </a:solidFill>
                  </a:tcPr>
                </a:tc>
                <a:tc>
                  <a:txBody>
                    <a:bodyPr/>
                    <a:lstStyle/>
                    <a:p>
                      <a:endParaRPr kumimoji="1" lang="ja-JP" altLang="en-US" sz="1400" dirty="0">
                        <a:solidFill>
                          <a:schemeClr val="tx1"/>
                        </a:solidFill>
                      </a:endParaRPr>
                    </a:p>
                  </a:txBody>
                  <a:tcPr anchor="ctr">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solidFill>
                      <a:schemeClr val="bg1"/>
                    </a:solidFill>
                  </a:tcPr>
                </a:tc>
                <a:extLst>
                  <a:ext uri="{0D108BD9-81ED-4DB2-BD59-A6C34878D82A}">
                    <a16:rowId xmlns:a16="http://schemas.microsoft.com/office/drawing/2014/main" val="3400416965"/>
                  </a:ext>
                </a:extLst>
              </a:tr>
              <a:tr h="456026">
                <a:tc rowSpan="4">
                  <a:txBody>
                    <a:bodyPr/>
                    <a:lstStyle/>
                    <a:p>
                      <a:r>
                        <a:rPr kumimoji="1" lang="ja-JP" altLang="en-US" sz="1400" b="1" dirty="0">
                          <a:solidFill>
                            <a:schemeClr val="tx1"/>
                          </a:solidFill>
                        </a:rPr>
                        <a:t>担当者</a:t>
                      </a:r>
                    </a:p>
                  </a:txBody>
                  <a:tcPr anchor="ctr">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solidFill>
                      <a:schemeClr val="bg1">
                        <a:lumMod val="95000"/>
                      </a:schemeClr>
                    </a:solidFill>
                  </a:tcPr>
                </a:tc>
                <a:tc>
                  <a:txBody>
                    <a:bodyPr/>
                    <a:lstStyle/>
                    <a:p>
                      <a:r>
                        <a:rPr kumimoji="1" lang="ja-JP" altLang="en-US" sz="1400" b="1" dirty="0">
                          <a:solidFill>
                            <a:schemeClr val="tx1"/>
                          </a:solidFill>
                        </a:rPr>
                        <a:t>氏名（ふりがな）</a:t>
                      </a:r>
                    </a:p>
                  </a:txBody>
                  <a:tcPr anchor="ctr">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solidFill>
                      <a:schemeClr val="bg1">
                        <a:lumMod val="95000"/>
                      </a:schemeClr>
                    </a:solidFill>
                  </a:tcPr>
                </a:tc>
                <a:tc>
                  <a:txBody>
                    <a:bodyPr/>
                    <a:lstStyle/>
                    <a:p>
                      <a:endParaRPr kumimoji="1" lang="ja-JP" altLang="en-US" sz="1400" dirty="0">
                        <a:solidFill>
                          <a:schemeClr val="tx1"/>
                        </a:solidFill>
                      </a:endParaRPr>
                    </a:p>
                  </a:txBody>
                  <a:tcPr anchor="ctr">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solidFill>
                      <a:schemeClr val="bg1"/>
                    </a:solidFill>
                  </a:tcPr>
                </a:tc>
                <a:extLst>
                  <a:ext uri="{0D108BD9-81ED-4DB2-BD59-A6C34878D82A}">
                    <a16:rowId xmlns:a16="http://schemas.microsoft.com/office/drawing/2014/main" val="2351890166"/>
                  </a:ext>
                </a:extLst>
              </a:tr>
              <a:tr h="456026">
                <a:tc vMerge="1">
                  <a:txBody>
                    <a:bodyPr/>
                    <a:lstStyle/>
                    <a:p>
                      <a:endParaRPr kumimoji="1" lang="ja-JP" altLang="en-US" sz="1400">
                        <a:solidFill>
                          <a:schemeClr val="tx1"/>
                        </a:solidFill>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r>
                        <a:rPr kumimoji="1" lang="ja-JP" altLang="en-US" sz="1400" b="1" dirty="0">
                          <a:solidFill>
                            <a:schemeClr val="tx1"/>
                          </a:solidFill>
                        </a:rPr>
                        <a:t>部署・役職</a:t>
                      </a:r>
                    </a:p>
                  </a:txBody>
                  <a:tcPr anchor="ctr">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solidFill>
                      <a:schemeClr val="bg1">
                        <a:lumMod val="95000"/>
                      </a:schemeClr>
                    </a:solidFill>
                  </a:tcPr>
                </a:tc>
                <a:tc>
                  <a:txBody>
                    <a:bodyPr/>
                    <a:lstStyle/>
                    <a:p>
                      <a:endParaRPr kumimoji="1" lang="ja-JP" altLang="en-US" sz="1400" dirty="0">
                        <a:solidFill>
                          <a:schemeClr val="tx1"/>
                        </a:solidFill>
                      </a:endParaRPr>
                    </a:p>
                  </a:txBody>
                  <a:tcPr anchor="ctr">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solidFill>
                      <a:schemeClr val="bg1"/>
                    </a:solidFill>
                  </a:tcPr>
                </a:tc>
                <a:extLst>
                  <a:ext uri="{0D108BD9-81ED-4DB2-BD59-A6C34878D82A}">
                    <a16:rowId xmlns:a16="http://schemas.microsoft.com/office/drawing/2014/main" val="2043096534"/>
                  </a:ext>
                </a:extLst>
              </a:tr>
              <a:tr h="456026">
                <a:tc vMerge="1">
                  <a:txBody>
                    <a:bodyPr/>
                    <a:lstStyle/>
                    <a:p>
                      <a:endParaRPr kumimoji="1" lang="ja-JP" altLang="en-US" sz="1400" dirty="0">
                        <a:solidFill>
                          <a:schemeClr val="tx1"/>
                        </a:solidFill>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r>
                        <a:rPr kumimoji="1" lang="ja-JP" altLang="en-US" sz="1400" b="1" dirty="0">
                          <a:solidFill>
                            <a:schemeClr val="tx1"/>
                          </a:solidFill>
                        </a:rPr>
                        <a:t>電話番号</a:t>
                      </a:r>
                    </a:p>
                  </a:txBody>
                  <a:tcPr anchor="ctr">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solidFill>
                      <a:schemeClr val="bg1">
                        <a:lumMod val="95000"/>
                      </a:schemeClr>
                    </a:solidFill>
                  </a:tcPr>
                </a:tc>
                <a:tc>
                  <a:txBody>
                    <a:bodyPr/>
                    <a:lstStyle/>
                    <a:p>
                      <a:endParaRPr kumimoji="1" lang="ja-JP" altLang="en-US" sz="1400" dirty="0">
                        <a:solidFill>
                          <a:schemeClr val="tx1"/>
                        </a:solidFill>
                      </a:endParaRPr>
                    </a:p>
                  </a:txBody>
                  <a:tcPr anchor="ctr">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solidFill>
                      <a:schemeClr val="bg1"/>
                    </a:solidFill>
                  </a:tcPr>
                </a:tc>
                <a:extLst>
                  <a:ext uri="{0D108BD9-81ED-4DB2-BD59-A6C34878D82A}">
                    <a16:rowId xmlns:a16="http://schemas.microsoft.com/office/drawing/2014/main" val="1735834948"/>
                  </a:ext>
                </a:extLst>
              </a:tr>
              <a:tr h="456026">
                <a:tc vMerge="1">
                  <a:txBody>
                    <a:bodyPr/>
                    <a:lstStyle/>
                    <a:p>
                      <a:endParaRPr kumimoji="1" lang="ja-JP" altLang="en-US" sz="1400" dirty="0">
                        <a:solidFill>
                          <a:schemeClr val="tx1"/>
                        </a:solidFill>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r>
                        <a:rPr kumimoji="1" lang="en-US" altLang="ja-JP" sz="1400" b="1" dirty="0">
                          <a:solidFill>
                            <a:schemeClr val="tx1"/>
                          </a:solidFill>
                        </a:rPr>
                        <a:t>E-mail</a:t>
                      </a:r>
                      <a:endParaRPr kumimoji="1" lang="ja-JP" altLang="en-US" sz="1400" b="1" dirty="0">
                        <a:solidFill>
                          <a:schemeClr val="tx1"/>
                        </a:solidFill>
                      </a:endParaRPr>
                    </a:p>
                  </a:txBody>
                  <a:tcPr anchor="ctr">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solidFill>
                      <a:schemeClr val="bg1">
                        <a:lumMod val="95000"/>
                      </a:schemeClr>
                    </a:solidFill>
                  </a:tcPr>
                </a:tc>
                <a:tc>
                  <a:txBody>
                    <a:bodyPr/>
                    <a:lstStyle/>
                    <a:p>
                      <a:endParaRPr kumimoji="1" lang="ja-JP" altLang="en-US" sz="1400" dirty="0">
                        <a:solidFill>
                          <a:schemeClr val="tx1"/>
                        </a:solidFill>
                      </a:endParaRPr>
                    </a:p>
                  </a:txBody>
                  <a:tcPr anchor="ctr">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solidFill>
                      <a:schemeClr val="bg1"/>
                    </a:solidFill>
                  </a:tcPr>
                </a:tc>
                <a:extLst>
                  <a:ext uri="{0D108BD9-81ED-4DB2-BD59-A6C34878D82A}">
                    <a16:rowId xmlns:a16="http://schemas.microsoft.com/office/drawing/2014/main" val="4173903069"/>
                  </a:ext>
                </a:extLst>
              </a:tr>
            </a:tbl>
          </a:graphicData>
        </a:graphic>
      </p:graphicFrame>
      <p:sp>
        <p:nvSpPr>
          <p:cNvPr id="3" name="テキスト ボックス 2">
            <a:extLst>
              <a:ext uri="{FF2B5EF4-FFF2-40B4-BE49-F238E27FC236}">
                <a16:creationId xmlns:a16="http://schemas.microsoft.com/office/drawing/2014/main" id="{EF643933-4801-0E70-9706-6EAA0B50BB3F}"/>
              </a:ext>
            </a:extLst>
          </p:cNvPr>
          <p:cNvSpPr txBox="1"/>
          <p:nvPr/>
        </p:nvSpPr>
        <p:spPr>
          <a:xfrm>
            <a:off x="200025" y="5867726"/>
            <a:ext cx="9498309" cy="585417"/>
          </a:xfrm>
          <a:prstGeom prst="rect">
            <a:avLst/>
          </a:prstGeom>
          <a:solidFill>
            <a:schemeClr val="accent2">
              <a:lumMod val="20000"/>
              <a:lumOff val="80000"/>
            </a:schemeClr>
          </a:solidFill>
        </p:spPr>
        <p:txBody>
          <a:bodyPr wrap="square" rtlCol="0">
            <a:spAutoFit/>
          </a:bodyPr>
          <a:lstStyle/>
          <a:p>
            <a:pPr algn="l">
              <a:lnSpc>
                <a:spcPct val="120000"/>
              </a:lnSpc>
            </a:pPr>
            <a:r>
              <a:rPr kumimoji="1" lang="ja-JP" altLang="en-US" sz="1400" b="1" dirty="0"/>
              <a:t>応募主体（参画する関係事業者を含むすべての企業）は、</a:t>
            </a:r>
            <a:br>
              <a:rPr kumimoji="1" lang="en-US" altLang="ja-JP" sz="1400" b="1" dirty="0"/>
            </a:br>
            <a:r>
              <a:rPr kumimoji="1" lang="ja-JP" altLang="en-US" sz="1400" b="1" dirty="0"/>
              <a:t>提出書類に虚偽が無いこと、</a:t>
            </a:r>
            <a:r>
              <a:rPr lang="ja-JP" altLang="en-US" sz="1400" b="1" dirty="0"/>
              <a:t>募集</a:t>
            </a:r>
            <a:r>
              <a:rPr kumimoji="1" lang="ja-JP" altLang="en-US" sz="1400" b="1" dirty="0"/>
              <a:t>対象者が実施すべき業務内容を理解していること、応募要件を満たしていることをここに誓約します</a:t>
            </a:r>
          </a:p>
        </p:txBody>
      </p:sp>
      <p:sp>
        <p:nvSpPr>
          <p:cNvPr id="5" name="テキスト ボックス 4">
            <a:extLst>
              <a:ext uri="{FF2B5EF4-FFF2-40B4-BE49-F238E27FC236}">
                <a16:creationId xmlns:a16="http://schemas.microsoft.com/office/drawing/2014/main" id="{3ED3FE19-3216-E867-85D6-971B1900844E}"/>
              </a:ext>
            </a:extLst>
          </p:cNvPr>
          <p:cNvSpPr txBox="1"/>
          <p:nvPr/>
        </p:nvSpPr>
        <p:spPr>
          <a:xfrm>
            <a:off x="200025" y="4875428"/>
            <a:ext cx="9498309" cy="514949"/>
          </a:xfrm>
          <a:prstGeom prst="rect">
            <a:avLst/>
          </a:prstGeom>
          <a:noFill/>
        </p:spPr>
        <p:txBody>
          <a:bodyPr wrap="square" rtlCol="0">
            <a:spAutoFit/>
          </a:bodyPr>
          <a:lstStyle/>
          <a:p>
            <a:pPr algn="l">
              <a:lnSpc>
                <a:spcPct val="120000"/>
              </a:lnSpc>
            </a:pPr>
            <a:r>
              <a:rPr kumimoji="1" lang="en-US" altLang="ja-JP" sz="1200" dirty="0"/>
              <a:t>*</a:t>
            </a:r>
            <a:r>
              <a:rPr kumimoji="1" lang="ja-JP" altLang="en-US" sz="1200" dirty="0"/>
              <a:t>申込企業は「荷主」である必要があります</a:t>
            </a:r>
            <a:endParaRPr kumimoji="1" lang="en-US" altLang="ja-JP" sz="1200" dirty="0"/>
          </a:p>
          <a:p>
            <a:pPr algn="l">
              <a:lnSpc>
                <a:spcPct val="120000"/>
              </a:lnSpc>
            </a:pPr>
            <a:r>
              <a:rPr lang="en-US" altLang="ja-JP" sz="1200" dirty="0"/>
              <a:t>  </a:t>
            </a:r>
            <a:r>
              <a:rPr lang="ja-JP" altLang="en-US" sz="1200" dirty="0"/>
              <a:t>「物流事業者」を含む関係事業者については、様式２にご記載ください</a:t>
            </a:r>
            <a:endParaRPr kumimoji="1" lang="ja-JP" altLang="en-US" sz="1200" dirty="0"/>
          </a:p>
        </p:txBody>
      </p:sp>
    </p:spTree>
    <p:extLst>
      <p:ext uri="{BB962C8B-B14F-4D97-AF65-F5344CB8AC3E}">
        <p14:creationId xmlns:p14="http://schemas.microsoft.com/office/powerpoint/2010/main" val="33114489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hink-cell data - do not delete" hidden="1">
            <a:extLst>
              <a:ext uri="{FF2B5EF4-FFF2-40B4-BE49-F238E27FC236}">
                <a16:creationId xmlns:a16="http://schemas.microsoft.com/office/drawing/2014/main" id="{5426168D-CF2C-E40F-0B33-CB69712177A0}"/>
              </a:ext>
            </a:extLst>
          </p:cNvPr>
          <p:cNvGraphicFramePr>
            <a:graphicFrameLocks noChangeAspect="1"/>
          </p:cNvGraphicFramePr>
          <p:nvPr>
            <p:custDataLst>
              <p:tags r:id="rId1"/>
            </p:custDataLst>
            <p:extLst>
              <p:ext uri="{D42A27DB-BD31-4B8C-83A1-F6EECF244321}">
                <p14:modId xmlns:p14="http://schemas.microsoft.com/office/powerpoint/2010/main" val="2187384703"/>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スライド" r:id="rId3" imgW="554" imgH="551" progId="TCLayout.ActiveDocument.1">
                  <p:embed/>
                </p:oleObj>
              </mc:Choice>
              <mc:Fallback>
                <p:oleObj name="think-cellスライド" r:id="rId3" imgW="554" imgH="551" progId="TCLayout.ActiveDocument.1">
                  <p:embed/>
                  <p:pic>
                    <p:nvPicPr>
                      <p:cNvPr id="6" name="think-cell data - do not delete" hidden="1">
                        <a:extLst>
                          <a:ext uri="{FF2B5EF4-FFF2-40B4-BE49-F238E27FC236}">
                            <a16:creationId xmlns:a16="http://schemas.microsoft.com/office/drawing/2014/main" id="{5426168D-CF2C-E40F-0B33-CB69712177A0}"/>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2" name="コンテンツ プレースホルダー 1">
            <a:extLst>
              <a:ext uri="{FF2B5EF4-FFF2-40B4-BE49-F238E27FC236}">
                <a16:creationId xmlns:a16="http://schemas.microsoft.com/office/drawing/2014/main" id="{62680587-A8CB-47D0-B27F-85EAB5FCBD27}"/>
              </a:ext>
            </a:extLst>
          </p:cNvPr>
          <p:cNvSpPr>
            <a:spLocks noGrp="1"/>
          </p:cNvSpPr>
          <p:nvPr>
            <p:ph type="body" sz="quarter" idx="10"/>
          </p:nvPr>
        </p:nvSpPr>
        <p:spPr/>
        <p:txBody>
          <a:bodyPr/>
          <a:lstStyle/>
          <a:p>
            <a:r>
              <a:rPr lang="ja-JP" altLang="en-US" dirty="0"/>
              <a:t>実施体制</a:t>
            </a:r>
            <a:endParaRPr lang="ja-JP" altLang="en-US" dirty="0">
              <a:solidFill>
                <a:schemeClr val="accent1"/>
              </a:solidFill>
            </a:endParaRPr>
          </a:p>
        </p:txBody>
      </p:sp>
      <p:sp>
        <p:nvSpPr>
          <p:cNvPr id="4" name="タイトル 3">
            <a:extLst>
              <a:ext uri="{FF2B5EF4-FFF2-40B4-BE49-F238E27FC236}">
                <a16:creationId xmlns:a16="http://schemas.microsoft.com/office/drawing/2014/main" id="{5FDE4D97-2131-BE44-B73E-049A5A04B91B}"/>
              </a:ext>
            </a:extLst>
          </p:cNvPr>
          <p:cNvSpPr>
            <a:spLocks noGrp="1"/>
          </p:cNvSpPr>
          <p:nvPr>
            <p:ph type="title"/>
          </p:nvPr>
        </p:nvSpPr>
        <p:spPr>
          <a:xfrm>
            <a:off x="201975" y="248559"/>
            <a:ext cx="9504000" cy="299052"/>
          </a:xfrm>
        </p:spPr>
        <p:txBody>
          <a:bodyPr vert="horz"/>
          <a:lstStyle/>
          <a:p>
            <a:pPr algn="r"/>
            <a:r>
              <a:rPr lang="ja-JP" altLang="en-US" dirty="0"/>
              <a:t>様式２（枚数自由）</a:t>
            </a:r>
          </a:p>
        </p:txBody>
      </p:sp>
      <p:graphicFrame>
        <p:nvGraphicFramePr>
          <p:cNvPr id="8" name="表 19">
            <a:extLst>
              <a:ext uri="{FF2B5EF4-FFF2-40B4-BE49-F238E27FC236}">
                <a16:creationId xmlns:a16="http://schemas.microsoft.com/office/drawing/2014/main" id="{424CCBFA-BE30-1C37-E1A0-742C1E8C9137}"/>
              </a:ext>
            </a:extLst>
          </p:cNvPr>
          <p:cNvGraphicFramePr>
            <a:graphicFrameLocks noGrp="1"/>
          </p:cNvGraphicFramePr>
          <p:nvPr>
            <p:extLst>
              <p:ext uri="{D42A27DB-BD31-4B8C-83A1-F6EECF244321}">
                <p14:modId xmlns:p14="http://schemas.microsoft.com/office/powerpoint/2010/main" val="365476484"/>
              </p:ext>
            </p:extLst>
          </p:nvPr>
        </p:nvGraphicFramePr>
        <p:xfrm>
          <a:off x="201975" y="1445454"/>
          <a:ext cx="9504000" cy="1828800"/>
        </p:xfrm>
        <a:graphic>
          <a:graphicData uri="http://schemas.openxmlformats.org/drawingml/2006/table">
            <a:tbl>
              <a:tblPr firstRow="1" bandRow="1">
                <a:tableStyleId>{5C22544A-7EE6-4342-B048-85BDC9FD1C3A}</a:tableStyleId>
              </a:tblPr>
              <a:tblGrid>
                <a:gridCol w="2590785">
                  <a:extLst>
                    <a:ext uri="{9D8B030D-6E8A-4147-A177-3AD203B41FA5}">
                      <a16:colId xmlns:a16="http://schemas.microsoft.com/office/drawing/2014/main" val="3391993331"/>
                    </a:ext>
                  </a:extLst>
                </a:gridCol>
                <a:gridCol w="2160240">
                  <a:extLst>
                    <a:ext uri="{9D8B030D-6E8A-4147-A177-3AD203B41FA5}">
                      <a16:colId xmlns:a16="http://schemas.microsoft.com/office/drawing/2014/main" val="1710566794"/>
                    </a:ext>
                  </a:extLst>
                </a:gridCol>
                <a:gridCol w="4752975">
                  <a:extLst>
                    <a:ext uri="{9D8B030D-6E8A-4147-A177-3AD203B41FA5}">
                      <a16:colId xmlns:a16="http://schemas.microsoft.com/office/drawing/2014/main" val="2897886062"/>
                    </a:ext>
                  </a:extLst>
                </a:gridCol>
              </a:tblGrid>
              <a:tr h="228260">
                <a:tc gridSpan="2">
                  <a:txBody>
                    <a:bodyPr/>
                    <a:lstStyle/>
                    <a:p>
                      <a:r>
                        <a:rPr kumimoji="1" lang="ja-JP" altLang="en-US" sz="1400" dirty="0">
                          <a:solidFill>
                            <a:schemeClr val="tx1"/>
                          </a:solidFill>
                        </a:rPr>
                        <a:t>関係事業者</a:t>
                      </a:r>
                      <a:r>
                        <a:rPr kumimoji="1" lang="en-US" altLang="ja-JP" sz="1400" dirty="0">
                          <a:solidFill>
                            <a:schemeClr val="tx1"/>
                          </a:solidFill>
                        </a:rPr>
                        <a:t>*</a:t>
                      </a:r>
                      <a:endParaRPr kumimoji="1" lang="ja-JP" altLang="en-US" sz="1400" dirty="0">
                        <a:solidFill>
                          <a:schemeClr val="tx1"/>
                        </a:solidFill>
                      </a:endParaRPr>
                    </a:p>
                  </a:txBody>
                  <a:tcPr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tc hMerge="1">
                  <a:txBody>
                    <a:bodyPr/>
                    <a:lstStyle/>
                    <a:p>
                      <a:endParaRPr kumimoji="1" lang="ja-JP" altLang="en-US" sz="1400" dirty="0">
                        <a:solidFill>
                          <a:schemeClr val="tx1"/>
                        </a:solidFill>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r>
                        <a:rPr kumimoji="1" lang="ja-JP" altLang="en-US" sz="1400" dirty="0">
                          <a:solidFill>
                            <a:schemeClr val="tx1"/>
                          </a:solidFill>
                        </a:rPr>
                        <a:t>実施内容・役割</a:t>
                      </a:r>
                    </a:p>
                  </a:txBody>
                  <a:tcPr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3376845323"/>
                  </a:ext>
                </a:extLst>
              </a:tr>
              <a:tr h="228260">
                <a:tc>
                  <a:txBody>
                    <a:bodyPr/>
                    <a:lstStyle/>
                    <a:p>
                      <a:r>
                        <a:rPr kumimoji="1" lang="ja-JP" altLang="en-US" sz="1400" b="1" dirty="0">
                          <a:solidFill>
                            <a:schemeClr val="tx1"/>
                          </a:solidFill>
                        </a:rPr>
                        <a:t>代表企業</a:t>
                      </a:r>
                      <a:r>
                        <a:rPr kumimoji="1" lang="ja-JP" altLang="en-US" sz="1100" b="1" dirty="0">
                          <a:solidFill>
                            <a:schemeClr val="tx1"/>
                          </a:solidFill>
                        </a:rPr>
                        <a:t>（荷主</a:t>
                      </a:r>
                      <a:r>
                        <a:rPr kumimoji="1" lang="en-US" altLang="ja-JP" sz="1100" b="1" dirty="0">
                          <a:solidFill>
                            <a:schemeClr val="tx1"/>
                          </a:solidFill>
                        </a:rPr>
                        <a:t>A</a:t>
                      </a:r>
                      <a:r>
                        <a:rPr kumimoji="1" lang="ja-JP" altLang="en-US" sz="1100" b="1" dirty="0">
                          <a:solidFill>
                            <a:schemeClr val="tx1"/>
                          </a:solidFill>
                        </a:rPr>
                        <a:t>）</a:t>
                      </a:r>
                      <a:endParaRPr kumimoji="1" lang="ja-JP" altLang="en-US" sz="1400" b="1" strike="sngStrike" baseline="0" dirty="0">
                        <a:solidFill>
                          <a:srgbClr val="FF0000"/>
                        </a:solidFill>
                      </a:endParaRPr>
                    </a:p>
                  </a:txBody>
                  <a:tcPr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noFill/>
                  </a:tcPr>
                </a:tc>
                <a:tc>
                  <a:txBody>
                    <a:bodyPr/>
                    <a:lstStyle/>
                    <a:p>
                      <a:r>
                        <a:rPr kumimoji="1" lang="ja-JP" altLang="en-US" sz="1400" dirty="0">
                          <a:solidFill>
                            <a:schemeClr val="tx1"/>
                          </a:solidFill>
                        </a:rPr>
                        <a:t>（企業名）</a:t>
                      </a:r>
                    </a:p>
                  </a:txBody>
                  <a:tcPr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noFill/>
                  </a:tcPr>
                </a:tc>
                <a:tc>
                  <a:txBody>
                    <a:bodyPr/>
                    <a:lstStyle/>
                    <a:p>
                      <a:endParaRPr kumimoji="1" lang="ja-JP" altLang="en-US" sz="1400" dirty="0">
                        <a:solidFill>
                          <a:schemeClr val="tx1"/>
                        </a:solidFill>
                      </a:endParaRPr>
                    </a:p>
                  </a:txBody>
                  <a:tcPr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996241057"/>
                  </a:ext>
                </a:extLst>
              </a:tr>
              <a:tr h="228260">
                <a:tc>
                  <a:txBody>
                    <a:bodyPr/>
                    <a:lstStyle/>
                    <a:p>
                      <a:r>
                        <a:rPr kumimoji="1" lang="ja-JP" altLang="en-US" sz="1400" b="1" dirty="0">
                          <a:solidFill>
                            <a:schemeClr val="tx1"/>
                          </a:solidFill>
                        </a:rPr>
                        <a:t>参加企業</a:t>
                      </a:r>
                      <a:r>
                        <a:rPr kumimoji="1" lang="ja-JP" altLang="en-US" sz="1100" b="1" dirty="0">
                          <a:solidFill>
                            <a:schemeClr val="tx1"/>
                          </a:solidFill>
                        </a:rPr>
                        <a:t>（荷主</a:t>
                      </a:r>
                      <a:r>
                        <a:rPr kumimoji="1" lang="en-US" altLang="ja-JP" sz="1100" b="1" dirty="0">
                          <a:solidFill>
                            <a:schemeClr val="tx1"/>
                          </a:solidFill>
                        </a:rPr>
                        <a:t>A</a:t>
                      </a:r>
                      <a:r>
                        <a:rPr kumimoji="1" lang="ja-JP" altLang="en-US" sz="1100" b="1" dirty="0">
                          <a:solidFill>
                            <a:schemeClr val="tx1"/>
                          </a:solidFill>
                        </a:rPr>
                        <a:t>の陸運事業者）</a:t>
                      </a:r>
                      <a:endParaRPr kumimoji="1" lang="ja-JP" altLang="en-US" sz="1400" b="1" strike="sngStrike" baseline="0" dirty="0">
                        <a:solidFill>
                          <a:srgbClr val="FF0000"/>
                        </a:solidFill>
                      </a:endParaRPr>
                    </a:p>
                  </a:txBody>
                  <a:tcPr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noFill/>
                  </a:tcPr>
                </a:tc>
                <a:tc>
                  <a:txBody>
                    <a:bodyPr/>
                    <a:lstStyle/>
                    <a:p>
                      <a:r>
                        <a:rPr kumimoji="1" lang="ja-JP" altLang="en-US" sz="1400" dirty="0">
                          <a:solidFill>
                            <a:schemeClr val="tx1"/>
                          </a:solidFill>
                        </a:rPr>
                        <a:t>（企業名）</a:t>
                      </a:r>
                    </a:p>
                  </a:txBody>
                  <a:tcPr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noFill/>
                  </a:tcPr>
                </a:tc>
                <a:tc>
                  <a:txBody>
                    <a:bodyPr/>
                    <a:lstStyle/>
                    <a:p>
                      <a:endParaRPr kumimoji="1" lang="ja-JP" altLang="en-US" sz="1400" dirty="0">
                        <a:solidFill>
                          <a:schemeClr val="tx1"/>
                        </a:solidFill>
                      </a:endParaRPr>
                    </a:p>
                  </a:txBody>
                  <a:tcPr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351890166"/>
                  </a:ext>
                </a:extLst>
              </a:tr>
              <a:tr h="228260">
                <a:tc>
                  <a:txBody>
                    <a:bodyPr/>
                    <a:lstStyle/>
                    <a:p>
                      <a:r>
                        <a:rPr kumimoji="1" lang="ja-JP" altLang="en-US" sz="1400" b="1" dirty="0">
                          <a:solidFill>
                            <a:schemeClr val="tx1"/>
                          </a:solidFill>
                        </a:rPr>
                        <a:t>参加企業</a:t>
                      </a:r>
                      <a:r>
                        <a:rPr kumimoji="1" lang="ja-JP" altLang="en-US" sz="1100" b="1" dirty="0">
                          <a:solidFill>
                            <a:schemeClr val="tx1"/>
                          </a:solidFill>
                        </a:rPr>
                        <a:t>（荷主</a:t>
                      </a:r>
                      <a:r>
                        <a:rPr kumimoji="1" lang="en-US" altLang="ja-JP" sz="1100" b="1" dirty="0">
                          <a:solidFill>
                            <a:schemeClr val="tx1"/>
                          </a:solidFill>
                        </a:rPr>
                        <a:t>B**</a:t>
                      </a:r>
                      <a:r>
                        <a:rPr kumimoji="1" lang="ja-JP" altLang="en-US" sz="1100" b="1" dirty="0">
                          <a:solidFill>
                            <a:schemeClr val="tx1"/>
                          </a:solidFill>
                        </a:rPr>
                        <a:t>）</a:t>
                      </a:r>
                      <a:endParaRPr kumimoji="1" lang="ja-JP" altLang="en-US" sz="1400" b="1" strike="sngStrike" baseline="0" dirty="0">
                        <a:solidFill>
                          <a:srgbClr val="FF0000"/>
                        </a:solidFill>
                      </a:endParaRPr>
                    </a:p>
                  </a:txBody>
                  <a:tcPr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a:ln>
                            <a:noFill/>
                          </a:ln>
                          <a:solidFill>
                            <a:srgbClr val="000000"/>
                          </a:solidFill>
                          <a:effectLst/>
                          <a:uLnTx/>
                          <a:uFillTx/>
                          <a:latin typeface="Yu Gothic UI"/>
                          <a:ea typeface="Yu Gothic UI"/>
                          <a:cs typeface="+mn-cs"/>
                        </a:rPr>
                        <a:t>（企業名）</a:t>
                      </a:r>
                      <a:endParaRPr kumimoji="1" lang="ja-JP" altLang="en-US" sz="1400" b="0" i="0" u="none" strike="noStrike" kern="1200" cap="none" spc="0" normalizeH="0" baseline="0" noProof="0" dirty="0">
                        <a:ln>
                          <a:noFill/>
                        </a:ln>
                        <a:solidFill>
                          <a:srgbClr val="000000"/>
                        </a:solidFill>
                        <a:effectLst/>
                        <a:uLnTx/>
                        <a:uFillTx/>
                        <a:latin typeface="Yu Gothic UI"/>
                        <a:ea typeface="Yu Gothic UI"/>
                        <a:cs typeface="+mn-cs"/>
                      </a:endParaRPr>
                    </a:p>
                  </a:txBody>
                  <a:tcPr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noFill/>
                  </a:tcPr>
                </a:tc>
                <a:tc>
                  <a:txBody>
                    <a:bodyPr/>
                    <a:lstStyle/>
                    <a:p>
                      <a:endParaRPr kumimoji="1" lang="ja-JP" altLang="en-US" sz="1400" dirty="0">
                        <a:solidFill>
                          <a:schemeClr val="tx1"/>
                        </a:solidFill>
                      </a:endParaRPr>
                    </a:p>
                  </a:txBody>
                  <a:tcPr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9572619"/>
                  </a:ext>
                </a:extLst>
              </a:tr>
              <a:tr h="228260">
                <a:tc>
                  <a:txBody>
                    <a:bodyPr/>
                    <a:lstStyle/>
                    <a:p>
                      <a:r>
                        <a:rPr kumimoji="1" lang="ja-JP" altLang="en-US" sz="1400" b="1" dirty="0">
                          <a:solidFill>
                            <a:schemeClr val="tx1"/>
                          </a:solidFill>
                        </a:rPr>
                        <a:t>参加企業</a:t>
                      </a:r>
                      <a:r>
                        <a:rPr kumimoji="1" lang="ja-JP" altLang="en-US" sz="1100" b="1" dirty="0">
                          <a:solidFill>
                            <a:schemeClr val="tx1"/>
                          </a:solidFill>
                        </a:rPr>
                        <a:t>（荷主</a:t>
                      </a:r>
                      <a:r>
                        <a:rPr kumimoji="1" lang="en-US" altLang="ja-JP" sz="1100" b="1" dirty="0">
                          <a:solidFill>
                            <a:schemeClr val="tx1"/>
                          </a:solidFill>
                        </a:rPr>
                        <a:t>B</a:t>
                      </a:r>
                      <a:r>
                        <a:rPr kumimoji="1" lang="ja-JP" altLang="en-US" sz="1100" b="1" dirty="0">
                          <a:solidFill>
                            <a:schemeClr val="tx1"/>
                          </a:solidFill>
                        </a:rPr>
                        <a:t>の陸運事業者</a:t>
                      </a:r>
                      <a:r>
                        <a:rPr kumimoji="1" lang="en-US" altLang="ja-JP" sz="1100" b="1" dirty="0">
                          <a:solidFill>
                            <a:schemeClr val="tx1"/>
                          </a:solidFill>
                        </a:rPr>
                        <a:t>**</a:t>
                      </a:r>
                      <a:r>
                        <a:rPr kumimoji="1" lang="ja-JP" altLang="en-US" sz="1100" b="1" dirty="0">
                          <a:solidFill>
                            <a:schemeClr val="tx1"/>
                          </a:solidFill>
                        </a:rPr>
                        <a:t>）</a:t>
                      </a:r>
                      <a:endParaRPr kumimoji="1" lang="ja-JP" altLang="en-US" sz="1400" b="1" dirty="0">
                        <a:solidFill>
                          <a:schemeClr val="tx1"/>
                        </a:solidFill>
                      </a:endParaRPr>
                    </a:p>
                  </a:txBody>
                  <a:tcPr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srgbClr val="000000"/>
                          </a:solidFill>
                          <a:effectLst/>
                          <a:uLnTx/>
                          <a:uFillTx/>
                          <a:latin typeface="Yu Gothic UI"/>
                          <a:ea typeface="Yu Gothic UI"/>
                          <a:cs typeface="+mn-cs"/>
                        </a:rPr>
                        <a:t>（企業名）</a:t>
                      </a:r>
                    </a:p>
                  </a:txBody>
                  <a:tcPr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noFill/>
                  </a:tcPr>
                </a:tc>
                <a:tc>
                  <a:txBody>
                    <a:bodyPr/>
                    <a:lstStyle/>
                    <a:p>
                      <a:endParaRPr kumimoji="1" lang="ja-JP" altLang="en-US" sz="1400" dirty="0">
                        <a:solidFill>
                          <a:schemeClr val="tx1"/>
                        </a:solidFill>
                      </a:endParaRPr>
                    </a:p>
                  </a:txBody>
                  <a:tcPr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76063196"/>
                  </a:ext>
                </a:extLst>
              </a:tr>
              <a:tr h="228260">
                <a:tc>
                  <a:txBody>
                    <a:bodyPr/>
                    <a:lstStyle/>
                    <a:p>
                      <a:r>
                        <a:rPr kumimoji="1" lang="ja-JP" altLang="en-US" sz="1400" b="1" dirty="0">
                          <a:solidFill>
                            <a:schemeClr val="tx1"/>
                          </a:solidFill>
                        </a:rPr>
                        <a:t>・・・</a:t>
                      </a:r>
                    </a:p>
                  </a:txBody>
                  <a:tcPr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noFill/>
                  </a:tcPr>
                </a:tc>
                <a:tc>
                  <a:txBody>
                    <a:bodyPr/>
                    <a:lstStyle/>
                    <a:p>
                      <a:r>
                        <a:rPr kumimoji="1" lang="ja-JP" altLang="en-US" sz="1400" dirty="0">
                          <a:solidFill>
                            <a:schemeClr val="tx1"/>
                          </a:solidFill>
                        </a:rPr>
                        <a:t>・・・</a:t>
                      </a:r>
                    </a:p>
                  </a:txBody>
                  <a:tcPr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noFill/>
                  </a:tcPr>
                </a:tc>
                <a:tc>
                  <a:txBody>
                    <a:bodyPr/>
                    <a:lstStyle/>
                    <a:p>
                      <a:r>
                        <a:rPr kumimoji="1" lang="ja-JP" altLang="en-US" sz="1400" dirty="0">
                          <a:solidFill>
                            <a:schemeClr val="tx1"/>
                          </a:solidFill>
                        </a:rPr>
                        <a:t>・・・</a:t>
                      </a:r>
                    </a:p>
                  </a:txBody>
                  <a:tcPr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888625192"/>
                  </a:ext>
                </a:extLst>
              </a:tr>
            </a:tbl>
          </a:graphicData>
        </a:graphic>
      </p:graphicFrame>
      <p:sp>
        <p:nvSpPr>
          <p:cNvPr id="9" name="テキスト ボックス 8">
            <a:extLst>
              <a:ext uri="{FF2B5EF4-FFF2-40B4-BE49-F238E27FC236}">
                <a16:creationId xmlns:a16="http://schemas.microsoft.com/office/drawing/2014/main" id="{FF899626-DBD9-DD2A-C344-A9BEFE55D985}"/>
              </a:ext>
            </a:extLst>
          </p:cNvPr>
          <p:cNvSpPr txBox="1"/>
          <p:nvPr/>
        </p:nvSpPr>
        <p:spPr>
          <a:xfrm>
            <a:off x="200025" y="1125538"/>
            <a:ext cx="9498309" cy="326884"/>
          </a:xfrm>
          <a:prstGeom prst="rect">
            <a:avLst/>
          </a:prstGeom>
          <a:noFill/>
        </p:spPr>
        <p:txBody>
          <a:bodyPr wrap="square" rtlCol="0">
            <a:spAutoFit/>
          </a:bodyPr>
          <a:lstStyle/>
          <a:p>
            <a:pPr algn="l">
              <a:lnSpc>
                <a:spcPct val="120000"/>
              </a:lnSpc>
            </a:pPr>
            <a:r>
              <a:rPr kumimoji="1" lang="ja-JP" altLang="en-US" sz="1400" b="1" dirty="0"/>
              <a:t>本事業の応募主体</a:t>
            </a:r>
          </a:p>
        </p:txBody>
      </p:sp>
      <p:sp>
        <p:nvSpPr>
          <p:cNvPr id="11" name="テキスト ボックス 10">
            <a:extLst>
              <a:ext uri="{FF2B5EF4-FFF2-40B4-BE49-F238E27FC236}">
                <a16:creationId xmlns:a16="http://schemas.microsoft.com/office/drawing/2014/main" id="{738A97F6-9A7B-5139-70D1-B23320D6CBEA}"/>
              </a:ext>
            </a:extLst>
          </p:cNvPr>
          <p:cNvSpPr txBox="1"/>
          <p:nvPr/>
        </p:nvSpPr>
        <p:spPr>
          <a:xfrm>
            <a:off x="200025" y="4749207"/>
            <a:ext cx="1872655" cy="326884"/>
          </a:xfrm>
          <a:prstGeom prst="rect">
            <a:avLst/>
          </a:prstGeom>
          <a:noFill/>
        </p:spPr>
        <p:txBody>
          <a:bodyPr wrap="square" rtlCol="0">
            <a:spAutoFit/>
          </a:bodyPr>
          <a:lstStyle/>
          <a:p>
            <a:pPr algn="l">
              <a:lnSpc>
                <a:spcPct val="120000"/>
              </a:lnSpc>
            </a:pPr>
            <a:r>
              <a:rPr kumimoji="1" lang="ja-JP" altLang="en-US" sz="1400" b="1" dirty="0"/>
              <a:t>関係者との調整状況</a:t>
            </a:r>
          </a:p>
        </p:txBody>
      </p:sp>
      <p:sp>
        <p:nvSpPr>
          <p:cNvPr id="13" name="正方形/長方形 12">
            <a:extLst>
              <a:ext uri="{FF2B5EF4-FFF2-40B4-BE49-F238E27FC236}">
                <a16:creationId xmlns:a16="http://schemas.microsoft.com/office/drawing/2014/main" id="{C163D4F9-41D1-C885-ABAC-22E89B515432}"/>
              </a:ext>
            </a:extLst>
          </p:cNvPr>
          <p:cNvSpPr/>
          <p:nvPr/>
        </p:nvSpPr>
        <p:spPr>
          <a:xfrm>
            <a:off x="200025" y="5085184"/>
            <a:ext cx="9498309" cy="1368004"/>
          </a:xfrm>
          <a:prstGeom prst="rect">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spcBef>
                <a:spcPts val="300"/>
              </a:spcBef>
            </a:pPr>
            <a:r>
              <a:rPr lang="ja-JP" altLang="en-US" sz="1400" dirty="0">
                <a:solidFill>
                  <a:schemeClr val="accent1"/>
                </a:solidFill>
              </a:rPr>
              <a:t>モデル事業の実施に向けて、様式１の「申込企業」と、様式２の「関係事業者」の間でなされた協議や検討がありましたら、</a:t>
            </a:r>
            <a:br>
              <a:rPr lang="en-US" altLang="ja-JP" sz="1400" dirty="0">
                <a:solidFill>
                  <a:schemeClr val="accent1"/>
                </a:solidFill>
              </a:rPr>
            </a:br>
            <a:r>
              <a:rPr lang="ja-JP" altLang="en-US" sz="1400" dirty="0">
                <a:solidFill>
                  <a:schemeClr val="accent1"/>
                </a:solidFill>
              </a:rPr>
              <a:t>その内容を記載してください（自由記述）</a:t>
            </a:r>
            <a:endParaRPr lang="en-US" altLang="ja-JP" sz="1400" dirty="0">
              <a:solidFill>
                <a:schemeClr val="accent1"/>
              </a:solidFill>
            </a:endParaRPr>
          </a:p>
          <a:p>
            <a:pPr>
              <a:spcBef>
                <a:spcPts val="300"/>
              </a:spcBef>
            </a:pPr>
            <a:r>
              <a:rPr kumimoji="1" lang="en-US" altLang="ja-JP" sz="1400" dirty="0">
                <a:solidFill>
                  <a:schemeClr val="accent1"/>
                </a:solidFill>
              </a:rPr>
              <a:t>※</a:t>
            </a:r>
            <a:r>
              <a:rPr kumimoji="1" lang="ja-JP" altLang="en-US" sz="1400" dirty="0">
                <a:solidFill>
                  <a:schemeClr val="accent1"/>
                </a:solidFill>
              </a:rPr>
              <a:t>枠の大きさ</a:t>
            </a:r>
            <a:r>
              <a:rPr lang="ja-JP" altLang="en-US" sz="1400" dirty="0">
                <a:solidFill>
                  <a:schemeClr val="accent1"/>
                </a:solidFill>
              </a:rPr>
              <a:t>は必要に応じて変更してください</a:t>
            </a:r>
            <a:endParaRPr kumimoji="1" lang="en-US" altLang="ja-JP" sz="1400" dirty="0">
              <a:solidFill>
                <a:schemeClr val="accent1"/>
              </a:solidFill>
            </a:endParaRPr>
          </a:p>
        </p:txBody>
      </p:sp>
      <p:sp>
        <p:nvSpPr>
          <p:cNvPr id="5" name="テキスト ボックス 4">
            <a:extLst>
              <a:ext uri="{FF2B5EF4-FFF2-40B4-BE49-F238E27FC236}">
                <a16:creationId xmlns:a16="http://schemas.microsoft.com/office/drawing/2014/main" id="{ECE64430-C400-BCD7-C344-CB3270F4C5AD}"/>
              </a:ext>
            </a:extLst>
          </p:cNvPr>
          <p:cNvSpPr txBox="1"/>
          <p:nvPr/>
        </p:nvSpPr>
        <p:spPr>
          <a:xfrm>
            <a:off x="200025" y="3444363"/>
            <a:ext cx="9498309" cy="585417"/>
          </a:xfrm>
          <a:prstGeom prst="rect">
            <a:avLst/>
          </a:prstGeom>
          <a:noFill/>
        </p:spPr>
        <p:txBody>
          <a:bodyPr wrap="square" rtlCol="0">
            <a:spAutoFit/>
          </a:bodyPr>
          <a:lstStyle/>
          <a:p>
            <a:pPr algn="l">
              <a:lnSpc>
                <a:spcPct val="120000"/>
              </a:lnSpc>
            </a:pPr>
            <a:r>
              <a:rPr kumimoji="1" lang="en-US" altLang="ja-JP" sz="1400" b="1" dirty="0"/>
              <a:t>*</a:t>
            </a:r>
            <a:r>
              <a:rPr kumimoji="1" lang="ja-JP" altLang="en-US" sz="1400" b="1" dirty="0"/>
              <a:t>荷主企業ごとに、当該荷主企業の貨物を輸送又は手配する物流事業者（陸運・フォワーダー）を記載してください</a:t>
            </a:r>
            <a:endParaRPr kumimoji="1" lang="en-US" altLang="ja-JP" sz="1400" b="1" dirty="0"/>
          </a:p>
          <a:p>
            <a:pPr algn="l">
              <a:lnSpc>
                <a:spcPct val="120000"/>
              </a:lnSpc>
            </a:pPr>
            <a:r>
              <a:rPr lang="en-US" altLang="ja-JP" sz="1400" b="1" dirty="0"/>
              <a:t>**</a:t>
            </a:r>
            <a:r>
              <a:rPr lang="ja-JP" altLang="en-US" sz="1400" b="1" dirty="0"/>
              <a:t>コンソーシアム形式として、複数の荷主が参画する場合には、すべての荷主・物流事業者を記載してください</a:t>
            </a:r>
            <a:endParaRPr kumimoji="1" lang="ja-JP" altLang="en-US" sz="1400" b="1" dirty="0"/>
          </a:p>
        </p:txBody>
      </p:sp>
    </p:spTree>
    <p:extLst>
      <p:ext uri="{BB962C8B-B14F-4D97-AF65-F5344CB8AC3E}">
        <p14:creationId xmlns:p14="http://schemas.microsoft.com/office/powerpoint/2010/main" val="26057992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hink-cell data - do not delete" hidden="1">
            <a:extLst>
              <a:ext uri="{FF2B5EF4-FFF2-40B4-BE49-F238E27FC236}">
                <a16:creationId xmlns:a16="http://schemas.microsoft.com/office/drawing/2014/main" id="{5426168D-CF2C-E40F-0B33-CB69712177A0}"/>
              </a:ext>
            </a:extLst>
          </p:cNvPr>
          <p:cNvGraphicFramePr>
            <a:graphicFrameLocks noChangeAspect="1"/>
          </p:cNvGraphicFramePr>
          <p:nvPr>
            <p:custDataLst>
              <p:tags r:id="rId1"/>
            </p:custDataLst>
            <p:extLst>
              <p:ext uri="{D42A27DB-BD31-4B8C-83A1-F6EECF244321}">
                <p14:modId xmlns:p14="http://schemas.microsoft.com/office/powerpoint/2010/main" val="2222210447"/>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スライド" r:id="rId3" imgW="554" imgH="551" progId="TCLayout.ActiveDocument.1">
                  <p:embed/>
                </p:oleObj>
              </mc:Choice>
              <mc:Fallback>
                <p:oleObj name="think-cellスライド" r:id="rId3" imgW="554" imgH="551" progId="TCLayout.ActiveDocument.1">
                  <p:embed/>
                  <p:pic>
                    <p:nvPicPr>
                      <p:cNvPr id="6" name="think-cell data - do not delete" hidden="1">
                        <a:extLst>
                          <a:ext uri="{FF2B5EF4-FFF2-40B4-BE49-F238E27FC236}">
                            <a16:creationId xmlns:a16="http://schemas.microsoft.com/office/drawing/2014/main" id="{5426168D-CF2C-E40F-0B33-CB69712177A0}"/>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2" name="コンテンツ プレースホルダー 1">
            <a:extLst>
              <a:ext uri="{FF2B5EF4-FFF2-40B4-BE49-F238E27FC236}">
                <a16:creationId xmlns:a16="http://schemas.microsoft.com/office/drawing/2014/main" id="{62680587-A8CB-47D0-B27F-85EAB5FCBD27}"/>
              </a:ext>
            </a:extLst>
          </p:cNvPr>
          <p:cNvSpPr>
            <a:spLocks noGrp="1"/>
          </p:cNvSpPr>
          <p:nvPr>
            <p:ph type="body" sz="quarter" idx="10"/>
          </p:nvPr>
        </p:nvSpPr>
        <p:spPr/>
        <p:txBody>
          <a:bodyPr/>
          <a:lstStyle/>
          <a:p>
            <a:r>
              <a:rPr lang="ja-JP" altLang="en-US" dirty="0"/>
              <a:t>現在の輸送概況（東京港を利用する貨物）</a:t>
            </a:r>
            <a:r>
              <a:rPr lang="en-US" altLang="ja-JP" dirty="0"/>
              <a:t>※</a:t>
            </a:r>
            <a:r>
              <a:rPr lang="ja-JP" altLang="en-US" dirty="0"/>
              <a:t>コンソーシアム形式の場合はまとめて記載</a:t>
            </a:r>
            <a:endParaRPr lang="ja-JP" altLang="en-US" i="1" dirty="0">
              <a:solidFill>
                <a:schemeClr val="accent5">
                  <a:lumMod val="50000"/>
                </a:schemeClr>
              </a:solidFill>
            </a:endParaRPr>
          </a:p>
        </p:txBody>
      </p:sp>
      <p:sp>
        <p:nvSpPr>
          <p:cNvPr id="4" name="タイトル 3">
            <a:extLst>
              <a:ext uri="{FF2B5EF4-FFF2-40B4-BE49-F238E27FC236}">
                <a16:creationId xmlns:a16="http://schemas.microsoft.com/office/drawing/2014/main" id="{5FDE4D97-2131-BE44-B73E-049A5A04B91B}"/>
              </a:ext>
            </a:extLst>
          </p:cNvPr>
          <p:cNvSpPr>
            <a:spLocks noGrp="1"/>
          </p:cNvSpPr>
          <p:nvPr>
            <p:ph type="title"/>
          </p:nvPr>
        </p:nvSpPr>
        <p:spPr>
          <a:xfrm>
            <a:off x="201975" y="248559"/>
            <a:ext cx="9504000" cy="299052"/>
          </a:xfrm>
        </p:spPr>
        <p:txBody>
          <a:bodyPr vert="horz"/>
          <a:lstStyle/>
          <a:p>
            <a:pPr algn="r"/>
            <a:r>
              <a:rPr lang="ja-JP" altLang="en-US" dirty="0"/>
              <a:t>様式３</a:t>
            </a:r>
          </a:p>
        </p:txBody>
      </p:sp>
      <p:sp>
        <p:nvSpPr>
          <p:cNvPr id="3" name="正方形/長方形 2">
            <a:extLst>
              <a:ext uri="{FF2B5EF4-FFF2-40B4-BE49-F238E27FC236}">
                <a16:creationId xmlns:a16="http://schemas.microsoft.com/office/drawing/2014/main" id="{8EEF674C-A650-C3C7-3660-03EB7E0D8F28}"/>
              </a:ext>
            </a:extLst>
          </p:cNvPr>
          <p:cNvSpPr/>
          <p:nvPr/>
        </p:nvSpPr>
        <p:spPr>
          <a:xfrm>
            <a:off x="198136" y="1121227"/>
            <a:ext cx="9498309" cy="318334"/>
          </a:xfrm>
          <a:prstGeom prst="rect">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spcBef>
                <a:spcPts val="300"/>
              </a:spcBef>
            </a:pPr>
            <a:r>
              <a:rPr kumimoji="1" lang="ja-JP" altLang="en-US" sz="1400" dirty="0">
                <a:solidFill>
                  <a:schemeClr val="accent1"/>
                </a:solidFill>
              </a:rPr>
              <a:t>現在の東京港における取扱い貨物量と、モデル事業で予定する貨物量などを</a:t>
            </a:r>
            <a:r>
              <a:rPr kumimoji="1" lang="ja-JP" altLang="en-US" sz="1400" b="1" u="sng" dirty="0">
                <a:solidFill>
                  <a:schemeClr val="accent1"/>
                </a:solidFill>
              </a:rPr>
              <a:t>輸出・輸入別</a:t>
            </a:r>
            <a:r>
              <a:rPr kumimoji="1" lang="ja-JP" altLang="en-US" sz="1400" dirty="0">
                <a:solidFill>
                  <a:schemeClr val="accent1"/>
                </a:solidFill>
              </a:rPr>
              <a:t>に記載してください。</a:t>
            </a:r>
            <a:endParaRPr kumimoji="1" lang="en-US" altLang="ja-JP" sz="1400" dirty="0">
              <a:solidFill>
                <a:schemeClr val="accent1"/>
              </a:solidFill>
            </a:endParaRPr>
          </a:p>
        </p:txBody>
      </p:sp>
      <p:graphicFrame>
        <p:nvGraphicFramePr>
          <p:cNvPr id="7" name="表 19">
            <a:extLst>
              <a:ext uri="{FF2B5EF4-FFF2-40B4-BE49-F238E27FC236}">
                <a16:creationId xmlns:a16="http://schemas.microsoft.com/office/drawing/2014/main" id="{6B37C954-16AB-70F5-D2EB-04C895E9AA27}"/>
              </a:ext>
            </a:extLst>
          </p:cNvPr>
          <p:cNvGraphicFramePr>
            <a:graphicFrameLocks noGrp="1"/>
          </p:cNvGraphicFramePr>
          <p:nvPr>
            <p:extLst>
              <p:ext uri="{D42A27DB-BD31-4B8C-83A1-F6EECF244321}">
                <p14:modId xmlns:p14="http://schemas.microsoft.com/office/powerpoint/2010/main" val="4235178663"/>
              </p:ext>
            </p:extLst>
          </p:nvPr>
        </p:nvGraphicFramePr>
        <p:xfrm>
          <a:off x="201975" y="1613094"/>
          <a:ext cx="9504001" cy="2160000"/>
        </p:xfrm>
        <a:graphic>
          <a:graphicData uri="http://schemas.openxmlformats.org/drawingml/2006/table">
            <a:tbl>
              <a:tblPr firstRow="1" bandRow="1">
                <a:tableStyleId>{5C22544A-7EE6-4342-B048-85BDC9FD1C3A}</a:tableStyleId>
              </a:tblPr>
              <a:tblGrid>
                <a:gridCol w="430545">
                  <a:extLst>
                    <a:ext uri="{9D8B030D-6E8A-4147-A177-3AD203B41FA5}">
                      <a16:colId xmlns:a16="http://schemas.microsoft.com/office/drawing/2014/main" val="3391993331"/>
                    </a:ext>
                  </a:extLst>
                </a:gridCol>
                <a:gridCol w="2160240">
                  <a:extLst>
                    <a:ext uri="{9D8B030D-6E8A-4147-A177-3AD203B41FA5}">
                      <a16:colId xmlns:a16="http://schemas.microsoft.com/office/drawing/2014/main" val="1710566794"/>
                    </a:ext>
                  </a:extLst>
                </a:gridCol>
                <a:gridCol w="3456608">
                  <a:extLst>
                    <a:ext uri="{9D8B030D-6E8A-4147-A177-3AD203B41FA5}">
                      <a16:colId xmlns:a16="http://schemas.microsoft.com/office/drawing/2014/main" val="2897886062"/>
                    </a:ext>
                  </a:extLst>
                </a:gridCol>
                <a:gridCol w="3456608">
                  <a:extLst>
                    <a:ext uri="{9D8B030D-6E8A-4147-A177-3AD203B41FA5}">
                      <a16:colId xmlns:a16="http://schemas.microsoft.com/office/drawing/2014/main" val="54997357"/>
                    </a:ext>
                  </a:extLst>
                </a:gridCol>
              </a:tblGrid>
              <a:tr h="270000">
                <a:tc gridSpan="4">
                  <a:txBody>
                    <a:bodyPr/>
                    <a:lstStyle/>
                    <a:p>
                      <a:r>
                        <a:rPr kumimoji="1" lang="ja-JP" altLang="en-US" sz="1200" dirty="0">
                          <a:solidFill>
                            <a:schemeClr val="tx1"/>
                          </a:solidFill>
                        </a:rPr>
                        <a:t>＜輸出＞</a:t>
                      </a:r>
                    </a:p>
                  </a:txBody>
                  <a:tcPr marT="21600" marB="2160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2">
                        <a:lumMod val="20000"/>
                        <a:lumOff val="80000"/>
                      </a:schemeClr>
                    </a:solidFill>
                  </a:tcPr>
                </a:tc>
                <a:tc hMerge="1">
                  <a:txBody>
                    <a:bodyPr/>
                    <a:lstStyle/>
                    <a:p>
                      <a:endParaRPr kumimoji="1" lang="ja-JP" altLang="en-US" sz="1400" dirty="0">
                        <a:solidFill>
                          <a:schemeClr val="tx1"/>
                        </a:solidFill>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hMerge="1">
                  <a:txBody>
                    <a:bodyPr/>
                    <a:lstStyle/>
                    <a:p>
                      <a:endParaRPr dirty="0"/>
                    </a:p>
                  </a:txBody>
                  <a:tcPr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tc hMerge="1">
                  <a:txBody>
                    <a:bodyPr/>
                    <a:lstStyle/>
                    <a:p>
                      <a:endParaRPr kumimoji="1" lang="ja-JP" altLang="en-US"/>
                    </a:p>
                  </a:txBody>
                  <a:tcPr/>
                </a:tc>
                <a:extLst>
                  <a:ext uri="{0D108BD9-81ED-4DB2-BD59-A6C34878D82A}">
                    <a16:rowId xmlns:a16="http://schemas.microsoft.com/office/drawing/2014/main" val="3376845323"/>
                  </a:ext>
                </a:extLst>
              </a:tr>
              <a:tr h="270000">
                <a:tc gridSpan="4">
                  <a:txBody>
                    <a:bodyPr/>
                    <a:lstStyle/>
                    <a:p>
                      <a:pPr marL="285750" indent="-285750">
                        <a:buFont typeface="Wingdings" panose="05000000000000000000" pitchFamily="2" charset="2"/>
                        <a:buChar char="l"/>
                      </a:pPr>
                      <a:r>
                        <a:rPr kumimoji="1" lang="ja-JP" altLang="en-US" sz="1200" b="1" strike="noStrike" baseline="0" dirty="0">
                          <a:solidFill>
                            <a:schemeClr val="tx1"/>
                          </a:solidFill>
                        </a:rPr>
                        <a:t>東京港を利用する貨物量／</a:t>
                      </a:r>
                      <a:r>
                        <a:rPr lang="ja-JP" altLang="en-US" sz="1200" b="1" dirty="0">
                          <a:latin typeface="Yu Gothic UI" panose="020B0500000000000000" pitchFamily="50" charset="-128"/>
                          <a:ea typeface="Yu Gothic UI" panose="020B0500000000000000" pitchFamily="50" charset="-128"/>
                        </a:rPr>
                        <a:t>今回のモデル事業で対象とする貨物量（概算本数）</a:t>
                      </a:r>
                      <a:endParaRPr kumimoji="1" lang="ja-JP" altLang="en-US" sz="1200" b="1" strike="noStrike" baseline="0" dirty="0">
                        <a:solidFill>
                          <a:schemeClr val="tx1"/>
                        </a:solidFill>
                      </a:endParaRPr>
                    </a:p>
                  </a:txBody>
                  <a:tcPr marT="21600" marB="2160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noFill/>
                  </a:tcPr>
                </a:tc>
                <a:tc hMerge="1">
                  <a:txBody>
                    <a:bodyPr/>
                    <a:lstStyle/>
                    <a:p>
                      <a:endParaRPr kumimoji="1" lang="ja-JP" altLang="en-US" sz="1400" dirty="0">
                        <a:solidFill>
                          <a:schemeClr val="tx1"/>
                        </a:solidFill>
                      </a:endParaRPr>
                    </a:p>
                  </a:txBody>
                  <a:tcPr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noFill/>
                  </a:tcPr>
                </a:tc>
                <a:tc hMerge="1">
                  <a:txBody>
                    <a:bodyPr/>
                    <a:lstStyle/>
                    <a:p>
                      <a:endParaRPr kumimoji="1" lang="ja-JP" altLang="en-US" sz="1400" dirty="0">
                        <a:solidFill>
                          <a:schemeClr val="tx1"/>
                        </a:solidFill>
                      </a:endParaRPr>
                    </a:p>
                  </a:txBody>
                  <a:tcPr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solidFill>
                  </a:tcPr>
                </a:tc>
                <a:tc hMerge="1">
                  <a:txBody>
                    <a:bodyPr/>
                    <a:lstStyle/>
                    <a:p>
                      <a:endParaRPr kumimoji="1" lang="ja-JP" altLang="en-US"/>
                    </a:p>
                  </a:txBody>
                  <a:tcPr/>
                </a:tc>
                <a:extLst>
                  <a:ext uri="{0D108BD9-81ED-4DB2-BD59-A6C34878D82A}">
                    <a16:rowId xmlns:a16="http://schemas.microsoft.com/office/drawing/2014/main" val="3996241057"/>
                  </a:ext>
                </a:extLst>
              </a:tr>
              <a:tr h="270000">
                <a:tc rowSpan="4">
                  <a:txBody>
                    <a:bodyPr/>
                    <a:lstStyle/>
                    <a:p>
                      <a:endParaRPr kumimoji="1" lang="ja-JP" altLang="en-US" sz="1200" b="1" strike="sngStrike" baseline="0" dirty="0">
                        <a:solidFill>
                          <a:srgbClr val="FF0000"/>
                        </a:solidFill>
                      </a:endParaRPr>
                    </a:p>
                  </a:txBody>
                  <a:tcPr marT="21600" marB="2160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noFill/>
                  </a:tcPr>
                </a:tc>
                <a:tc>
                  <a:txBody>
                    <a:bodyPr/>
                    <a:lstStyle/>
                    <a:p>
                      <a:r>
                        <a:rPr kumimoji="1" lang="ja-JP" altLang="en-US" sz="1200" b="1" dirty="0">
                          <a:solidFill>
                            <a:schemeClr val="tx1"/>
                          </a:solidFill>
                        </a:rPr>
                        <a:t>コンテナ種類</a:t>
                      </a:r>
                    </a:p>
                  </a:txBody>
                  <a:tcPr marT="21600" marB="2160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noFill/>
                  </a:tcPr>
                </a:tc>
                <a:tc>
                  <a:txBody>
                    <a:bodyPr/>
                    <a:lstStyle/>
                    <a:p>
                      <a:r>
                        <a:rPr kumimoji="1" lang="ja-JP" altLang="en-US" sz="1200" b="1" dirty="0">
                          <a:solidFill>
                            <a:schemeClr val="tx1"/>
                          </a:solidFill>
                        </a:rPr>
                        <a:t>東京港を利用する貨物量</a:t>
                      </a:r>
                    </a:p>
                  </a:txBody>
                  <a:tcPr marT="21600" marB="2160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solidFill>
                  </a:tcPr>
                </a:tc>
                <a:tc>
                  <a:txBody>
                    <a:bodyPr/>
                    <a:lstStyle/>
                    <a:p>
                      <a:r>
                        <a:rPr kumimoji="1" lang="ja-JP" altLang="en-US" sz="1200" b="1" dirty="0">
                          <a:solidFill>
                            <a:schemeClr val="tx1"/>
                          </a:solidFill>
                        </a:rPr>
                        <a:t>今回のモデル事業で対象とする貨物量</a:t>
                      </a:r>
                    </a:p>
                  </a:txBody>
                  <a:tcPr marT="21600" marB="2160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636855497"/>
                  </a:ext>
                </a:extLst>
              </a:tr>
              <a:tr h="270000">
                <a:tc vMerge="1">
                  <a:txBody>
                    <a:bodyPr/>
                    <a:lstStyle/>
                    <a:p>
                      <a:endParaRPr kumimoji="1" lang="ja-JP" altLang="en-US" sz="1200" b="1" strike="sngStrike" baseline="0" dirty="0">
                        <a:solidFill>
                          <a:srgbClr val="FF0000"/>
                        </a:solidFill>
                      </a:endParaRPr>
                    </a:p>
                  </a:txBody>
                  <a:tcPr marT="28800" marB="2880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noFill/>
                  </a:tcPr>
                </a:tc>
                <a:tc>
                  <a:txBody>
                    <a:bodyPr/>
                    <a:lstStyle/>
                    <a:p>
                      <a:pPr marL="171450" indent="-171450">
                        <a:buFont typeface="Arial" panose="020B0604020202020204" pitchFamily="34" charset="0"/>
                        <a:buChar char="•"/>
                      </a:pPr>
                      <a:r>
                        <a:rPr kumimoji="1" lang="en-US" altLang="ja-JP" sz="1200" dirty="0">
                          <a:solidFill>
                            <a:schemeClr val="tx1"/>
                          </a:solidFill>
                        </a:rPr>
                        <a:t>20ft</a:t>
                      </a:r>
                      <a:r>
                        <a:rPr kumimoji="1" lang="ja-JP" altLang="en-US" sz="1200" dirty="0">
                          <a:solidFill>
                            <a:schemeClr val="tx1"/>
                          </a:solidFill>
                        </a:rPr>
                        <a:t>ドライ</a:t>
                      </a:r>
                    </a:p>
                  </a:txBody>
                  <a:tcPr marT="21600" marB="2160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6350" cap="flat" cmpd="sng" algn="ctr">
                      <a:solidFill>
                        <a:schemeClr val="bg2"/>
                      </a:solidFill>
                      <a:prstDash val="dash"/>
                      <a:round/>
                      <a:headEnd type="none" w="med" len="med"/>
                      <a:tailEnd type="none" w="med" len="med"/>
                    </a:lnB>
                    <a:no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rgbClr val="000000"/>
                          </a:solidFill>
                          <a:effectLst/>
                          <a:uLnTx/>
                          <a:uFillTx/>
                          <a:latin typeface="Yu Gothic UI" panose="020B0500000000000000" pitchFamily="50" charset="-128"/>
                          <a:ea typeface="Yu Gothic UI" panose="020B0500000000000000" pitchFamily="50" charset="-128"/>
                          <a:cs typeface="+mn-cs"/>
                        </a:rPr>
                        <a:t>約</a:t>
                      </a:r>
                      <a:r>
                        <a:rPr kumimoji="1" lang="ja-JP" altLang="en-US" sz="1200" b="0" i="0" u="sng" strike="noStrike" kern="1200" cap="none" spc="0" normalizeH="0" baseline="0" noProof="0" dirty="0">
                          <a:ln>
                            <a:noFill/>
                          </a:ln>
                          <a:solidFill>
                            <a:srgbClr val="000000"/>
                          </a:solidFill>
                          <a:effectLst/>
                          <a:highlight>
                            <a:srgbClr val="FFFF99"/>
                          </a:highlight>
                          <a:uLnTx/>
                          <a:uFillTx/>
                          <a:latin typeface="Yu Gothic UI" panose="020B0500000000000000" pitchFamily="50" charset="-128"/>
                          <a:ea typeface="Yu Gothic UI" panose="020B0500000000000000" pitchFamily="50" charset="-128"/>
                          <a:cs typeface="+mn-cs"/>
                        </a:rPr>
                        <a:t>　　　　　</a:t>
                      </a:r>
                      <a:r>
                        <a:rPr kumimoji="1" lang="ja-JP" altLang="en-US" sz="1200" b="0" i="0" u="none" strike="noStrike" kern="1200" cap="none" spc="0" normalizeH="0" baseline="0" noProof="0" dirty="0">
                          <a:ln>
                            <a:noFill/>
                          </a:ln>
                          <a:solidFill>
                            <a:srgbClr val="000000"/>
                          </a:solidFill>
                          <a:effectLst/>
                          <a:uLnTx/>
                          <a:uFillTx/>
                          <a:latin typeface="Yu Gothic UI"/>
                          <a:ea typeface="Yu Gothic UI"/>
                          <a:cs typeface="+mn-cs"/>
                        </a:rPr>
                        <a:t>（本</a:t>
                      </a:r>
                      <a:r>
                        <a:rPr kumimoji="1" lang="en-US" altLang="ja-JP" sz="1200" b="0" i="0" u="none" strike="noStrike" kern="1200" cap="none" spc="0" normalizeH="0" baseline="0" noProof="0" dirty="0">
                          <a:ln>
                            <a:noFill/>
                          </a:ln>
                          <a:solidFill>
                            <a:srgbClr val="000000"/>
                          </a:solidFill>
                          <a:effectLst/>
                          <a:uLnTx/>
                          <a:uFillTx/>
                          <a:latin typeface="Yu Gothic UI"/>
                          <a:ea typeface="Yu Gothic UI"/>
                          <a:cs typeface="+mn-cs"/>
                        </a:rPr>
                        <a:t>/</a:t>
                      </a:r>
                      <a:r>
                        <a:rPr kumimoji="1" lang="ja-JP" altLang="en-US" sz="1200" b="0" i="0" u="none" strike="noStrike" kern="1200" cap="none" spc="0" normalizeH="0" baseline="0" noProof="0" dirty="0">
                          <a:ln>
                            <a:noFill/>
                          </a:ln>
                          <a:solidFill>
                            <a:srgbClr val="000000"/>
                          </a:solidFill>
                          <a:effectLst/>
                          <a:uLnTx/>
                          <a:uFillTx/>
                          <a:latin typeface="Yu Gothic UI"/>
                          <a:ea typeface="Yu Gothic UI"/>
                          <a:cs typeface="+mn-cs"/>
                        </a:rPr>
                        <a:t>週）</a:t>
                      </a:r>
                    </a:p>
                  </a:txBody>
                  <a:tcPr marT="21600" marB="2160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6350" cap="flat" cmpd="sng" algn="ctr">
                      <a:solidFill>
                        <a:schemeClr val="bg2"/>
                      </a:solidFill>
                      <a:prstDash val="dash"/>
                      <a:round/>
                      <a:headEnd type="none" w="med" len="med"/>
                      <a:tailEnd type="none" w="med" len="med"/>
                    </a:lnB>
                    <a:solidFill>
                      <a:schemeClr val="bg1"/>
                    </a:solid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ja-JP" altLang="en-US" sz="1200" u="none" kern="1200" dirty="0">
                          <a:solidFill>
                            <a:schemeClr val="tx1"/>
                          </a:solidFill>
                          <a:latin typeface="Yu Gothic UI" panose="020B0500000000000000" pitchFamily="50" charset="-128"/>
                          <a:ea typeface="Yu Gothic UI" panose="020B0500000000000000" pitchFamily="50" charset="-128"/>
                          <a:cs typeface="+mn-cs"/>
                        </a:rPr>
                        <a:t>約</a:t>
                      </a:r>
                      <a:r>
                        <a:rPr kumimoji="1" lang="ja-JP" altLang="en-US" sz="1200" u="sng" kern="1200" dirty="0">
                          <a:solidFill>
                            <a:schemeClr val="tx1"/>
                          </a:solidFill>
                          <a:highlight>
                            <a:srgbClr val="FFFF99"/>
                          </a:highlight>
                          <a:latin typeface="Yu Gothic UI" panose="020B0500000000000000" pitchFamily="50" charset="-128"/>
                          <a:ea typeface="Yu Gothic UI" panose="020B0500000000000000" pitchFamily="50" charset="-128"/>
                          <a:cs typeface="+mn-cs"/>
                        </a:rPr>
                        <a:t>　　　　　</a:t>
                      </a:r>
                      <a:r>
                        <a:rPr kumimoji="1" lang="ja-JP" altLang="en-US" sz="1200" b="0" i="0" u="none" strike="noStrike" kern="1200" cap="none" spc="0" normalizeH="0" baseline="0" noProof="0" dirty="0">
                          <a:ln>
                            <a:noFill/>
                          </a:ln>
                          <a:solidFill>
                            <a:srgbClr val="000000"/>
                          </a:solidFill>
                          <a:effectLst/>
                          <a:uLnTx/>
                          <a:uFillTx/>
                          <a:latin typeface="+mn-lt"/>
                          <a:ea typeface="+mn-ea"/>
                          <a:cs typeface="+mn-cs"/>
                        </a:rPr>
                        <a:t>（本</a:t>
                      </a:r>
                      <a:r>
                        <a:rPr kumimoji="1" lang="en-US" altLang="ja-JP" sz="1200" b="0" i="0" u="none" strike="noStrike" kern="1200" cap="none" spc="0" normalizeH="0" baseline="0" noProof="0" dirty="0">
                          <a:ln>
                            <a:noFill/>
                          </a:ln>
                          <a:solidFill>
                            <a:srgbClr val="000000"/>
                          </a:solidFill>
                          <a:effectLst/>
                          <a:uLnTx/>
                          <a:uFillTx/>
                          <a:latin typeface="+mn-lt"/>
                          <a:ea typeface="+mn-ea"/>
                          <a:cs typeface="+mn-cs"/>
                        </a:rPr>
                        <a:t>/</a:t>
                      </a:r>
                      <a:r>
                        <a:rPr kumimoji="1" lang="ja-JP" altLang="en-US" sz="1200" b="0" i="0" u="none" strike="noStrike" kern="1200" cap="none" spc="0" normalizeH="0" baseline="0" noProof="0" dirty="0">
                          <a:ln>
                            <a:noFill/>
                          </a:ln>
                          <a:solidFill>
                            <a:srgbClr val="000000"/>
                          </a:solidFill>
                          <a:effectLst/>
                          <a:uLnTx/>
                          <a:uFillTx/>
                          <a:latin typeface="+mn-lt"/>
                          <a:ea typeface="+mn-ea"/>
                          <a:cs typeface="+mn-cs"/>
                        </a:rPr>
                        <a:t>週）</a:t>
                      </a:r>
                    </a:p>
                  </a:txBody>
                  <a:tcPr marT="21600" marB="2160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6350" cap="flat" cmpd="sng" algn="ctr">
                      <a:solidFill>
                        <a:schemeClr val="bg2"/>
                      </a:solidFill>
                      <a:prstDash val="dash"/>
                      <a:round/>
                      <a:headEnd type="none" w="med" len="med"/>
                      <a:tailEnd type="none" w="med" len="med"/>
                    </a:lnB>
                    <a:solidFill>
                      <a:schemeClr val="bg1"/>
                    </a:solidFill>
                  </a:tcPr>
                </a:tc>
                <a:extLst>
                  <a:ext uri="{0D108BD9-81ED-4DB2-BD59-A6C34878D82A}">
                    <a16:rowId xmlns:a16="http://schemas.microsoft.com/office/drawing/2014/main" val="2351890166"/>
                  </a:ext>
                </a:extLst>
              </a:tr>
              <a:tr h="270000">
                <a:tc vMerge="1">
                  <a:txBody>
                    <a:bodyPr/>
                    <a:lstStyle/>
                    <a:p>
                      <a:endParaRPr kumimoji="1" lang="ja-JP" altLang="en-US"/>
                    </a:p>
                  </a:txBody>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en-US" altLang="ja-JP" sz="1200" b="0" i="0" u="none" strike="noStrike" kern="1200" cap="none" spc="0" normalizeH="0" baseline="0" noProof="0" dirty="0">
                          <a:ln>
                            <a:noFill/>
                          </a:ln>
                          <a:solidFill>
                            <a:srgbClr val="000000"/>
                          </a:solidFill>
                          <a:effectLst/>
                          <a:uLnTx/>
                          <a:uFillTx/>
                          <a:latin typeface="Yu Gothic UI"/>
                          <a:ea typeface="Yu Gothic UI"/>
                          <a:cs typeface="+mn-cs"/>
                        </a:rPr>
                        <a:t>40ft/40ft</a:t>
                      </a:r>
                      <a:r>
                        <a:rPr kumimoji="1" lang="ja-JP" altLang="en-US" sz="1200" b="0" i="0" u="none" strike="noStrike" kern="1200" cap="none" spc="0" normalizeH="0" baseline="0" noProof="0" dirty="0">
                          <a:ln>
                            <a:noFill/>
                          </a:ln>
                          <a:solidFill>
                            <a:srgbClr val="000000"/>
                          </a:solidFill>
                          <a:effectLst/>
                          <a:uLnTx/>
                          <a:uFillTx/>
                          <a:latin typeface="Yu Gothic UI"/>
                          <a:ea typeface="Yu Gothic UI"/>
                          <a:cs typeface="+mn-cs"/>
                        </a:rPr>
                        <a:t>背高ドライ</a:t>
                      </a:r>
                    </a:p>
                  </a:txBody>
                  <a:tcPr marT="21600" marB="2160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6350" cap="flat" cmpd="sng" algn="ctr">
                      <a:solidFill>
                        <a:schemeClr val="bg2"/>
                      </a:solidFill>
                      <a:prstDash val="dash"/>
                      <a:round/>
                      <a:headEnd type="none" w="med" len="med"/>
                      <a:tailEnd type="none" w="med" len="med"/>
                    </a:lnT>
                    <a:lnB w="6350" cap="flat" cmpd="sng" algn="ctr">
                      <a:solidFill>
                        <a:schemeClr val="bg2"/>
                      </a:solidFill>
                      <a:prstDash val="dash"/>
                      <a:round/>
                      <a:headEnd type="none" w="med" len="med"/>
                      <a:tailEnd type="none" w="med" len="med"/>
                    </a:lnB>
                    <a:no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rgbClr val="000000"/>
                          </a:solidFill>
                          <a:effectLst/>
                          <a:uLnTx/>
                          <a:uFillTx/>
                          <a:latin typeface="Yu Gothic UI" panose="020B0500000000000000" pitchFamily="50" charset="-128"/>
                          <a:ea typeface="Yu Gothic UI" panose="020B0500000000000000" pitchFamily="50" charset="-128"/>
                          <a:cs typeface="+mn-cs"/>
                        </a:rPr>
                        <a:t>約</a:t>
                      </a:r>
                      <a:r>
                        <a:rPr kumimoji="1" lang="ja-JP" altLang="en-US" sz="1200" b="0" i="0" u="sng" strike="noStrike" kern="1200" cap="none" spc="0" normalizeH="0" baseline="0" noProof="0" dirty="0">
                          <a:ln>
                            <a:noFill/>
                          </a:ln>
                          <a:solidFill>
                            <a:srgbClr val="000000"/>
                          </a:solidFill>
                          <a:effectLst/>
                          <a:highlight>
                            <a:srgbClr val="FFFF99"/>
                          </a:highlight>
                          <a:uLnTx/>
                          <a:uFillTx/>
                          <a:latin typeface="Yu Gothic UI" panose="020B0500000000000000" pitchFamily="50" charset="-128"/>
                          <a:ea typeface="Yu Gothic UI" panose="020B0500000000000000" pitchFamily="50" charset="-128"/>
                          <a:cs typeface="+mn-cs"/>
                        </a:rPr>
                        <a:t>　　　　　</a:t>
                      </a:r>
                      <a:r>
                        <a:rPr kumimoji="1" lang="ja-JP" altLang="en-US" sz="1200" b="0" i="0" u="none" strike="noStrike" kern="1200" cap="none" spc="0" normalizeH="0" baseline="0" noProof="0" dirty="0">
                          <a:ln>
                            <a:noFill/>
                          </a:ln>
                          <a:solidFill>
                            <a:srgbClr val="000000"/>
                          </a:solidFill>
                          <a:effectLst/>
                          <a:uLnTx/>
                          <a:uFillTx/>
                          <a:latin typeface="Yu Gothic UI"/>
                          <a:ea typeface="Yu Gothic UI"/>
                          <a:cs typeface="+mn-cs"/>
                        </a:rPr>
                        <a:t>（本</a:t>
                      </a:r>
                      <a:r>
                        <a:rPr kumimoji="1" lang="en-US" altLang="ja-JP" sz="1200" b="0" i="0" u="none" strike="noStrike" kern="1200" cap="none" spc="0" normalizeH="0" baseline="0" noProof="0" dirty="0">
                          <a:ln>
                            <a:noFill/>
                          </a:ln>
                          <a:solidFill>
                            <a:srgbClr val="000000"/>
                          </a:solidFill>
                          <a:effectLst/>
                          <a:uLnTx/>
                          <a:uFillTx/>
                          <a:latin typeface="Yu Gothic UI"/>
                          <a:ea typeface="Yu Gothic UI"/>
                          <a:cs typeface="+mn-cs"/>
                        </a:rPr>
                        <a:t>/</a:t>
                      </a:r>
                      <a:r>
                        <a:rPr kumimoji="1" lang="ja-JP" altLang="en-US" sz="1200" b="0" i="0" u="none" strike="noStrike" kern="1200" cap="none" spc="0" normalizeH="0" baseline="0" noProof="0" dirty="0">
                          <a:ln>
                            <a:noFill/>
                          </a:ln>
                          <a:solidFill>
                            <a:srgbClr val="000000"/>
                          </a:solidFill>
                          <a:effectLst/>
                          <a:uLnTx/>
                          <a:uFillTx/>
                          <a:latin typeface="Yu Gothic UI"/>
                          <a:ea typeface="Yu Gothic UI"/>
                          <a:cs typeface="+mn-cs"/>
                        </a:rPr>
                        <a:t>週）</a:t>
                      </a:r>
                    </a:p>
                  </a:txBody>
                  <a:tcPr marT="21600" marB="2160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6350" cap="flat" cmpd="sng" algn="ctr">
                      <a:solidFill>
                        <a:schemeClr val="bg2"/>
                      </a:solidFill>
                      <a:prstDash val="dash"/>
                      <a:round/>
                      <a:headEnd type="none" w="med" len="med"/>
                      <a:tailEnd type="none" w="med" len="med"/>
                    </a:lnT>
                    <a:lnB w="6350" cap="flat" cmpd="sng" algn="ctr">
                      <a:solidFill>
                        <a:schemeClr val="bg2"/>
                      </a:solidFill>
                      <a:prstDash val="dash"/>
                      <a:round/>
                      <a:headEnd type="none" w="med" len="med"/>
                      <a:tailEnd type="none" w="med" len="med"/>
                    </a:lnB>
                    <a:solidFill>
                      <a:schemeClr val="bg1"/>
                    </a:solid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ja-JP" altLang="en-US" sz="1200" u="none" kern="1200" dirty="0">
                          <a:solidFill>
                            <a:schemeClr val="tx1"/>
                          </a:solidFill>
                          <a:latin typeface="Yu Gothic UI" panose="020B0500000000000000" pitchFamily="50" charset="-128"/>
                          <a:ea typeface="Yu Gothic UI" panose="020B0500000000000000" pitchFamily="50" charset="-128"/>
                          <a:cs typeface="+mn-cs"/>
                        </a:rPr>
                        <a:t>約</a:t>
                      </a:r>
                      <a:r>
                        <a:rPr kumimoji="1" lang="ja-JP" altLang="en-US" sz="1200" u="sng" kern="1200" dirty="0">
                          <a:solidFill>
                            <a:schemeClr val="tx1"/>
                          </a:solidFill>
                          <a:highlight>
                            <a:srgbClr val="FFFF99"/>
                          </a:highlight>
                          <a:latin typeface="Yu Gothic UI" panose="020B0500000000000000" pitchFamily="50" charset="-128"/>
                          <a:ea typeface="Yu Gothic UI" panose="020B0500000000000000" pitchFamily="50" charset="-128"/>
                          <a:cs typeface="+mn-cs"/>
                        </a:rPr>
                        <a:t>　　　　　</a:t>
                      </a:r>
                      <a:r>
                        <a:rPr kumimoji="1" lang="ja-JP" altLang="en-US" sz="1200" b="0" i="0" u="none" strike="noStrike" kern="1200" cap="none" spc="0" normalizeH="0" baseline="0" noProof="0" dirty="0">
                          <a:ln>
                            <a:noFill/>
                          </a:ln>
                          <a:solidFill>
                            <a:srgbClr val="000000"/>
                          </a:solidFill>
                          <a:effectLst/>
                          <a:uLnTx/>
                          <a:uFillTx/>
                          <a:latin typeface="+mn-lt"/>
                          <a:ea typeface="+mn-ea"/>
                          <a:cs typeface="+mn-cs"/>
                        </a:rPr>
                        <a:t>（本</a:t>
                      </a:r>
                      <a:r>
                        <a:rPr kumimoji="1" lang="en-US" altLang="ja-JP" sz="1200" b="0" i="0" u="none" strike="noStrike" kern="1200" cap="none" spc="0" normalizeH="0" baseline="0" noProof="0" dirty="0">
                          <a:ln>
                            <a:noFill/>
                          </a:ln>
                          <a:solidFill>
                            <a:srgbClr val="000000"/>
                          </a:solidFill>
                          <a:effectLst/>
                          <a:uLnTx/>
                          <a:uFillTx/>
                          <a:latin typeface="+mn-lt"/>
                          <a:ea typeface="+mn-ea"/>
                          <a:cs typeface="+mn-cs"/>
                        </a:rPr>
                        <a:t>/</a:t>
                      </a:r>
                      <a:r>
                        <a:rPr kumimoji="1" lang="ja-JP" altLang="en-US" sz="1200" b="0" i="0" u="none" strike="noStrike" kern="1200" cap="none" spc="0" normalizeH="0" baseline="0" noProof="0" dirty="0">
                          <a:ln>
                            <a:noFill/>
                          </a:ln>
                          <a:solidFill>
                            <a:srgbClr val="000000"/>
                          </a:solidFill>
                          <a:effectLst/>
                          <a:uLnTx/>
                          <a:uFillTx/>
                          <a:latin typeface="+mn-lt"/>
                          <a:ea typeface="+mn-ea"/>
                          <a:cs typeface="+mn-cs"/>
                        </a:rPr>
                        <a:t>週）</a:t>
                      </a:r>
                    </a:p>
                  </a:txBody>
                  <a:tcPr marT="21600" marB="2160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6350" cap="flat" cmpd="sng" algn="ctr">
                      <a:solidFill>
                        <a:schemeClr val="bg2"/>
                      </a:solidFill>
                      <a:prstDash val="dash"/>
                      <a:round/>
                      <a:headEnd type="none" w="med" len="med"/>
                      <a:tailEnd type="none" w="med" len="med"/>
                    </a:lnT>
                    <a:lnB w="6350" cap="flat" cmpd="sng" algn="ctr">
                      <a:solidFill>
                        <a:schemeClr val="bg2"/>
                      </a:solidFill>
                      <a:prstDash val="dash"/>
                      <a:round/>
                      <a:headEnd type="none" w="med" len="med"/>
                      <a:tailEnd type="none" w="med" len="med"/>
                    </a:lnB>
                    <a:solidFill>
                      <a:schemeClr val="bg1"/>
                    </a:solidFill>
                  </a:tcPr>
                </a:tc>
                <a:extLst>
                  <a:ext uri="{0D108BD9-81ED-4DB2-BD59-A6C34878D82A}">
                    <a16:rowId xmlns:a16="http://schemas.microsoft.com/office/drawing/2014/main" val="2431406298"/>
                  </a:ext>
                </a:extLst>
              </a:tr>
              <a:tr h="270000">
                <a:tc vMerge="1">
                  <a:txBody>
                    <a:bodyPr/>
                    <a:lstStyle/>
                    <a:p>
                      <a:endParaRPr kumimoji="1" lang="ja-JP" altLang="en-US" sz="1200" b="1" dirty="0">
                        <a:solidFill>
                          <a:schemeClr val="tx1"/>
                        </a:solidFill>
                      </a:endParaRPr>
                    </a:p>
                  </a:txBody>
                  <a:tcPr marT="28800" marB="2880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noFill/>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en-US" altLang="ja-JP" sz="1200" b="0" i="0" u="none" strike="noStrike" kern="1200" cap="none" spc="0" normalizeH="0" baseline="0" noProof="0" dirty="0">
                          <a:ln>
                            <a:noFill/>
                          </a:ln>
                          <a:solidFill>
                            <a:srgbClr val="000000"/>
                          </a:solidFill>
                          <a:effectLst/>
                          <a:uLnTx/>
                          <a:uFillTx/>
                          <a:latin typeface="Yu Gothic UI"/>
                          <a:ea typeface="Yu Gothic UI"/>
                          <a:cs typeface="+mn-cs"/>
                        </a:rPr>
                        <a:t>20ft/40ft/40ft</a:t>
                      </a:r>
                      <a:r>
                        <a:rPr kumimoji="1" lang="ja-JP" altLang="en-US" sz="1200" b="0" i="0" u="none" strike="noStrike" kern="1200" cap="none" spc="0" normalizeH="0" baseline="0" noProof="0" dirty="0">
                          <a:ln>
                            <a:noFill/>
                          </a:ln>
                          <a:solidFill>
                            <a:srgbClr val="000000"/>
                          </a:solidFill>
                          <a:effectLst/>
                          <a:uLnTx/>
                          <a:uFillTx/>
                          <a:latin typeface="Yu Gothic UI"/>
                          <a:ea typeface="Yu Gothic UI"/>
                          <a:cs typeface="+mn-cs"/>
                        </a:rPr>
                        <a:t>背高リーファー</a:t>
                      </a:r>
                    </a:p>
                  </a:txBody>
                  <a:tcPr marT="21600" marB="2160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6350" cap="flat" cmpd="sng" algn="ctr">
                      <a:solidFill>
                        <a:schemeClr val="bg2"/>
                      </a:solidFill>
                      <a:prstDash val="dash"/>
                      <a:round/>
                      <a:headEnd type="none" w="med" len="med"/>
                      <a:tailEnd type="none" w="med" len="med"/>
                    </a:lnT>
                    <a:lnB w="9525" cap="flat" cmpd="sng" algn="ctr">
                      <a:solidFill>
                        <a:schemeClr val="bg1">
                          <a:lumMod val="50000"/>
                        </a:schemeClr>
                      </a:solidFill>
                      <a:prstDash val="solid"/>
                      <a:round/>
                      <a:headEnd type="none" w="med" len="med"/>
                      <a:tailEnd type="none" w="med" len="med"/>
                    </a:lnB>
                    <a:no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rgbClr val="000000"/>
                          </a:solidFill>
                          <a:effectLst/>
                          <a:uLnTx/>
                          <a:uFillTx/>
                          <a:latin typeface="Yu Gothic UI" panose="020B0500000000000000" pitchFamily="50" charset="-128"/>
                          <a:ea typeface="Yu Gothic UI" panose="020B0500000000000000" pitchFamily="50" charset="-128"/>
                          <a:cs typeface="+mn-cs"/>
                        </a:rPr>
                        <a:t>約</a:t>
                      </a:r>
                      <a:r>
                        <a:rPr kumimoji="1" lang="ja-JP" altLang="en-US" sz="1200" b="0" i="0" u="sng" strike="noStrike" kern="1200" cap="none" spc="0" normalizeH="0" baseline="0" noProof="0" dirty="0">
                          <a:ln>
                            <a:noFill/>
                          </a:ln>
                          <a:solidFill>
                            <a:srgbClr val="000000"/>
                          </a:solidFill>
                          <a:effectLst/>
                          <a:highlight>
                            <a:srgbClr val="FFFF99"/>
                          </a:highlight>
                          <a:uLnTx/>
                          <a:uFillTx/>
                          <a:latin typeface="Yu Gothic UI" panose="020B0500000000000000" pitchFamily="50" charset="-128"/>
                          <a:ea typeface="Yu Gothic UI" panose="020B0500000000000000" pitchFamily="50" charset="-128"/>
                          <a:cs typeface="+mn-cs"/>
                        </a:rPr>
                        <a:t>　　　　　</a:t>
                      </a:r>
                      <a:r>
                        <a:rPr kumimoji="1" lang="ja-JP" altLang="en-US" sz="1200" b="0" i="0" u="none" strike="noStrike" kern="1200" cap="none" spc="0" normalizeH="0" baseline="0" noProof="0" dirty="0">
                          <a:ln>
                            <a:noFill/>
                          </a:ln>
                          <a:solidFill>
                            <a:srgbClr val="000000"/>
                          </a:solidFill>
                          <a:effectLst/>
                          <a:uLnTx/>
                          <a:uFillTx/>
                          <a:latin typeface="Yu Gothic UI"/>
                          <a:ea typeface="Yu Gothic UI"/>
                          <a:cs typeface="+mn-cs"/>
                        </a:rPr>
                        <a:t>（本</a:t>
                      </a:r>
                      <a:r>
                        <a:rPr kumimoji="1" lang="en-US" altLang="ja-JP" sz="1200" b="0" i="0" u="none" strike="noStrike" kern="1200" cap="none" spc="0" normalizeH="0" baseline="0" noProof="0" dirty="0">
                          <a:ln>
                            <a:noFill/>
                          </a:ln>
                          <a:solidFill>
                            <a:srgbClr val="000000"/>
                          </a:solidFill>
                          <a:effectLst/>
                          <a:uLnTx/>
                          <a:uFillTx/>
                          <a:latin typeface="Yu Gothic UI"/>
                          <a:ea typeface="Yu Gothic UI"/>
                          <a:cs typeface="+mn-cs"/>
                        </a:rPr>
                        <a:t>/</a:t>
                      </a:r>
                      <a:r>
                        <a:rPr kumimoji="1" lang="ja-JP" altLang="en-US" sz="1200" b="0" i="0" u="none" strike="noStrike" kern="1200" cap="none" spc="0" normalizeH="0" baseline="0" noProof="0" dirty="0">
                          <a:ln>
                            <a:noFill/>
                          </a:ln>
                          <a:solidFill>
                            <a:srgbClr val="000000"/>
                          </a:solidFill>
                          <a:effectLst/>
                          <a:uLnTx/>
                          <a:uFillTx/>
                          <a:latin typeface="Yu Gothic UI"/>
                          <a:ea typeface="Yu Gothic UI"/>
                          <a:cs typeface="+mn-cs"/>
                        </a:rPr>
                        <a:t>週）</a:t>
                      </a:r>
                    </a:p>
                  </a:txBody>
                  <a:tcPr marT="21600" marB="2160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6350" cap="flat" cmpd="sng" algn="ctr">
                      <a:solidFill>
                        <a:schemeClr val="bg2"/>
                      </a:solidFill>
                      <a:prstDash val="dash"/>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100" b="0" i="0" u="none" strike="noStrike" kern="1200" cap="none" spc="0" normalizeH="0" baseline="0" noProof="0" dirty="0">
                          <a:ln>
                            <a:noFill/>
                          </a:ln>
                          <a:solidFill>
                            <a:srgbClr val="000000"/>
                          </a:solidFill>
                          <a:effectLst/>
                          <a:uLnTx/>
                          <a:uFillTx/>
                          <a:latin typeface="Yu Gothic UI"/>
                          <a:ea typeface="Yu Gothic UI"/>
                          <a:cs typeface="+mn-cs"/>
                        </a:rPr>
                        <a:t>※</a:t>
                      </a:r>
                      <a:r>
                        <a:rPr kumimoji="1" lang="ja-JP" altLang="en-US" sz="1100" b="0" i="0" u="none" strike="noStrike" kern="1200" cap="none" spc="0" normalizeH="0" baseline="0" noProof="0" dirty="0">
                          <a:ln>
                            <a:noFill/>
                          </a:ln>
                          <a:solidFill>
                            <a:srgbClr val="000000"/>
                          </a:solidFill>
                          <a:effectLst/>
                          <a:uLnTx/>
                          <a:uFillTx/>
                          <a:latin typeface="Yu Gothic UI"/>
                          <a:ea typeface="Yu Gothic UI"/>
                          <a:cs typeface="+mn-cs"/>
                        </a:rPr>
                        <a:t>今回のモデル事業では、リーファーコンテナは対象外です</a:t>
                      </a:r>
                    </a:p>
                  </a:txBody>
                  <a:tcPr marT="21600" marB="2160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6350" cap="flat" cmpd="sng" algn="ctr">
                      <a:solidFill>
                        <a:schemeClr val="bg2"/>
                      </a:solidFill>
                      <a:prstDash val="dash"/>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851732879"/>
                  </a:ext>
                </a:extLst>
              </a:tr>
              <a:tr h="270000">
                <a:tc gridSpan="2">
                  <a:txBody>
                    <a:bodyPr/>
                    <a:lstStyle/>
                    <a:p>
                      <a:pPr marL="285750" indent="-285750">
                        <a:buFont typeface="Wingdings" panose="05000000000000000000" pitchFamily="2" charset="2"/>
                        <a:buChar char="l"/>
                      </a:pPr>
                      <a:r>
                        <a:rPr kumimoji="1" lang="ja-JP" altLang="en-US" sz="1200" b="1" dirty="0">
                          <a:solidFill>
                            <a:schemeClr val="tx1"/>
                          </a:solidFill>
                        </a:rPr>
                        <a:t>東京港の利用ターミナル</a:t>
                      </a:r>
                    </a:p>
                  </a:txBody>
                  <a:tcPr marT="21600" marB="2160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noFill/>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400" b="0" i="0" u="none" strike="noStrike" kern="1200" cap="none" spc="0" normalizeH="0" baseline="0" noProof="0" dirty="0">
                        <a:ln>
                          <a:noFill/>
                        </a:ln>
                        <a:solidFill>
                          <a:srgbClr val="000000"/>
                        </a:solidFill>
                        <a:effectLst/>
                        <a:uLnTx/>
                        <a:uFillTx/>
                        <a:latin typeface="Yu Gothic UI"/>
                        <a:ea typeface="Yu Gothic UI"/>
                        <a:cs typeface="+mn-cs"/>
                      </a:endParaRPr>
                    </a:p>
                  </a:txBody>
                  <a:tcPr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noFill/>
                  </a:tcPr>
                </a:tc>
                <a:tc gridSpan="2">
                  <a:txBody>
                    <a:bodyPr/>
                    <a:lstStyle/>
                    <a:p>
                      <a:r>
                        <a:rPr kumimoji="1" lang="ja-JP" altLang="en-US" sz="1200" u="sng" kern="1200" dirty="0">
                          <a:solidFill>
                            <a:schemeClr val="tx1"/>
                          </a:solidFill>
                          <a:highlight>
                            <a:srgbClr val="FFFF99"/>
                          </a:highlight>
                          <a:latin typeface="Yu Gothic UI" panose="020B0500000000000000" pitchFamily="50" charset="-128"/>
                          <a:ea typeface="Yu Gothic UI" panose="020B0500000000000000" pitchFamily="50" charset="-128"/>
                          <a:cs typeface="+mn-cs"/>
                        </a:rPr>
                        <a:t>（利用しているターミナルをご回答ください。複数利用している場合は多い順にご回答ください）</a:t>
                      </a:r>
                    </a:p>
                  </a:txBody>
                  <a:tcPr marT="21600" marB="2160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solidFill>
                  </a:tcPr>
                </a:tc>
                <a:tc hMerge="1">
                  <a:txBody>
                    <a:bodyPr/>
                    <a:lstStyle/>
                    <a:p>
                      <a:endParaRPr kumimoji="1" lang="ja-JP" altLang="en-US"/>
                    </a:p>
                  </a:txBody>
                  <a:tcPr/>
                </a:tc>
                <a:extLst>
                  <a:ext uri="{0D108BD9-81ED-4DB2-BD59-A6C34878D82A}">
                    <a16:rowId xmlns:a16="http://schemas.microsoft.com/office/drawing/2014/main" val="2345969455"/>
                  </a:ext>
                </a:extLst>
              </a:tr>
              <a:tr h="270000">
                <a:tc gridSpan="2">
                  <a:txBody>
                    <a:bodyPr/>
                    <a:lstStyle/>
                    <a:p>
                      <a:pPr marL="285750" indent="-285750">
                        <a:buFont typeface="Wingdings" panose="05000000000000000000" pitchFamily="2" charset="2"/>
                        <a:buChar char="l"/>
                      </a:pPr>
                      <a:r>
                        <a:rPr kumimoji="1" lang="ja-JP" altLang="en-US" sz="1200" b="1" dirty="0">
                          <a:solidFill>
                            <a:schemeClr val="tx1"/>
                          </a:solidFill>
                        </a:rPr>
                        <a:t>利用している船会社</a:t>
                      </a:r>
                    </a:p>
                  </a:txBody>
                  <a:tcPr marT="21600" marB="2160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noFill/>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400" b="0" i="0" u="none" strike="noStrike" kern="1200" cap="none" spc="0" normalizeH="0" baseline="0" noProof="0" dirty="0">
                        <a:ln>
                          <a:noFill/>
                        </a:ln>
                        <a:solidFill>
                          <a:srgbClr val="000000"/>
                        </a:solidFill>
                        <a:effectLst/>
                        <a:uLnTx/>
                        <a:uFillTx/>
                        <a:latin typeface="Yu Gothic UI"/>
                        <a:ea typeface="Yu Gothic UI"/>
                        <a:cs typeface="+mn-cs"/>
                      </a:endParaRPr>
                    </a:p>
                  </a:txBody>
                  <a:tcPr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noFill/>
                  </a:tcPr>
                </a:tc>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u="sng" kern="1200" dirty="0">
                          <a:solidFill>
                            <a:schemeClr val="tx1"/>
                          </a:solidFill>
                          <a:highlight>
                            <a:srgbClr val="FFFF99"/>
                          </a:highlight>
                          <a:latin typeface="Yu Gothic UI" panose="020B0500000000000000" pitchFamily="50" charset="-128"/>
                          <a:ea typeface="Yu Gothic UI" panose="020B0500000000000000" pitchFamily="50" charset="-128"/>
                          <a:cs typeface="+mn-cs"/>
                        </a:rPr>
                        <a:t>（利用している船会社をご回答ください。複数社利用している場合は多い順にご回答ください）</a:t>
                      </a:r>
                    </a:p>
                  </a:txBody>
                  <a:tcPr marT="21600" marB="2160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solidFill>
                  </a:tcPr>
                </a:tc>
                <a:tc hMerge="1">
                  <a:txBody>
                    <a:bodyPr/>
                    <a:lstStyle/>
                    <a:p>
                      <a:endParaRPr kumimoji="1" lang="ja-JP" altLang="en-US"/>
                    </a:p>
                  </a:txBody>
                  <a:tcPr/>
                </a:tc>
                <a:extLst>
                  <a:ext uri="{0D108BD9-81ED-4DB2-BD59-A6C34878D82A}">
                    <a16:rowId xmlns:a16="http://schemas.microsoft.com/office/drawing/2014/main" val="3840574081"/>
                  </a:ext>
                </a:extLst>
              </a:tr>
            </a:tbl>
          </a:graphicData>
        </a:graphic>
      </p:graphicFrame>
      <p:graphicFrame>
        <p:nvGraphicFramePr>
          <p:cNvPr id="9" name="表 19">
            <a:extLst>
              <a:ext uri="{FF2B5EF4-FFF2-40B4-BE49-F238E27FC236}">
                <a16:creationId xmlns:a16="http://schemas.microsoft.com/office/drawing/2014/main" id="{83358AE3-8AF9-843A-FD2B-22D17C3CB233}"/>
              </a:ext>
            </a:extLst>
          </p:cNvPr>
          <p:cNvGraphicFramePr>
            <a:graphicFrameLocks noGrp="1"/>
          </p:cNvGraphicFramePr>
          <p:nvPr>
            <p:extLst>
              <p:ext uri="{D42A27DB-BD31-4B8C-83A1-F6EECF244321}">
                <p14:modId xmlns:p14="http://schemas.microsoft.com/office/powerpoint/2010/main" val="3802155732"/>
              </p:ext>
            </p:extLst>
          </p:nvPr>
        </p:nvGraphicFramePr>
        <p:xfrm>
          <a:off x="201975" y="3973835"/>
          <a:ext cx="9504001" cy="2160000"/>
        </p:xfrm>
        <a:graphic>
          <a:graphicData uri="http://schemas.openxmlformats.org/drawingml/2006/table">
            <a:tbl>
              <a:tblPr firstRow="1" bandRow="1">
                <a:tableStyleId>{5C22544A-7EE6-4342-B048-85BDC9FD1C3A}</a:tableStyleId>
              </a:tblPr>
              <a:tblGrid>
                <a:gridCol w="430545">
                  <a:extLst>
                    <a:ext uri="{9D8B030D-6E8A-4147-A177-3AD203B41FA5}">
                      <a16:colId xmlns:a16="http://schemas.microsoft.com/office/drawing/2014/main" val="3391993331"/>
                    </a:ext>
                  </a:extLst>
                </a:gridCol>
                <a:gridCol w="2160240">
                  <a:extLst>
                    <a:ext uri="{9D8B030D-6E8A-4147-A177-3AD203B41FA5}">
                      <a16:colId xmlns:a16="http://schemas.microsoft.com/office/drawing/2014/main" val="1710566794"/>
                    </a:ext>
                  </a:extLst>
                </a:gridCol>
                <a:gridCol w="3456608">
                  <a:extLst>
                    <a:ext uri="{9D8B030D-6E8A-4147-A177-3AD203B41FA5}">
                      <a16:colId xmlns:a16="http://schemas.microsoft.com/office/drawing/2014/main" val="2897886062"/>
                    </a:ext>
                  </a:extLst>
                </a:gridCol>
                <a:gridCol w="3456608">
                  <a:extLst>
                    <a:ext uri="{9D8B030D-6E8A-4147-A177-3AD203B41FA5}">
                      <a16:colId xmlns:a16="http://schemas.microsoft.com/office/drawing/2014/main" val="54997357"/>
                    </a:ext>
                  </a:extLst>
                </a:gridCol>
              </a:tblGrid>
              <a:tr h="270000">
                <a:tc gridSpan="4">
                  <a:txBody>
                    <a:bodyPr/>
                    <a:lstStyle/>
                    <a:p>
                      <a:r>
                        <a:rPr kumimoji="1" lang="ja-JP" altLang="en-US" sz="1200" dirty="0">
                          <a:solidFill>
                            <a:schemeClr val="tx1"/>
                          </a:solidFill>
                        </a:rPr>
                        <a:t>＜輸入＞</a:t>
                      </a:r>
                    </a:p>
                  </a:txBody>
                  <a:tcPr marT="21600" marB="2160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2">
                        <a:lumMod val="20000"/>
                        <a:lumOff val="80000"/>
                      </a:schemeClr>
                    </a:solidFill>
                  </a:tcPr>
                </a:tc>
                <a:tc hMerge="1">
                  <a:txBody>
                    <a:bodyPr/>
                    <a:lstStyle/>
                    <a:p>
                      <a:endParaRPr kumimoji="1" lang="ja-JP" altLang="en-US" sz="1400" dirty="0">
                        <a:solidFill>
                          <a:schemeClr val="tx1"/>
                        </a:solidFill>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hMerge="1">
                  <a:txBody>
                    <a:bodyPr/>
                    <a:lstStyle/>
                    <a:p>
                      <a:endParaRPr dirty="0"/>
                    </a:p>
                  </a:txBody>
                  <a:tcPr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tc hMerge="1">
                  <a:txBody>
                    <a:bodyPr/>
                    <a:lstStyle/>
                    <a:p>
                      <a:endParaRPr kumimoji="1" lang="ja-JP" altLang="en-US"/>
                    </a:p>
                  </a:txBody>
                  <a:tcPr/>
                </a:tc>
                <a:extLst>
                  <a:ext uri="{0D108BD9-81ED-4DB2-BD59-A6C34878D82A}">
                    <a16:rowId xmlns:a16="http://schemas.microsoft.com/office/drawing/2014/main" val="3376845323"/>
                  </a:ext>
                </a:extLst>
              </a:tr>
              <a:tr h="270000">
                <a:tc gridSpan="4">
                  <a:txBody>
                    <a:bodyPr/>
                    <a:lstStyle/>
                    <a:p>
                      <a:pPr marL="285750" indent="-285750">
                        <a:buFont typeface="Wingdings" panose="05000000000000000000" pitchFamily="2" charset="2"/>
                        <a:buChar char="l"/>
                      </a:pPr>
                      <a:r>
                        <a:rPr kumimoji="1" lang="ja-JP" altLang="en-US" sz="1200" b="1" strike="noStrike" baseline="0" dirty="0">
                          <a:solidFill>
                            <a:schemeClr val="tx1"/>
                          </a:solidFill>
                        </a:rPr>
                        <a:t>東京港を利用する貨物量／</a:t>
                      </a:r>
                      <a:r>
                        <a:rPr lang="ja-JP" altLang="en-US" sz="1200" b="1" dirty="0">
                          <a:latin typeface="Yu Gothic UI" panose="020B0500000000000000" pitchFamily="50" charset="-128"/>
                          <a:ea typeface="Yu Gothic UI" panose="020B0500000000000000" pitchFamily="50" charset="-128"/>
                        </a:rPr>
                        <a:t>今回のモデル事業で対象とする貨物量（概算本数）</a:t>
                      </a:r>
                      <a:endParaRPr kumimoji="1" lang="ja-JP" altLang="en-US" sz="1200" b="1" strike="noStrike" baseline="0" dirty="0">
                        <a:solidFill>
                          <a:schemeClr val="tx1"/>
                        </a:solidFill>
                      </a:endParaRPr>
                    </a:p>
                  </a:txBody>
                  <a:tcPr marT="21600" marB="2160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noFill/>
                  </a:tcPr>
                </a:tc>
                <a:tc hMerge="1">
                  <a:txBody>
                    <a:bodyPr/>
                    <a:lstStyle/>
                    <a:p>
                      <a:endParaRPr kumimoji="1" lang="ja-JP" altLang="en-US" sz="1400" dirty="0">
                        <a:solidFill>
                          <a:schemeClr val="tx1"/>
                        </a:solidFill>
                      </a:endParaRPr>
                    </a:p>
                  </a:txBody>
                  <a:tcPr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noFill/>
                  </a:tcPr>
                </a:tc>
                <a:tc hMerge="1">
                  <a:txBody>
                    <a:bodyPr/>
                    <a:lstStyle/>
                    <a:p>
                      <a:endParaRPr kumimoji="1" lang="ja-JP" altLang="en-US" sz="1400" dirty="0">
                        <a:solidFill>
                          <a:schemeClr val="tx1"/>
                        </a:solidFill>
                      </a:endParaRPr>
                    </a:p>
                  </a:txBody>
                  <a:tcPr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solidFill>
                  </a:tcPr>
                </a:tc>
                <a:tc hMerge="1">
                  <a:txBody>
                    <a:bodyPr/>
                    <a:lstStyle/>
                    <a:p>
                      <a:endParaRPr kumimoji="1" lang="ja-JP" altLang="en-US"/>
                    </a:p>
                  </a:txBody>
                  <a:tcPr/>
                </a:tc>
                <a:extLst>
                  <a:ext uri="{0D108BD9-81ED-4DB2-BD59-A6C34878D82A}">
                    <a16:rowId xmlns:a16="http://schemas.microsoft.com/office/drawing/2014/main" val="3996241057"/>
                  </a:ext>
                </a:extLst>
              </a:tr>
              <a:tr h="270000">
                <a:tc rowSpan="4">
                  <a:txBody>
                    <a:bodyPr/>
                    <a:lstStyle/>
                    <a:p>
                      <a:endParaRPr kumimoji="1" lang="ja-JP" altLang="en-US" sz="1200" b="1" strike="sngStrike" baseline="0" dirty="0">
                        <a:solidFill>
                          <a:srgbClr val="FF0000"/>
                        </a:solidFill>
                      </a:endParaRPr>
                    </a:p>
                  </a:txBody>
                  <a:tcPr marT="21600" marB="2160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noFill/>
                  </a:tcPr>
                </a:tc>
                <a:tc>
                  <a:txBody>
                    <a:bodyPr/>
                    <a:lstStyle/>
                    <a:p>
                      <a:r>
                        <a:rPr kumimoji="1" lang="ja-JP" altLang="en-US" sz="1200" b="1" dirty="0">
                          <a:solidFill>
                            <a:schemeClr val="tx1"/>
                          </a:solidFill>
                        </a:rPr>
                        <a:t>コンテナ種類</a:t>
                      </a:r>
                    </a:p>
                  </a:txBody>
                  <a:tcPr marT="21600" marB="2160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noFill/>
                  </a:tcPr>
                </a:tc>
                <a:tc>
                  <a:txBody>
                    <a:bodyPr/>
                    <a:lstStyle/>
                    <a:p>
                      <a:r>
                        <a:rPr kumimoji="1" lang="ja-JP" altLang="en-US" sz="1200" b="1" dirty="0">
                          <a:solidFill>
                            <a:schemeClr val="tx1"/>
                          </a:solidFill>
                        </a:rPr>
                        <a:t>東京港を利用する貨物量</a:t>
                      </a:r>
                    </a:p>
                  </a:txBody>
                  <a:tcPr marT="21600" marB="2160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solidFill>
                  </a:tcPr>
                </a:tc>
                <a:tc>
                  <a:txBody>
                    <a:bodyPr/>
                    <a:lstStyle/>
                    <a:p>
                      <a:r>
                        <a:rPr kumimoji="1" lang="ja-JP" altLang="en-US" sz="1200" b="1" dirty="0">
                          <a:solidFill>
                            <a:schemeClr val="tx1"/>
                          </a:solidFill>
                        </a:rPr>
                        <a:t>今回のモデル事業で対象とする貨物量</a:t>
                      </a:r>
                    </a:p>
                  </a:txBody>
                  <a:tcPr marT="21600" marB="2160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636855497"/>
                  </a:ext>
                </a:extLst>
              </a:tr>
              <a:tr h="270000">
                <a:tc vMerge="1">
                  <a:txBody>
                    <a:bodyPr/>
                    <a:lstStyle/>
                    <a:p>
                      <a:endParaRPr kumimoji="1" lang="ja-JP" altLang="en-US" sz="1200" b="1" strike="sngStrike" baseline="0" dirty="0">
                        <a:solidFill>
                          <a:srgbClr val="FF0000"/>
                        </a:solidFill>
                      </a:endParaRPr>
                    </a:p>
                  </a:txBody>
                  <a:tcPr marT="28800" marB="2880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noFill/>
                  </a:tcPr>
                </a:tc>
                <a:tc>
                  <a:txBody>
                    <a:bodyPr/>
                    <a:lstStyle/>
                    <a:p>
                      <a:pPr marL="171450" indent="-171450">
                        <a:buFont typeface="Arial" panose="020B0604020202020204" pitchFamily="34" charset="0"/>
                        <a:buChar char="•"/>
                      </a:pPr>
                      <a:r>
                        <a:rPr kumimoji="1" lang="en-US" altLang="ja-JP" sz="1200" dirty="0">
                          <a:solidFill>
                            <a:schemeClr val="tx1"/>
                          </a:solidFill>
                        </a:rPr>
                        <a:t>20ft</a:t>
                      </a:r>
                      <a:r>
                        <a:rPr kumimoji="1" lang="ja-JP" altLang="en-US" sz="1200" dirty="0">
                          <a:solidFill>
                            <a:schemeClr val="tx1"/>
                          </a:solidFill>
                        </a:rPr>
                        <a:t>ドライ</a:t>
                      </a:r>
                    </a:p>
                  </a:txBody>
                  <a:tcPr marT="21600" marB="2160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6350" cap="flat" cmpd="sng" algn="ctr">
                      <a:solidFill>
                        <a:schemeClr val="bg2"/>
                      </a:solidFill>
                      <a:prstDash val="dash"/>
                      <a:round/>
                      <a:headEnd type="none" w="med" len="med"/>
                      <a:tailEnd type="none" w="med" len="med"/>
                    </a:lnB>
                    <a:no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rgbClr val="000000"/>
                          </a:solidFill>
                          <a:effectLst/>
                          <a:uLnTx/>
                          <a:uFillTx/>
                          <a:latin typeface="Yu Gothic UI" panose="020B0500000000000000" pitchFamily="50" charset="-128"/>
                          <a:ea typeface="Yu Gothic UI" panose="020B0500000000000000" pitchFamily="50" charset="-128"/>
                          <a:cs typeface="+mn-cs"/>
                        </a:rPr>
                        <a:t>約</a:t>
                      </a:r>
                      <a:r>
                        <a:rPr kumimoji="1" lang="ja-JP" altLang="en-US" sz="1200" b="0" i="0" u="sng" strike="noStrike" kern="1200" cap="none" spc="0" normalizeH="0" baseline="0" noProof="0" dirty="0">
                          <a:ln>
                            <a:noFill/>
                          </a:ln>
                          <a:solidFill>
                            <a:srgbClr val="000000"/>
                          </a:solidFill>
                          <a:effectLst/>
                          <a:highlight>
                            <a:srgbClr val="FFFF99"/>
                          </a:highlight>
                          <a:uLnTx/>
                          <a:uFillTx/>
                          <a:latin typeface="Yu Gothic UI" panose="020B0500000000000000" pitchFamily="50" charset="-128"/>
                          <a:ea typeface="Yu Gothic UI" panose="020B0500000000000000" pitchFamily="50" charset="-128"/>
                          <a:cs typeface="+mn-cs"/>
                        </a:rPr>
                        <a:t>　　　　　</a:t>
                      </a:r>
                      <a:r>
                        <a:rPr kumimoji="1" lang="ja-JP" altLang="en-US" sz="1200" b="0" i="0" u="none" strike="noStrike" kern="1200" cap="none" spc="0" normalizeH="0" baseline="0" noProof="0" dirty="0">
                          <a:ln>
                            <a:noFill/>
                          </a:ln>
                          <a:solidFill>
                            <a:srgbClr val="000000"/>
                          </a:solidFill>
                          <a:effectLst/>
                          <a:uLnTx/>
                          <a:uFillTx/>
                          <a:latin typeface="Yu Gothic UI"/>
                          <a:ea typeface="Yu Gothic UI"/>
                          <a:cs typeface="+mn-cs"/>
                        </a:rPr>
                        <a:t>（本</a:t>
                      </a:r>
                      <a:r>
                        <a:rPr kumimoji="1" lang="en-US" altLang="ja-JP" sz="1200" b="0" i="0" u="none" strike="noStrike" kern="1200" cap="none" spc="0" normalizeH="0" baseline="0" noProof="0" dirty="0">
                          <a:ln>
                            <a:noFill/>
                          </a:ln>
                          <a:solidFill>
                            <a:srgbClr val="000000"/>
                          </a:solidFill>
                          <a:effectLst/>
                          <a:uLnTx/>
                          <a:uFillTx/>
                          <a:latin typeface="Yu Gothic UI"/>
                          <a:ea typeface="Yu Gothic UI"/>
                          <a:cs typeface="+mn-cs"/>
                        </a:rPr>
                        <a:t>/</a:t>
                      </a:r>
                      <a:r>
                        <a:rPr kumimoji="1" lang="ja-JP" altLang="en-US" sz="1200" b="0" i="0" u="none" strike="noStrike" kern="1200" cap="none" spc="0" normalizeH="0" baseline="0" noProof="0" dirty="0">
                          <a:ln>
                            <a:noFill/>
                          </a:ln>
                          <a:solidFill>
                            <a:srgbClr val="000000"/>
                          </a:solidFill>
                          <a:effectLst/>
                          <a:uLnTx/>
                          <a:uFillTx/>
                          <a:latin typeface="Yu Gothic UI"/>
                          <a:ea typeface="Yu Gothic UI"/>
                          <a:cs typeface="+mn-cs"/>
                        </a:rPr>
                        <a:t>週）</a:t>
                      </a:r>
                    </a:p>
                  </a:txBody>
                  <a:tcPr marT="21600" marB="2160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6350" cap="flat" cmpd="sng" algn="ctr">
                      <a:solidFill>
                        <a:schemeClr val="bg2"/>
                      </a:solidFill>
                      <a:prstDash val="dash"/>
                      <a:round/>
                      <a:headEnd type="none" w="med" len="med"/>
                      <a:tailEnd type="none" w="med" len="med"/>
                    </a:lnB>
                    <a:solidFill>
                      <a:schemeClr val="bg1"/>
                    </a:solid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ja-JP" altLang="en-US" sz="1200" u="none" kern="1200" dirty="0">
                          <a:solidFill>
                            <a:schemeClr val="tx1"/>
                          </a:solidFill>
                          <a:latin typeface="Yu Gothic UI" panose="020B0500000000000000" pitchFamily="50" charset="-128"/>
                          <a:ea typeface="Yu Gothic UI" panose="020B0500000000000000" pitchFamily="50" charset="-128"/>
                          <a:cs typeface="+mn-cs"/>
                        </a:rPr>
                        <a:t>約</a:t>
                      </a:r>
                      <a:r>
                        <a:rPr kumimoji="1" lang="ja-JP" altLang="en-US" sz="1200" u="sng" kern="1200" dirty="0">
                          <a:solidFill>
                            <a:schemeClr val="tx1"/>
                          </a:solidFill>
                          <a:highlight>
                            <a:srgbClr val="FFFF99"/>
                          </a:highlight>
                          <a:latin typeface="Yu Gothic UI" panose="020B0500000000000000" pitchFamily="50" charset="-128"/>
                          <a:ea typeface="Yu Gothic UI" panose="020B0500000000000000" pitchFamily="50" charset="-128"/>
                          <a:cs typeface="+mn-cs"/>
                        </a:rPr>
                        <a:t>　　　　　</a:t>
                      </a:r>
                      <a:r>
                        <a:rPr kumimoji="1" lang="ja-JP" altLang="en-US" sz="1200" b="0" i="0" u="none" strike="noStrike" kern="1200" cap="none" spc="0" normalizeH="0" baseline="0" noProof="0" dirty="0">
                          <a:ln>
                            <a:noFill/>
                          </a:ln>
                          <a:solidFill>
                            <a:srgbClr val="000000"/>
                          </a:solidFill>
                          <a:effectLst/>
                          <a:uLnTx/>
                          <a:uFillTx/>
                          <a:latin typeface="+mn-lt"/>
                          <a:ea typeface="+mn-ea"/>
                          <a:cs typeface="+mn-cs"/>
                        </a:rPr>
                        <a:t>（本</a:t>
                      </a:r>
                      <a:r>
                        <a:rPr kumimoji="1" lang="en-US" altLang="ja-JP" sz="1200" b="0" i="0" u="none" strike="noStrike" kern="1200" cap="none" spc="0" normalizeH="0" baseline="0" noProof="0" dirty="0">
                          <a:ln>
                            <a:noFill/>
                          </a:ln>
                          <a:solidFill>
                            <a:srgbClr val="000000"/>
                          </a:solidFill>
                          <a:effectLst/>
                          <a:uLnTx/>
                          <a:uFillTx/>
                          <a:latin typeface="+mn-lt"/>
                          <a:ea typeface="+mn-ea"/>
                          <a:cs typeface="+mn-cs"/>
                        </a:rPr>
                        <a:t>/</a:t>
                      </a:r>
                      <a:r>
                        <a:rPr kumimoji="1" lang="ja-JP" altLang="en-US" sz="1200" b="0" i="0" u="none" strike="noStrike" kern="1200" cap="none" spc="0" normalizeH="0" baseline="0" noProof="0" dirty="0">
                          <a:ln>
                            <a:noFill/>
                          </a:ln>
                          <a:solidFill>
                            <a:srgbClr val="000000"/>
                          </a:solidFill>
                          <a:effectLst/>
                          <a:uLnTx/>
                          <a:uFillTx/>
                          <a:latin typeface="+mn-lt"/>
                          <a:ea typeface="+mn-ea"/>
                          <a:cs typeface="+mn-cs"/>
                        </a:rPr>
                        <a:t>週）</a:t>
                      </a:r>
                    </a:p>
                  </a:txBody>
                  <a:tcPr marT="21600" marB="2160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6350" cap="flat" cmpd="sng" algn="ctr">
                      <a:solidFill>
                        <a:schemeClr val="bg2"/>
                      </a:solidFill>
                      <a:prstDash val="dash"/>
                      <a:round/>
                      <a:headEnd type="none" w="med" len="med"/>
                      <a:tailEnd type="none" w="med" len="med"/>
                    </a:lnB>
                    <a:solidFill>
                      <a:schemeClr val="bg1"/>
                    </a:solidFill>
                  </a:tcPr>
                </a:tc>
                <a:extLst>
                  <a:ext uri="{0D108BD9-81ED-4DB2-BD59-A6C34878D82A}">
                    <a16:rowId xmlns:a16="http://schemas.microsoft.com/office/drawing/2014/main" val="2351890166"/>
                  </a:ext>
                </a:extLst>
              </a:tr>
              <a:tr h="270000">
                <a:tc vMerge="1">
                  <a:txBody>
                    <a:bodyPr/>
                    <a:lstStyle/>
                    <a:p>
                      <a:endParaRPr kumimoji="1" lang="ja-JP" altLang="en-US" sz="1200" b="1" strike="sngStrike" baseline="0" dirty="0">
                        <a:solidFill>
                          <a:srgbClr val="FF0000"/>
                        </a:solidFill>
                      </a:endParaRPr>
                    </a:p>
                  </a:txBody>
                  <a:tcPr marT="28800" marB="2880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noFill/>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en-US" altLang="ja-JP" sz="1200" b="0" i="0" u="none" strike="noStrike" kern="1200" cap="none" spc="0" normalizeH="0" baseline="0" noProof="0" dirty="0">
                          <a:ln>
                            <a:noFill/>
                          </a:ln>
                          <a:solidFill>
                            <a:srgbClr val="000000"/>
                          </a:solidFill>
                          <a:effectLst/>
                          <a:uLnTx/>
                          <a:uFillTx/>
                          <a:latin typeface="Yu Gothic UI"/>
                          <a:ea typeface="Yu Gothic UI"/>
                          <a:cs typeface="+mn-cs"/>
                        </a:rPr>
                        <a:t>40ft/40ft</a:t>
                      </a:r>
                      <a:r>
                        <a:rPr kumimoji="1" lang="ja-JP" altLang="en-US" sz="1200" b="0" i="0" u="none" strike="noStrike" kern="1200" cap="none" spc="0" normalizeH="0" baseline="0" noProof="0" dirty="0">
                          <a:ln>
                            <a:noFill/>
                          </a:ln>
                          <a:solidFill>
                            <a:srgbClr val="000000"/>
                          </a:solidFill>
                          <a:effectLst/>
                          <a:uLnTx/>
                          <a:uFillTx/>
                          <a:latin typeface="Yu Gothic UI"/>
                          <a:ea typeface="Yu Gothic UI"/>
                          <a:cs typeface="+mn-cs"/>
                        </a:rPr>
                        <a:t>背高ドライ</a:t>
                      </a:r>
                    </a:p>
                  </a:txBody>
                  <a:tcPr marT="21600" marB="2160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6350" cap="flat" cmpd="sng" algn="ctr">
                      <a:solidFill>
                        <a:schemeClr val="bg2"/>
                      </a:solidFill>
                      <a:prstDash val="dash"/>
                      <a:round/>
                      <a:headEnd type="none" w="med" len="med"/>
                      <a:tailEnd type="none" w="med" len="med"/>
                    </a:lnT>
                    <a:lnB w="6350" cap="flat" cmpd="sng" algn="ctr">
                      <a:solidFill>
                        <a:schemeClr val="bg2"/>
                      </a:solidFill>
                      <a:prstDash val="dash"/>
                      <a:round/>
                      <a:headEnd type="none" w="med" len="med"/>
                      <a:tailEnd type="none" w="med" len="med"/>
                    </a:lnB>
                    <a:no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rgbClr val="000000"/>
                          </a:solidFill>
                          <a:effectLst/>
                          <a:uLnTx/>
                          <a:uFillTx/>
                          <a:latin typeface="Yu Gothic UI" panose="020B0500000000000000" pitchFamily="50" charset="-128"/>
                          <a:ea typeface="Yu Gothic UI" panose="020B0500000000000000" pitchFamily="50" charset="-128"/>
                          <a:cs typeface="+mn-cs"/>
                        </a:rPr>
                        <a:t>約</a:t>
                      </a:r>
                      <a:r>
                        <a:rPr kumimoji="1" lang="ja-JP" altLang="en-US" sz="1200" b="0" i="0" u="sng" strike="noStrike" kern="1200" cap="none" spc="0" normalizeH="0" baseline="0" noProof="0" dirty="0">
                          <a:ln>
                            <a:noFill/>
                          </a:ln>
                          <a:solidFill>
                            <a:srgbClr val="000000"/>
                          </a:solidFill>
                          <a:effectLst/>
                          <a:highlight>
                            <a:srgbClr val="FFFF99"/>
                          </a:highlight>
                          <a:uLnTx/>
                          <a:uFillTx/>
                          <a:latin typeface="Yu Gothic UI" panose="020B0500000000000000" pitchFamily="50" charset="-128"/>
                          <a:ea typeface="Yu Gothic UI" panose="020B0500000000000000" pitchFamily="50" charset="-128"/>
                          <a:cs typeface="+mn-cs"/>
                        </a:rPr>
                        <a:t>　　　　　</a:t>
                      </a:r>
                      <a:r>
                        <a:rPr kumimoji="1" lang="ja-JP" altLang="en-US" sz="1200" b="0" i="0" u="none" strike="noStrike" kern="1200" cap="none" spc="0" normalizeH="0" baseline="0" noProof="0" dirty="0">
                          <a:ln>
                            <a:noFill/>
                          </a:ln>
                          <a:solidFill>
                            <a:srgbClr val="000000"/>
                          </a:solidFill>
                          <a:effectLst/>
                          <a:uLnTx/>
                          <a:uFillTx/>
                          <a:latin typeface="Yu Gothic UI"/>
                          <a:ea typeface="Yu Gothic UI"/>
                          <a:cs typeface="+mn-cs"/>
                        </a:rPr>
                        <a:t>（本</a:t>
                      </a:r>
                      <a:r>
                        <a:rPr kumimoji="1" lang="en-US" altLang="ja-JP" sz="1200" b="0" i="0" u="none" strike="noStrike" kern="1200" cap="none" spc="0" normalizeH="0" baseline="0" noProof="0" dirty="0">
                          <a:ln>
                            <a:noFill/>
                          </a:ln>
                          <a:solidFill>
                            <a:srgbClr val="000000"/>
                          </a:solidFill>
                          <a:effectLst/>
                          <a:uLnTx/>
                          <a:uFillTx/>
                          <a:latin typeface="Yu Gothic UI"/>
                          <a:ea typeface="Yu Gothic UI"/>
                          <a:cs typeface="+mn-cs"/>
                        </a:rPr>
                        <a:t>/</a:t>
                      </a:r>
                      <a:r>
                        <a:rPr kumimoji="1" lang="ja-JP" altLang="en-US" sz="1200" b="0" i="0" u="none" strike="noStrike" kern="1200" cap="none" spc="0" normalizeH="0" baseline="0" noProof="0" dirty="0">
                          <a:ln>
                            <a:noFill/>
                          </a:ln>
                          <a:solidFill>
                            <a:srgbClr val="000000"/>
                          </a:solidFill>
                          <a:effectLst/>
                          <a:uLnTx/>
                          <a:uFillTx/>
                          <a:latin typeface="Yu Gothic UI"/>
                          <a:ea typeface="Yu Gothic UI"/>
                          <a:cs typeface="+mn-cs"/>
                        </a:rPr>
                        <a:t>週）</a:t>
                      </a:r>
                    </a:p>
                  </a:txBody>
                  <a:tcPr marT="21600" marB="2160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6350" cap="flat" cmpd="sng" algn="ctr">
                      <a:solidFill>
                        <a:schemeClr val="bg2"/>
                      </a:solidFill>
                      <a:prstDash val="dash"/>
                      <a:round/>
                      <a:headEnd type="none" w="med" len="med"/>
                      <a:tailEnd type="none" w="med" len="med"/>
                    </a:lnT>
                    <a:lnB w="6350" cap="flat" cmpd="sng" algn="ctr">
                      <a:solidFill>
                        <a:schemeClr val="bg2"/>
                      </a:solidFill>
                      <a:prstDash val="dash"/>
                      <a:round/>
                      <a:headEnd type="none" w="med" len="med"/>
                      <a:tailEnd type="none" w="med" len="med"/>
                    </a:lnB>
                    <a:solidFill>
                      <a:schemeClr val="bg1"/>
                    </a:solid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ja-JP" altLang="en-US" sz="1200" u="none" kern="1200" dirty="0">
                          <a:solidFill>
                            <a:schemeClr val="tx1"/>
                          </a:solidFill>
                          <a:latin typeface="Yu Gothic UI" panose="020B0500000000000000" pitchFamily="50" charset="-128"/>
                          <a:ea typeface="Yu Gothic UI" panose="020B0500000000000000" pitchFamily="50" charset="-128"/>
                          <a:cs typeface="+mn-cs"/>
                        </a:rPr>
                        <a:t>約</a:t>
                      </a:r>
                      <a:r>
                        <a:rPr kumimoji="1" lang="ja-JP" altLang="en-US" sz="1200" u="sng" kern="1200" dirty="0">
                          <a:solidFill>
                            <a:schemeClr val="tx1"/>
                          </a:solidFill>
                          <a:highlight>
                            <a:srgbClr val="FFFF99"/>
                          </a:highlight>
                          <a:latin typeface="Yu Gothic UI" panose="020B0500000000000000" pitchFamily="50" charset="-128"/>
                          <a:ea typeface="Yu Gothic UI" panose="020B0500000000000000" pitchFamily="50" charset="-128"/>
                          <a:cs typeface="+mn-cs"/>
                        </a:rPr>
                        <a:t>　　　　　</a:t>
                      </a:r>
                      <a:r>
                        <a:rPr kumimoji="1" lang="ja-JP" altLang="en-US" sz="1200" b="0" i="0" u="none" strike="noStrike" kern="1200" cap="none" spc="0" normalizeH="0" baseline="0" noProof="0" dirty="0">
                          <a:ln>
                            <a:noFill/>
                          </a:ln>
                          <a:solidFill>
                            <a:srgbClr val="000000"/>
                          </a:solidFill>
                          <a:effectLst/>
                          <a:uLnTx/>
                          <a:uFillTx/>
                          <a:latin typeface="+mn-lt"/>
                          <a:ea typeface="+mn-ea"/>
                          <a:cs typeface="+mn-cs"/>
                        </a:rPr>
                        <a:t>（本</a:t>
                      </a:r>
                      <a:r>
                        <a:rPr kumimoji="1" lang="en-US" altLang="ja-JP" sz="1200" b="0" i="0" u="none" strike="noStrike" kern="1200" cap="none" spc="0" normalizeH="0" baseline="0" noProof="0" dirty="0">
                          <a:ln>
                            <a:noFill/>
                          </a:ln>
                          <a:solidFill>
                            <a:srgbClr val="000000"/>
                          </a:solidFill>
                          <a:effectLst/>
                          <a:uLnTx/>
                          <a:uFillTx/>
                          <a:latin typeface="+mn-lt"/>
                          <a:ea typeface="+mn-ea"/>
                          <a:cs typeface="+mn-cs"/>
                        </a:rPr>
                        <a:t>/</a:t>
                      </a:r>
                      <a:r>
                        <a:rPr kumimoji="1" lang="ja-JP" altLang="en-US" sz="1200" b="0" i="0" u="none" strike="noStrike" kern="1200" cap="none" spc="0" normalizeH="0" baseline="0" noProof="0" dirty="0">
                          <a:ln>
                            <a:noFill/>
                          </a:ln>
                          <a:solidFill>
                            <a:srgbClr val="000000"/>
                          </a:solidFill>
                          <a:effectLst/>
                          <a:uLnTx/>
                          <a:uFillTx/>
                          <a:latin typeface="+mn-lt"/>
                          <a:ea typeface="+mn-ea"/>
                          <a:cs typeface="+mn-cs"/>
                        </a:rPr>
                        <a:t>週）</a:t>
                      </a:r>
                    </a:p>
                  </a:txBody>
                  <a:tcPr marT="21600" marB="2160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6350" cap="flat" cmpd="sng" algn="ctr">
                      <a:solidFill>
                        <a:schemeClr val="bg2"/>
                      </a:solidFill>
                      <a:prstDash val="dash"/>
                      <a:round/>
                      <a:headEnd type="none" w="med" len="med"/>
                      <a:tailEnd type="none" w="med" len="med"/>
                    </a:lnT>
                    <a:lnB w="6350" cap="flat" cmpd="sng" algn="ctr">
                      <a:solidFill>
                        <a:schemeClr val="bg2"/>
                      </a:solidFill>
                      <a:prstDash val="dash"/>
                      <a:round/>
                      <a:headEnd type="none" w="med" len="med"/>
                      <a:tailEnd type="none" w="med" len="med"/>
                    </a:lnB>
                    <a:solidFill>
                      <a:schemeClr val="bg1"/>
                    </a:solidFill>
                  </a:tcPr>
                </a:tc>
                <a:extLst>
                  <a:ext uri="{0D108BD9-81ED-4DB2-BD59-A6C34878D82A}">
                    <a16:rowId xmlns:a16="http://schemas.microsoft.com/office/drawing/2014/main" val="9572619"/>
                  </a:ext>
                </a:extLst>
              </a:tr>
              <a:tr h="270000">
                <a:tc vMerge="1">
                  <a:txBody>
                    <a:bodyPr/>
                    <a:lstStyle/>
                    <a:p>
                      <a:endParaRPr kumimoji="1" lang="ja-JP" altLang="en-US" sz="1200" b="1" dirty="0">
                        <a:solidFill>
                          <a:schemeClr val="tx1"/>
                        </a:solidFill>
                      </a:endParaRPr>
                    </a:p>
                  </a:txBody>
                  <a:tcPr marT="28800" marB="2880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noFill/>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en-US" altLang="ja-JP" sz="1200" b="0" i="0" u="none" strike="noStrike" kern="1200" cap="none" spc="0" normalizeH="0" baseline="0" noProof="0" dirty="0">
                          <a:ln>
                            <a:noFill/>
                          </a:ln>
                          <a:solidFill>
                            <a:srgbClr val="000000"/>
                          </a:solidFill>
                          <a:effectLst/>
                          <a:uLnTx/>
                          <a:uFillTx/>
                          <a:latin typeface="Yu Gothic UI"/>
                          <a:ea typeface="Yu Gothic UI"/>
                          <a:cs typeface="+mn-cs"/>
                        </a:rPr>
                        <a:t>20ft/40ft/40ft</a:t>
                      </a:r>
                      <a:r>
                        <a:rPr kumimoji="1" lang="ja-JP" altLang="en-US" sz="1200" b="0" i="0" u="none" strike="noStrike" kern="1200" cap="none" spc="0" normalizeH="0" baseline="0" noProof="0" dirty="0">
                          <a:ln>
                            <a:noFill/>
                          </a:ln>
                          <a:solidFill>
                            <a:srgbClr val="000000"/>
                          </a:solidFill>
                          <a:effectLst/>
                          <a:uLnTx/>
                          <a:uFillTx/>
                          <a:latin typeface="Yu Gothic UI"/>
                          <a:ea typeface="Yu Gothic UI"/>
                          <a:cs typeface="+mn-cs"/>
                        </a:rPr>
                        <a:t>背高リーファー</a:t>
                      </a:r>
                    </a:p>
                  </a:txBody>
                  <a:tcPr marT="21600" marB="2160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6350" cap="flat" cmpd="sng" algn="ctr">
                      <a:solidFill>
                        <a:schemeClr val="bg2"/>
                      </a:solidFill>
                      <a:prstDash val="dash"/>
                      <a:round/>
                      <a:headEnd type="none" w="med" len="med"/>
                      <a:tailEnd type="none" w="med" len="med"/>
                    </a:lnT>
                    <a:lnB w="9525" cap="flat" cmpd="sng" algn="ctr">
                      <a:solidFill>
                        <a:schemeClr val="bg1">
                          <a:lumMod val="50000"/>
                        </a:schemeClr>
                      </a:solidFill>
                      <a:prstDash val="solid"/>
                      <a:round/>
                      <a:headEnd type="none" w="med" len="med"/>
                      <a:tailEnd type="none" w="med" len="med"/>
                    </a:lnB>
                    <a:no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rgbClr val="000000"/>
                          </a:solidFill>
                          <a:effectLst/>
                          <a:uLnTx/>
                          <a:uFillTx/>
                          <a:latin typeface="Yu Gothic UI" panose="020B0500000000000000" pitchFamily="50" charset="-128"/>
                          <a:ea typeface="Yu Gothic UI" panose="020B0500000000000000" pitchFamily="50" charset="-128"/>
                          <a:cs typeface="+mn-cs"/>
                        </a:rPr>
                        <a:t>約</a:t>
                      </a:r>
                      <a:r>
                        <a:rPr kumimoji="1" lang="ja-JP" altLang="en-US" sz="1200" b="0" i="0" u="sng" strike="noStrike" kern="1200" cap="none" spc="0" normalizeH="0" baseline="0" noProof="0" dirty="0">
                          <a:ln>
                            <a:noFill/>
                          </a:ln>
                          <a:solidFill>
                            <a:srgbClr val="000000"/>
                          </a:solidFill>
                          <a:effectLst/>
                          <a:highlight>
                            <a:srgbClr val="FFFF99"/>
                          </a:highlight>
                          <a:uLnTx/>
                          <a:uFillTx/>
                          <a:latin typeface="Yu Gothic UI" panose="020B0500000000000000" pitchFamily="50" charset="-128"/>
                          <a:ea typeface="Yu Gothic UI" panose="020B0500000000000000" pitchFamily="50" charset="-128"/>
                          <a:cs typeface="+mn-cs"/>
                        </a:rPr>
                        <a:t>　　　　　</a:t>
                      </a:r>
                      <a:r>
                        <a:rPr kumimoji="1" lang="ja-JP" altLang="en-US" sz="1200" b="0" i="0" u="none" strike="noStrike" kern="1200" cap="none" spc="0" normalizeH="0" baseline="0" noProof="0" dirty="0">
                          <a:ln>
                            <a:noFill/>
                          </a:ln>
                          <a:solidFill>
                            <a:srgbClr val="000000"/>
                          </a:solidFill>
                          <a:effectLst/>
                          <a:uLnTx/>
                          <a:uFillTx/>
                          <a:latin typeface="Yu Gothic UI"/>
                          <a:ea typeface="Yu Gothic UI"/>
                          <a:cs typeface="+mn-cs"/>
                        </a:rPr>
                        <a:t>（本</a:t>
                      </a:r>
                      <a:r>
                        <a:rPr kumimoji="1" lang="en-US" altLang="ja-JP" sz="1200" b="0" i="0" u="none" strike="noStrike" kern="1200" cap="none" spc="0" normalizeH="0" baseline="0" noProof="0" dirty="0">
                          <a:ln>
                            <a:noFill/>
                          </a:ln>
                          <a:solidFill>
                            <a:srgbClr val="000000"/>
                          </a:solidFill>
                          <a:effectLst/>
                          <a:uLnTx/>
                          <a:uFillTx/>
                          <a:latin typeface="Yu Gothic UI"/>
                          <a:ea typeface="Yu Gothic UI"/>
                          <a:cs typeface="+mn-cs"/>
                        </a:rPr>
                        <a:t>/</a:t>
                      </a:r>
                      <a:r>
                        <a:rPr kumimoji="1" lang="ja-JP" altLang="en-US" sz="1200" b="0" i="0" u="none" strike="noStrike" kern="1200" cap="none" spc="0" normalizeH="0" baseline="0" noProof="0" dirty="0">
                          <a:ln>
                            <a:noFill/>
                          </a:ln>
                          <a:solidFill>
                            <a:srgbClr val="000000"/>
                          </a:solidFill>
                          <a:effectLst/>
                          <a:uLnTx/>
                          <a:uFillTx/>
                          <a:latin typeface="Yu Gothic UI"/>
                          <a:ea typeface="Yu Gothic UI"/>
                          <a:cs typeface="+mn-cs"/>
                        </a:rPr>
                        <a:t>週）</a:t>
                      </a:r>
                    </a:p>
                  </a:txBody>
                  <a:tcPr marT="21600" marB="2160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6350" cap="flat" cmpd="sng" algn="ctr">
                      <a:solidFill>
                        <a:schemeClr val="bg2"/>
                      </a:solidFill>
                      <a:prstDash val="dash"/>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100" b="0" i="0" u="none" strike="noStrike" kern="1200" cap="none" spc="0" normalizeH="0" baseline="0" noProof="0" dirty="0">
                          <a:ln>
                            <a:noFill/>
                          </a:ln>
                          <a:solidFill>
                            <a:srgbClr val="000000"/>
                          </a:solidFill>
                          <a:effectLst/>
                          <a:uLnTx/>
                          <a:uFillTx/>
                          <a:latin typeface="Yu Gothic UI"/>
                          <a:ea typeface="Yu Gothic UI"/>
                          <a:cs typeface="+mn-cs"/>
                        </a:rPr>
                        <a:t>※</a:t>
                      </a:r>
                      <a:r>
                        <a:rPr kumimoji="1" lang="ja-JP" altLang="en-US" sz="1100" b="0" i="0" u="none" strike="noStrike" kern="1200" cap="none" spc="0" normalizeH="0" baseline="0" noProof="0" dirty="0">
                          <a:ln>
                            <a:noFill/>
                          </a:ln>
                          <a:solidFill>
                            <a:srgbClr val="000000"/>
                          </a:solidFill>
                          <a:effectLst/>
                          <a:uLnTx/>
                          <a:uFillTx/>
                          <a:latin typeface="Yu Gothic UI"/>
                          <a:ea typeface="Yu Gothic UI"/>
                          <a:cs typeface="+mn-cs"/>
                        </a:rPr>
                        <a:t>今回のモデル事業</a:t>
                      </a:r>
                      <a:r>
                        <a:rPr kumimoji="1" lang="ja-JP" altLang="en-US" sz="1100" b="0" i="0" u="none" strike="noStrike" kern="1200" cap="none" spc="0" normalizeH="0" baseline="0" noProof="0">
                          <a:ln>
                            <a:noFill/>
                          </a:ln>
                          <a:solidFill>
                            <a:srgbClr val="000000"/>
                          </a:solidFill>
                          <a:effectLst/>
                          <a:uLnTx/>
                          <a:uFillTx/>
                          <a:latin typeface="Yu Gothic UI"/>
                          <a:ea typeface="Yu Gothic UI"/>
                          <a:cs typeface="+mn-cs"/>
                        </a:rPr>
                        <a:t>では、リーファーコンテナ</a:t>
                      </a:r>
                      <a:r>
                        <a:rPr kumimoji="1" lang="ja-JP" altLang="en-US" sz="1100" b="0" i="0" u="none" strike="noStrike" kern="1200" cap="none" spc="0" normalizeH="0" baseline="0" noProof="0" dirty="0">
                          <a:ln>
                            <a:noFill/>
                          </a:ln>
                          <a:solidFill>
                            <a:srgbClr val="000000"/>
                          </a:solidFill>
                          <a:effectLst/>
                          <a:uLnTx/>
                          <a:uFillTx/>
                          <a:latin typeface="Yu Gothic UI"/>
                          <a:ea typeface="Yu Gothic UI"/>
                          <a:cs typeface="+mn-cs"/>
                        </a:rPr>
                        <a:t>は対象外です</a:t>
                      </a:r>
                    </a:p>
                  </a:txBody>
                  <a:tcPr marT="21600" marB="2160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6350" cap="flat" cmpd="sng" algn="ctr">
                      <a:solidFill>
                        <a:schemeClr val="bg2"/>
                      </a:solidFill>
                      <a:prstDash val="dash"/>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851732879"/>
                  </a:ext>
                </a:extLst>
              </a:tr>
              <a:tr h="270000">
                <a:tc gridSpan="2">
                  <a:txBody>
                    <a:bodyPr/>
                    <a:lstStyle/>
                    <a:p>
                      <a:pPr marL="285750" indent="-285750">
                        <a:buFont typeface="Wingdings" panose="05000000000000000000" pitchFamily="2" charset="2"/>
                        <a:buChar char="l"/>
                      </a:pPr>
                      <a:r>
                        <a:rPr kumimoji="1" lang="ja-JP" altLang="en-US" sz="1200" b="1" dirty="0">
                          <a:solidFill>
                            <a:schemeClr val="tx1"/>
                          </a:solidFill>
                        </a:rPr>
                        <a:t>東京港の利用ターミナル</a:t>
                      </a:r>
                    </a:p>
                  </a:txBody>
                  <a:tcPr marT="21600" marB="2160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noFill/>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400" b="0" i="0" u="none" strike="noStrike" kern="1200" cap="none" spc="0" normalizeH="0" baseline="0" noProof="0" dirty="0">
                        <a:ln>
                          <a:noFill/>
                        </a:ln>
                        <a:solidFill>
                          <a:srgbClr val="000000"/>
                        </a:solidFill>
                        <a:effectLst/>
                        <a:uLnTx/>
                        <a:uFillTx/>
                        <a:latin typeface="Yu Gothic UI"/>
                        <a:ea typeface="Yu Gothic UI"/>
                        <a:cs typeface="+mn-cs"/>
                      </a:endParaRPr>
                    </a:p>
                  </a:txBody>
                  <a:tcPr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noFill/>
                  </a:tcPr>
                </a:tc>
                <a:tc gridSpan="2">
                  <a:txBody>
                    <a:bodyPr/>
                    <a:lstStyle/>
                    <a:p>
                      <a:r>
                        <a:rPr kumimoji="1" lang="ja-JP" altLang="en-US" sz="1200" u="sng" kern="1200" dirty="0">
                          <a:solidFill>
                            <a:schemeClr val="tx1"/>
                          </a:solidFill>
                          <a:highlight>
                            <a:srgbClr val="FFFF99"/>
                          </a:highlight>
                          <a:latin typeface="Yu Gothic UI" panose="020B0500000000000000" pitchFamily="50" charset="-128"/>
                          <a:ea typeface="Yu Gothic UI" panose="020B0500000000000000" pitchFamily="50" charset="-128"/>
                          <a:cs typeface="+mn-cs"/>
                        </a:rPr>
                        <a:t>（利用しているターミナルをご回答ください。複数利用している場合は多い順にご回答ください）</a:t>
                      </a:r>
                    </a:p>
                  </a:txBody>
                  <a:tcPr marT="21600" marB="2160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solidFill>
                  </a:tcPr>
                </a:tc>
                <a:tc hMerge="1">
                  <a:txBody>
                    <a:bodyPr/>
                    <a:lstStyle/>
                    <a:p>
                      <a:endParaRPr kumimoji="1" lang="ja-JP" altLang="en-US"/>
                    </a:p>
                  </a:txBody>
                  <a:tcPr/>
                </a:tc>
                <a:extLst>
                  <a:ext uri="{0D108BD9-81ED-4DB2-BD59-A6C34878D82A}">
                    <a16:rowId xmlns:a16="http://schemas.microsoft.com/office/drawing/2014/main" val="2345969455"/>
                  </a:ext>
                </a:extLst>
              </a:tr>
              <a:tr h="270000">
                <a:tc gridSpan="2">
                  <a:txBody>
                    <a:bodyPr/>
                    <a:lstStyle/>
                    <a:p>
                      <a:pPr marL="285750" indent="-285750">
                        <a:buFont typeface="Wingdings" panose="05000000000000000000" pitchFamily="2" charset="2"/>
                        <a:buChar char="l"/>
                      </a:pPr>
                      <a:r>
                        <a:rPr kumimoji="1" lang="ja-JP" altLang="en-US" sz="1200" b="1" dirty="0">
                          <a:solidFill>
                            <a:schemeClr val="tx1"/>
                          </a:solidFill>
                        </a:rPr>
                        <a:t>利用している船会社</a:t>
                      </a:r>
                    </a:p>
                  </a:txBody>
                  <a:tcPr marT="21600" marB="2160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noFill/>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400" b="0" i="0" u="none" strike="noStrike" kern="1200" cap="none" spc="0" normalizeH="0" baseline="0" noProof="0" dirty="0">
                        <a:ln>
                          <a:noFill/>
                        </a:ln>
                        <a:solidFill>
                          <a:srgbClr val="000000"/>
                        </a:solidFill>
                        <a:effectLst/>
                        <a:uLnTx/>
                        <a:uFillTx/>
                        <a:latin typeface="Yu Gothic UI"/>
                        <a:ea typeface="Yu Gothic UI"/>
                        <a:cs typeface="+mn-cs"/>
                      </a:endParaRPr>
                    </a:p>
                  </a:txBody>
                  <a:tcPr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noFill/>
                  </a:tcPr>
                </a:tc>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u="sng" kern="1200" dirty="0">
                          <a:solidFill>
                            <a:schemeClr val="tx1"/>
                          </a:solidFill>
                          <a:highlight>
                            <a:srgbClr val="FFFF99"/>
                          </a:highlight>
                          <a:latin typeface="Yu Gothic UI" panose="020B0500000000000000" pitchFamily="50" charset="-128"/>
                          <a:ea typeface="Yu Gothic UI" panose="020B0500000000000000" pitchFamily="50" charset="-128"/>
                          <a:cs typeface="+mn-cs"/>
                        </a:rPr>
                        <a:t>（利用している船会社をご回答ください。複数社利用している場合は多い順にご回答ください）</a:t>
                      </a:r>
                    </a:p>
                  </a:txBody>
                  <a:tcPr marT="21600" marB="2160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solidFill>
                  </a:tcPr>
                </a:tc>
                <a:tc hMerge="1">
                  <a:txBody>
                    <a:bodyPr/>
                    <a:lstStyle/>
                    <a:p>
                      <a:endParaRPr kumimoji="1" lang="ja-JP" altLang="en-US"/>
                    </a:p>
                  </a:txBody>
                  <a:tcPr/>
                </a:tc>
                <a:extLst>
                  <a:ext uri="{0D108BD9-81ED-4DB2-BD59-A6C34878D82A}">
                    <a16:rowId xmlns:a16="http://schemas.microsoft.com/office/drawing/2014/main" val="3840574081"/>
                  </a:ext>
                </a:extLst>
              </a:tr>
            </a:tbl>
          </a:graphicData>
        </a:graphic>
      </p:graphicFrame>
    </p:spTree>
    <p:extLst>
      <p:ext uri="{BB962C8B-B14F-4D97-AF65-F5344CB8AC3E}">
        <p14:creationId xmlns:p14="http://schemas.microsoft.com/office/powerpoint/2010/main" val="21223145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hink-cell data - do not delete" hidden="1">
            <a:extLst>
              <a:ext uri="{FF2B5EF4-FFF2-40B4-BE49-F238E27FC236}">
                <a16:creationId xmlns:a16="http://schemas.microsoft.com/office/drawing/2014/main" id="{5426168D-CF2C-E40F-0B33-CB69712177A0}"/>
              </a:ext>
            </a:extLst>
          </p:cNvPr>
          <p:cNvGraphicFramePr>
            <a:graphicFrameLocks noChangeAspect="1"/>
          </p:cNvGraphicFramePr>
          <p:nvPr>
            <p:custDataLst>
              <p:tags r:id="rId1"/>
            </p:custDataLst>
            <p:extLst>
              <p:ext uri="{D42A27DB-BD31-4B8C-83A1-F6EECF244321}">
                <p14:modId xmlns:p14="http://schemas.microsoft.com/office/powerpoint/2010/main" val="192528173"/>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スライド" r:id="rId3" imgW="554" imgH="551" progId="TCLayout.ActiveDocument.1">
                  <p:embed/>
                </p:oleObj>
              </mc:Choice>
              <mc:Fallback>
                <p:oleObj name="think-cellスライド" r:id="rId3" imgW="554" imgH="551" progId="TCLayout.ActiveDocument.1">
                  <p:embed/>
                  <p:pic>
                    <p:nvPicPr>
                      <p:cNvPr id="6" name="think-cell data - do not delete" hidden="1">
                        <a:extLst>
                          <a:ext uri="{FF2B5EF4-FFF2-40B4-BE49-F238E27FC236}">
                            <a16:creationId xmlns:a16="http://schemas.microsoft.com/office/drawing/2014/main" id="{5426168D-CF2C-E40F-0B33-CB69712177A0}"/>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5" name="正方形/長方形 4">
            <a:extLst>
              <a:ext uri="{FF2B5EF4-FFF2-40B4-BE49-F238E27FC236}">
                <a16:creationId xmlns:a16="http://schemas.microsoft.com/office/drawing/2014/main" id="{EA343C48-DC96-3178-CC0E-6A8200B67E78}"/>
              </a:ext>
            </a:extLst>
          </p:cNvPr>
          <p:cNvSpPr/>
          <p:nvPr/>
        </p:nvSpPr>
        <p:spPr>
          <a:xfrm>
            <a:off x="198137" y="1121227"/>
            <a:ext cx="9498309" cy="318334"/>
          </a:xfrm>
          <a:prstGeom prst="rect">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spcBef>
                <a:spcPts val="300"/>
              </a:spcBef>
            </a:pPr>
            <a:r>
              <a:rPr kumimoji="1" lang="ja-JP" altLang="en-US" sz="1400" dirty="0">
                <a:solidFill>
                  <a:schemeClr val="accent1"/>
                </a:solidFill>
              </a:rPr>
              <a:t>現在の輸送フローを</a:t>
            </a:r>
            <a:r>
              <a:rPr kumimoji="1" lang="ja-JP" altLang="en-US" sz="1400" b="1" u="sng" dirty="0">
                <a:solidFill>
                  <a:schemeClr val="accent1"/>
                </a:solidFill>
              </a:rPr>
              <a:t>輸出・輸入別</a:t>
            </a:r>
            <a:r>
              <a:rPr kumimoji="1" lang="ja-JP" altLang="en-US" sz="1400" dirty="0">
                <a:solidFill>
                  <a:schemeClr val="accent1"/>
                </a:solidFill>
              </a:rPr>
              <a:t>に記載してください。　</a:t>
            </a:r>
            <a:r>
              <a:rPr kumimoji="1" lang="en-US" altLang="ja-JP" sz="1400" dirty="0">
                <a:solidFill>
                  <a:schemeClr val="accent1"/>
                </a:solidFill>
              </a:rPr>
              <a:t>※</a:t>
            </a:r>
            <a:r>
              <a:rPr lang="ja-JP" altLang="en-US" sz="1400" dirty="0">
                <a:solidFill>
                  <a:schemeClr val="accent1"/>
                </a:solidFill>
              </a:rPr>
              <a:t>複数の荷主が参画する場合は、</a:t>
            </a:r>
            <a:r>
              <a:rPr lang="ja-JP" altLang="en-US" sz="1400" b="1" u="sng" dirty="0">
                <a:solidFill>
                  <a:schemeClr val="accent1"/>
                </a:solidFill>
              </a:rPr>
              <a:t>荷主ごとに記載</a:t>
            </a:r>
            <a:r>
              <a:rPr lang="ja-JP" altLang="en-US" sz="1400" dirty="0">
                <a:solidFill>
                  <a:schemeClr val="accent1"/>
                </a:solidFill>
              </a:rPr>
              <a:t>してください。</a:t>
            </a:r>
          </a:p>
        </p:txBody>
      </p:sp>
      <p:sp>
        <p:nvSpPr>
          <p:cNvPr id="2" name="コンテンツ プレースホルダー 1">
            <a:extLst>
              <a:ext uri="{FF2B5EF4-FFF2-40B4-BE49-F238E27FC236}">
                <a16:creationId xmlns:a16="http://schemas.microsoft.com/office/drawing/2014/main" id="{62680587-A8CB-47D0-B27F-85EAB5FCBD27}"/>
              </a:ext>
            </a:extLst>
          </p:cNvPr>
          <p:cNvSpPr>
            <a:spLocks noGrp="1"/>
          </p:cNvSpPr>
          <p:nvPr>
            <p:ph type="body" sz="quarter" idx="10"/>
          </p:nvPr>
        </p:nvSpPr>
        <p:spPr/>
        <p:txBody>
          <a:bodyPr/>
          <a:lstStyle/>
          <a:p>
            <a:r>
              <a:rPr lang="ja-JP" altLang="en-US" dirty="0"/>
              <a:t>現在の輸送概況（現在の輸送フロー）</a:t>
            </a:r>
            <a:r>
              <a:rPr lang="en-US" altLang="ja-JP" dirty="0"/>
              <a:t>※</a:t>
            </a:r>
            <a:r>
              <a:rPr lang="ja-JP" altLang="en-US" dirty="0"/>
              <a:t>荷主ごとに記載</a:t>
            </a:r>
            <a:endParaRPr lang="ja-JP" altLang="en-US" i="1" dirty="0">
              <a:solidFill>
                <a:schemeClr val="accent5">
                  <a:lumMod val="50000"/>
                </a:schemeClr>
              </a:solidFill>
            </a:endParaRPr>
          </a:p>
        </p:txBody>
      </p:sp>
      <p:sp>
        <p:nvSpPr>
          <p:cNvPr id="4" name="タイトル 3">
            <a:extLst>
              <a:ext uri="{FF2B5EF4-FFF2-40B4-BE49-F238E27FC236}">
                <a16:creationId xmlns:a16="http://schemas.microsoft.com/office/drawing/2014/main" id="{5FDE4D97-2131-BE44-B73E-049A5A04B91B}"/>
              </a:ext>
            </a:extLst>
          </p:cNvPr>
          <p:cNvSpPr>
            <a:spLocks noGrp="1"/>
          </p:cNvSpPr>
          <p:nvPr>
            <p:ph type="title"/>
          </p:nvPr>
        </p:nvSpPr>
        <p:spPr>
          <a:xfrm>
            <a:off x="201975" y="248559"/>
            <a:ext cx="9504000" cy="299052"/>
          </a:xfrm>
        </p:spPr>
        <p:txBody>
          <a:bodyPr vert="horz"/>
          <a:lstStyle/>
          <a:p>
            <a:pPr algn="r"/>
            <a:r>
              <a:rPr lang="ja-JP" altLang="en-US" dirty="0"/>
              <a:t>様式４（枚数自由）</a:t>
            </a:r>
          </a:p>
        </p:txBody>
      </p:sp>
      <p:cxnSp>
        <p:nvCxnSpPr>
          <p:cNvPr id="8" name="直線矢印コネクタ 7">
            <a:extLst>
              <a:ext uri="{FF2B5EF4-FFF2-40B4-BE49-F238E27FC236}">
                <a16:creationId xmlns:a16="http://schemas.microsoft.com/office/drawing/2014/main" id="{B9967DAD-3628-90DD-7F95-B2D98E1682EF}"/>
              </a:ext>
            </a:extLst>
          </p:cNvPr>
          <p:cNvCxnSpPr>
            <a:cxnSpLocks/>
            <a:stCxn id="12" idx="3"/>
            <a:endCxn id="10" idx="1"/>
          </p:cNvCxnSpPr>
          <p:nvPr/>
        </p:nvCxnSpPr>
        <p:spPr>
          <a:xfrm>
            <a:off x="7257954" y="2475884"/>
            <a:ext cx="289908" cy="0"/>
          </a:xfrm>
          <a:prstGeom prst="straightConnector1">
            <a:avLst/>
          </a:prstGeom>
          <a:ln>
            <a:solidFill>
              <a:schemeClr val="bg2">
                <a:lumMod val="10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10" name="正方形/長方形 9">
            <a:extLst>
              <a:ext uri="{FF2B5EF4-FFF2-40B4-BE49-F238E27FC236}">
                <a16:creationId xmlns:a16="http://schemas.microsoft.com/office/drawing/2014/main" id="{E24D606E-A48E-BEBF-6BA0-FAB3C8377DF7}"/>
              </a:ext>
            </a:extLst>
          </p:cNvPr>
          <p:cNvSpPr/>
          <p:nvPr/>
        </p:nvSpPr>
        <p:spPr>
          <a:xfrm>
            <a:off x="7547862" y="2280346"/>
            <a:ext cx="2160000" cy="391075"/>
          </a:xfrm>
          <a:prstGeom prst="rect">
            <a:avLst/>
          </a:prstGeom>
          <a:solidFill>
            <a:schemeClr val="bg1">
              <a:lumMod val="95000"/>
            </a:schemeClr>
          </a:solidFill>
          <a:ln>
            <a:solidFill>
              <a:schemeClr val="bg1">
                <a:lumMod val="7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r>
              <a:rPr kumimoji="1" lang="ja-JP" altLang="en-US" sz="1200" b="1" dirty="0">
                <a:latin typeface="Yu Gothic UI" panose="020B0500000000000000" pitchFamily="50" charset="-128"/>
                <a:ea typeface="Yu Gothic UI" panose="020B0500000000000000" pitchFamily="50" charset="-128"/>
              </a:rPr>
              <a:t>東京港</a:t>
            </a:r>
          </a:p>
        </p:txBody>
      </p:sp>
      <p:sp>
        <p:nvSpPr>
          <p:cNvPr id="11" name="テキスト ボックス 10">
            <a:extLst>
              <a:ext uri="{FF2B5EF4-FFF2-40B4-BE49-F238E27FC236}">
                <a16:creationId xmlns:a16="http://schemas.microsoft.com/office/drawing/2014/main" id="{0A99034E-6F57-AB14-A28C-0BD34AAC4647}"/>
              </a:ext>
            </a:extLst>
          </p:cNvPr>
          <p:cNvSpPr txBox="1"/>
          <p:nvPr/>
        </p:nvSpPr>
        <p:spPr>
          <a:xfrm>
            <a:off x="7547863" y="2678430"/>
            <a:ext cx="2160000" cy="469359"/>
          </a:xfrm>
          <a:prstGeom prst="rect">
            <a:avLst/>
          </a:prstGeom>
          <a:noFill/>
        </p:spPr>
        <p:txBody>
          <a:bodyPr wrap="square" rtlCol="0">
            <a:spAutoFit/>
          </a:bodyPr>
          <a:lstStyle/>
          <a:p>
            <a:pPr marL="174625" indent="-174625">
              <a:spcBef>
                <a:spcPts val="300"/>
              </a:spcBef>
              <a:buFont typeface="Arial" panose="020B0604020202020204" pitchFamily="34" charset="0"/>
              <a:buChar char="•"/>
            </a:pPr>
            <a:r>
              <a:rPr kumimoji="1" lang="ja-JP" altLang="en-US" sz="1100" dirty="0">
                <a:latin typeface="Yu Gothic UI" panose="020B0500000000000000" pitchFamily="50" charset="-128"/>
                <a:ea typeface="Yu Gothic UI" panose="020B0500000000000000" pitchFamily="50" charset="-128"/>
              </a:rPr>
              <a:t>主なターミナル：</a:t>
            </a:r>
            <a:r>
              <a:rPr lang="ja-JP" altLang="en-US" sz="1100" u="sng" dirty="0">
                <a:highlight>
                  <a:srgbClr val="FFFF99"/>
                </a:highlight>
                <a:latin typeface="Yu Gothic UI" panose="020B0500000000000000" pitchFamily="50" charset="-128"/>
                <a:ea typeface="Yu Gothic UI" panose="020B0500000000000000" pitchFamily="50" charset="-128"/>
              </a:rPr>
              <a:t>大井〇号</a:t>
            </a:r>
            <a:endParaRPr lang="en-US" altLang="ja-JP" sz="1100" u="sng" dirty="0">
              <a:highlight>
                <a:srgbClr val="FFFF99"/>
              </a:highlight>
              <a:latin typeface="Yu Gothic UI" panose="020B0500000000000000" pitchFamily="50" charset="-128"/>
              <a:ea typeface="Yu Gothic UI" panose="020B0500000000000000" pitchFamily="50" charset="-128"/>
            </a:endParaRPr>
          </a:p>
          <a:p>
            <a:pPr marL="174625" indent="-174625">
              <a:spcBef>
                <a:spcPts val="300"/>
              </a:spcBef>
              <a:buFont typeface="Arial" panose="020B0604020202020204" pitchFamily="34" charset="0"/>
              <a:buChar char="•"/>
            </a:pPr>
            <a:r>
              <a:rPr kumimoji="1" lang="ja-JP" altLang="en-US" sz="1100" dirty="0">
                <a:latin typeface="Yu Gothic UI" panose="020B0500000000000000" pitchFamily="50" charset="-128"/>
                <a:ea typeface="Yu Gothic UI" panose="020B0500000000000000" pitchFamily="50" charset="-128"/>
              </a:rPr>
              <a:t>ゲート搬入：</a:t>
            </a:r>
            <a:r>
              <a:rPr kumimoji="1" lang="en-US" altLang="ja-JP" sz="1100" dirty="0">
                <a:latin typeface="Yu Gothic UI" panose="020B0500000000000000" pitchFamily="50" charset="-128"/>
                <a:ea typeface="Yu Gothic UI" panose="020B0500000000000000" pitchFamily="50" charset="-128"/>
              </a:rPr>
              <a:t>CY CUT</a:t>
            </a:r>
            <a:r>
              <a:rPr kumimoji="1" lang="ja-JP" altLang="en-US" sz="1100" dirty="0">
                <a:latin typeface="Yu Gothic UI" panose="020B0500000000000000" pitchFamily="50" charset="-128"/>
                <a:ea typeface="Yu Gothic UI" panose="020B0500000000000000" pitchFamily="50" charset="-128"/>
              </a:rPr>
              <a:t>の</a:t>
            </a:r>
            <a:r>
              <a:rPr kumimoji="1" lang="ja-JP" altLang="en-US" sz="1100" u="sng" dirty="0">
                <a:highlight>
                  <a:srgbClr val="FFFF99"/>
                </a:highlight>
                <a:latin typeface="Yu Gothic UI" panose="020B0500000000000000" pitchFamily="50" charset="-128"/>
                <a:ea typeface="Yu Gothic UI" panose="020B0500000000000000" pitchFamily="50" charset="-128"/>
              </a:rPr>
              <a:t>◯</a:t>
            </a:r>
            <a:r>
              <a:rPr kumimoji="1" lang="ja-JP" altLang="en-US" sz="1100" dirty="0">
                <a:latin typeface="Yu Gothic UI" panose="020B0500000000000000" pitchFamily="50" charset="-128"/>
                <a:ea typeface="Yu Gothic UI" panose="020B0500000000000000" pitchFamily="50" charset="-128"/>
              </a:rPr>
              <a:t>日前</a:t>
            </a:r>
            <a:endParaRPr kumimoji="1" lang="en-US" altLang="ja-JP" sz="1100" dirty="0">
              <a:latin typeface="Yu Gothic UI" panose="020B0500000000000000" pitchFamily="50" charset="-128"/>
              <a:ea typeface="Yu Gothic UI" panose="020B0500000000000000" pitchFamily="50" charset="-128"/>
            </a:endParaRPr>
          </a:p>
        </p:txBody>
      </p:sp>
      <p:sp>
        <p:nvSpPr>
          <p:cNvPr id="12" name="正方形/長方形 11">
            <a:extLst>
              <a:ext uri="{FF2B5EF4-FFF2-40B4-BE49-F238E27FC236}">
                <a16:creationId xmlns:a16="http://schemas.microsoft.com/office/drawing/2014/main" id="{DDB00303-D7EE-0742-C8AC-B119B299EFB4}"/>
              </a:ext>
            </a:extLst>
          </p:cNvPr>
          <p:cNvSpPr/>
          <p:nvPr/>
        </p:nvSpPr>
        <p:spPr>
          <a:xfrm>
            <a:off x="5097954" y="2280346"/>
            <a:ext cx="2160000" cy="391075"/>
          </a:xfrm>
          <a:prstGeom prst="rect">
            <a:avLst/>
          </a:prstGeom>
          <a:solidFill>
            <a:schemeClr val="bg1">
              <a:lumMod val="95000"/>
            </a:schemeClr>
          </a:solidFill>
          <a:ln>
            <a:solidFill>
              <a:schemeClr val="bg1">
                <a:lumMod val="7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r>
              <a:rPr kumimoji="1" lang="ja-JP" altLang="en-US" sz="1200" b="1" dirty="0">
                <a:latin typeface="Yu Gothic UI" panose="020B0500000000000000" pitchFamily="50" charset="-128"/>
                <a:ea typeface="Yu Gothic UI" panose="020B0500000000000000" pitchFamily="50" charset="-128"/>
              </a:rPr>
              <a:t>バンニング場所　</a:t>
            </a:r>
            <a:r>
              <a:rPr kumimoji="1" lang="en-US" altLang="ja-JP" sz="1200" b="1" dirty="0">
                <a:latin typeface="Yu Gothic UI" panose="020B0500000000000000" pitchFamily="50" charset="-128"/>
                <a:ea typeface="Yu Gothic UI" panose="020B0500000000000000" pitchFamily="50" charset="-128"/>
              </a:rPr>
              <a:t>※</a:t>
            </a:r>
            <a:r>
              <a:rPr lang="ja-JP" altLang="en-US" sz="1200" b="1" dirty="0">
                <a:latin typeface="Yu Gothic UI" panose="020B0500000000000000" pitchFamily="50" charset="-128"/>
                <a:ea typeface="Yu Gothic UI" panose="020B0500000000000000" pitchFamily="50" charset="-128"/>
              </a:rPr>
              <a:t>荷送人の</a:t>
            </a:r>
            <a:br>
              <a:rPr lang="en-US" altLang="ja-JP" sz="1200" b="1" dirty="0">
                <a:latin typeface="Yu Gothic UI" panose="020B0500000000000000" pitchFamily="50" charset="-128"/>
                <a:ea typeface="Yu Gothic UI" panose="020B0500000000000000" pitchFamily="50" charset="-128"/>
              </a:rPr>
            </a:br>
            <a:r>
              <a:rPr lang="ja-JP" altLang="en-US" sz="1200" b="1" dirty="0">
                <a:latin typeface="Yu Gothic UI" panose="020B0500000000000000" pitchFamily="50" charset="-128"/>
                <a:ea typeface="Yu Gothic UI" panose="020B0500000000000000" pitchFamily="50" charset="-128"/>
              </a:rPr>
              <a:t>拠点と一致しない場合</a:t>
            </a:r>
            <a:endParaRPr kumimoji="1" lang="ja-JP" altLang="en-US" sz="1200" b="1" dirty="0">
              <a:latin typeface="Yu Gothic UI" panose="020B0500000000000000" pitchFamily="50" charset="-128"/>
              <a:ea typeface="Yu Gothic UI" panose="020B0500000000000000" pitchFamily="50" charset="-128"/>
            </a:endParaRPr>
          </a:p>
        </p:txBody>
      </p:sp>
      <p:sp>
        <p:nvSpPr>
          <p:cNvPr id="13" name="テキスト ボックス 12">
            <a:extLst>
              <a:ext uri="{FF2B5EF4-FFF2-40B4-BE49-F238E27FC236}">
                <a16:creationId xmlns:a16="http://schemas.microsoft.com/office/drawing/2014/main" id="{5674F5B2-307A-C7B5-B3D8-E942BB58B9FE}"/>
              </a:ext>
            </a:extLst>
          </p:cNvPr>
          <p:cNvSpPr txBox="1"/>
          <p:nvPr/>
        </p:nvSpPr>
        <p:spPr>
          <a:xfrm>
            <a:off x="5097954" y="2678430"/>
            <a:ext cx="2160000" cy="469359"/>
          </a:xfrm>
          <a:prstGeom prst="rect">
            <a:avLst/>
          </a:prstGeom>
          <a:noFill/>
        </p:spPr>
        <p:txBody>
          <a:bodyPr wrap="square" rtlCol="0">
            <a:spAutoFit/>
          </a:bodyPr>
          <a:lstStyle/>
          <a:p>
            <a:pPr marL="174625" indent="-174625">
              <a:spcBef>
                <a:spcPts val="300"/>
              </a:spcBef>
              <a:buFont typeface="Arial" panose="020B0604020202020204" pitchFamily="34" charset="0"/>
              <a:buChar char="•"/>
            </a:pPr>
            <a:r>
              <a:rPr kumimoji="1" lang="ja-JP" altLang="en-US" sz="1100" dirty="0">
                <a:latin typeface="Yu Gothic UI" panose="020B0500000000000000" pitchFamily="50" charset="-128"/>
                <a:ea typeface="Yu Gothic UI" panose="020B0500000000000000" pitchFamily="50" charset="-128"/>
              </a:rPr>
              <a:t>施設名：</a:t>
            </a:r>
            <a:r>
              <a:rPr kumimoji="1" lang="ja-JP" altLang="en-US" sz="1100" u="sng" dirty="0">
                <a:highlight>
                  <a:srgbClr val="FFFF99"/>
                </a:highlight>
                <a:latin typeface="Yu Gothic UI" panose="020B0500000000000000" pitchFamily="50" charset="-128"/>
                <a:ea typeface="Yu Gothic UI" panose="020B0500000000000000" pitchFamily="50" charset="-128"/>
              </a:rPr>
              <a:t>◯◯倉庫</a:t>
            </a:r>
            <a:endParaRPr kumimoji="1" lang="en-US" altLang="ja-JP" sz="1100" dirty="0">
              <a:latin typeface="Yu Gothic UI" panose="020B0500000000000000" pitchFamily="50" charset="-128"/>
              <a:ea typeface="Yu Gothic UI" panose="020B0500000000000000" pitchFamily="50" charset="-128"/>
            </a:endParaRPr>
          </a:p>
          <a:p>
            <a:pPr marL="174625" indent="-174625">
              <a:spcBef>
                <a:spcPts val="300"/>
              </a:spcBef>
              <a:buFont typeface="Arial" panose="020B0604020202020204" pitchFamily="34" charset="0"/>
              <a:buChar char="•"/>
            </a:pPr>
            <a:r>
              <a:rPr kumimoji="1" lang="ja-JP" altLang="en-US" sz="1100" dirty="0">
                <a:latin typeface="Yu Gothic UI" panose="020B0500000000000000" pitchFamily="50" charset="-128"/>
                <a:ea typeface="Yu Gothic UI" panose="020B0500000000000000" pitchFamily="50" charset="-128"/>
              </a:rPr>
              <a:t>住所：</a:t>
            </a:r>
            <a:r>
              <a:rPr kumimoji="1" lang="ja-JP" altLang="en-US" sz="1100" u="sng" dirty="0">
                <a:highlight>
                  <a:srgbClr val="FFFF99"/>
                </a:highlight>
                <a:latin typeface="Yu Gothic UI" panose="020B0500000000000000" pitchFamily="50" charset="-128"/>
                <a:ea typeface="Yu Gothic UI" panose="020B0500000000000000" pitchFamily="50" charset="-128"/>
              </a:rPr>
              <a:t>◯◯（ご記入ください）</a:t>
            </a:r>
            <a:endParaRPr kumimoji="1" lang="en-US" altLang="ja-JP" sz="1100" u="sng" dirty="0">
              <a:highlight>
                <a:srgbClr val="FFFF99"/>
              </a:highlight>
              <a:latin typeface="Yu Gothic UI" panose="020B0500000000000000" pitchFamily="50" charset="-128"/>
              <a:ea typeface="Yu Gothic UI" panose="020B0500000000000000" pitchFamily="50" charset="-128"/>
            </a:endParaRPr>
          </a:p>
        </p:txBody>
      </p:sp>
      <p:sp>
        <p:nvSpPr>
          <p:cNvPr id="14" name="正方形/長方形 13">
            <a:extLst>
              <a:ext uri="{FF2B5EF4-FFF2-40B4-BE49-F238E27FC236}">
                <a16:creationId xmlns:a16="http://schemas.microsoft.com/office/drawing/2014/main" id="{42B3BF98-8380-CF1E-BC65-0052B3F4236F}"/>
              </a:ext>
            </a:extLst>
          </p:cNvPr>
          <p:cNvSpPr/>
          <p:nvPr/>
        </p:nvSpPr>
        <p:spPr>
          <a:xfrm>
            <a:off x="2648046" y="2280346"/>
            <a:ext cx="2160000" cy="391075"/>
          </a:xfrm>
          <a:prstGeom prst="rect">
            <a:avLst/>
          </a:prstGeom>
          <a:solidFill>
            <a:schemeClr val="bg1">
              <a:lumMod val="95000"/>
            </a:schemeClr>
          </a:solidFill>
          <a:ln>
            <a:solidFill>
              <a:schemeClr val="bg1">
                <a:lumMod val="7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r>
              <a:rPr kumimoji="1" lang="ja-JP" altLang="en-US" sz="1200" b="1" dirty="0">
                <a:latin typeface="Yu Gothic UI" panose="020B0500000000000000" pitchFamily="50" charset="-128"/>
                <a:ea typeface="Yu Gothic UI" panose="020B0500000000000000" pitchFamily="50" charset="-128"/>
              </a:rPr>
              <a:t>荷送人（工場など）</a:t>
            </a:r>
          </a:p>
        </p:txBody>
      </p:sp>
      <p:sp>
        <p:nvSpPr>
          <p:cNvPr id="15" name="テキスト ボックス 14">
            <a:extLst>
              <a:ext uri="{FF2B5EF4-FFF2-40B4-BE49-F238E27FC236}">
                <a16:creationId xmlns:a16="http://schemas.microsoft.com/office/drawing/2014/main" id="{7B21CCB6-B3E1-C204-3D78-D8FCCD61FF46}"/>
              </a:ext>
            </a:extLst>
          </p:cNvPr>
          <p:cNvSpPr txBox="1"/>
          <p:nvPr/>
        </p:nvSpPr>
        <p:spPr>
          <a:xfrm>
            <a:off x="2648046" y="2678430"/>
            <a:ext cx="2160000" cy="469359"/>
          </a:xfrm>
          <a:prstGeom prst="rect">
            <a:avLst/>
          </a:prstGeom>
          <a:noFill/>
        </p:spPr>
        <p:txBody>
          <a:bodyPr wrap="square" rtlCol="0">
            <a:spAutoFit/>
          </a:bodyPr>
          <a:lstStyle/>
          <a:p>
            <a:pPr marL="174625" indent="-174625">
              <a:spcBef>
                <a:spcPts val="300"/>
              </a:spcBef>
              <a:buFont typeface="Arial" panose="020B0604020202020204" pitchFamily="34" charset="0"/>
              <a:buChar char="•"/>
            </a:pPr>
            <a:r>
              <a:rPr kumimoji="1" lang="ja-JP" altLang="en-US" sz="1100" dirty="0">
                <a:latin typeface="Yu Gothic UI" panose="020B0500000000000000" pitchFamily="50" charset="-128"/>
                <a:ea typeface="Yu Gothic UI" panose="020B0500000000000000" pitchFamily="50" charset="-128"/>
              </a:rPr>
              <a:t>施設名：</a:t>
            </a:r>
            <a:r>
              <a:rPr kumimoji="1" lang="ja-JP" altLang="en-US" sz="1100" u="sng" dirty="0">
                <a:highlight>
                  <a:srgbClr val="FFFF99"/>
                </a:highlight>
                <a:latin typeface="Yu Gothic UI" panose="020B0500000000000000" pitchFamily="50" charset="-128"/>
                <a:ea typeface="Yu Gothic UI" panose="020B0500000000000000" pitchFamily="50" charset="-128"/>
              </a:rPr>
              <a:t>◯◯工場</a:t>
            </a:r>
            <a:endParaRPr kumimoji="1" lang="en-US" altLang="ja-JP" sz="1100" u="sng" dirty="0">
              <a:highlight>
                <a:srgbClr val="FFFF99"/>
              </a:highlight>
              <a:latin typeface="Yu Gothic UI" panose="020B0500000000000000" pitchFamily="50" charset="-128"/>
              <a:ea typeface="Yu Gothic UI" panose="020B0500000000000000" pitchFamily="50" charset="-128"/>
            </a:endParaRPr>
          </a:p>
          <a:p>
            <a:pPr marL="174625" indent="-174625">
              <a:spcBef>
                <a:spcPts val="300"/>
              </a:spcBef>
              <a:buFont typeface="Arial" panose="020B0604020202020204" pitchFamily="34" charset="0"/>
              <a:buChar char="•"/>
            </a:pPr>
            <a:r>
              <a:rPr kumimoji="1" lang="ja-JP" altLang="en-US" sz="1100" dirty="0">
                <a:latin typeface="Yu Gothic UI" panose="020B0500000000000000" pitchFamily="50" charset="-128"/>
                <a:ea typeface="Yu Gothic UI" panose="020B0500000000000000" pitchFamily="50" charset="-128"/>
              </a:rPr>
              <a:t>住所：</a:t>
            </a:r>
            <a:r>
              <a:rPr kumimoji="1" lang="ja-JP" altLang="en-US" sz="1100" u="sng" dirty="0">
                <a:highlight>
                  <a:srgbClr val="FFFF99"/>
                </a:highlight>
                <a:latin typeface="Yu Gothic UI" panose="020B0500000000000000" pitchFamily="50" charset="-128"/>
                <a:ea typeface="Yu Gothic UI" panose="020B0500000000000000" pitchFamily="50" charset="-128"/>
              </a:rPr>
              <a:t>◯◯（ご記入ください）</a:t>
            </a:r>
            <a:endParaRPr kumimoji="1" lang="en-US" altLang="ja-JP" sz="1100" u="sng" dirty="0">
              <a:highlight>
                <a:srgbClr val="FFFF99"/>
              </a:highlight>
              <a:latin typeface="Yu Gothic UI" panose="020B0500000000000000" pitchFamily="50" charset="-128"/>
              <a:ea typeface="Yu Gothic UI" panose="020B0500000000000000" pitchFamily="50" charset="-128"/>
            </a:endParaRPr>
          </a:p>
        </p:txBody>
      </p:sp>
      <p:cxnSp>
        <p:nvCxnSpPr>
          <p:cNvPr id="16" name="直線矢印コネクタ 15">
            <a:extLst>
              <a:ext uri="{FF2B5EF4-FFF2-40B4-BE49-F238E27FC236}">
                <a16:creationId xmlns:a16="http://schemas.microsoft.com/office/drawing/2014/main" id="{3365B050-CE85-F319-7227-4E2B047B772C}"/>
              </a:ext>
            </a:extLst>
          </p:cNvPr>
          <p:cNvCxnSpPr>
            <a:cxnSpLocks/>
            <a:stCxn id="14" idx="3"/>
            <a:endCxn id="12" idx="1"/>
          </p:cNvCxnSpPr>
          <p:nvPr/>
        </p:nvCxnSpPr>
        <p:spPr>
          <a:xfrm>
            <a:off x="4808046" y="2475884"/>
            <a:ext cx="289908" cy="0"/>
          </a:xfrm>
          <a:prstGeom prst="straightConnector1">
            <a:avLst/>
          </a:prstGeom>
          <a:ln>
            <a:solidFill>
              <a:schemeClr val="bg2">
                <a:lumMod val="10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17" name="正方形/長方形 16">
            <a:extLst>
              <a:ext uri="{FF2B5EF4-FFF2-40B4-BE49-F238E27FC236}">
                <a16:creationId xmlns:a16="http://schemas.microsoft.com/office/drawing/2014/main" id="{09C38CB2-C99E-BBAB-7F35-1BBC0C38AFD4}"/>
              </a:ext>
            </a:extLst>
          </p:cNvPr>
          <p:cNvSpPr/>
          <p:nvPr/>
        </p:nvSpPr>
        <p:spPr>
          <a:xfrm>
            <a:off x="198138" y="2280346"/>
            <a:ext cx="2160000" cy="391075"/>
          </a:xfrm>
          <a:prstGeom prst="rect">
            <a:avLst/>
          </a:prstGeom>
          <a:solidFill>
            <a:schemeClr val="bg1">
              <a:lumMod val="95000"/>
            </a:schemeClr>
          </a:solidFill>
          <a:ln>
            <a:solidFill>
              <a:schemeClr val="bg1">
                <a:lumMod val="7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r>
              <a:rPr kumimoji="1" lang="ja-JP" altLang="en-US" sz="1200" b="1" dirty="0">
                <a:latin typeface="Yu Gothic UI" panose="020B0500000000000000" pitchFamily="50" charset="-128"/>
                <a:ea typeface="Yu Gothic UI" panose="020B0500000000000000" pitchFamily="50" charset="-128"/>
              </a:rPr>
              <a:t>コンテナピック場所</a:t>
            </a:r>
          </a:p>
        </p:txBody>
      </p:sp>
      <p:sp>
        <p:nvSpPr>
          <p:cNvPr id="18" name="テキスト ボックス 17">
            <a:extLst>
              <a:ext uri="{FF2B5EF4-FFF2-40B4-BE49-F238E27FC236}">
                <a16:creationId xmlns:a16="http://schemas.microsoft.com/office/drawing/2014/main" id="{0EBC8AE0-79CC-1775-360F-CA93E6421C3A}"/>
              </a:ext>
            </a:extLst>
          </p:cNvPr>
          <p:cNvSpPr txBox="1"/>
          <p:nvPr/>
        </p:nvSpPr>
        <p:spPr>
          <a:xfrm>
            <a:off x="198138" y="2678430"/>
            <a:ext cx="2160000" cy="469359"/>
          </a:xfrm>
          <a:prstGeom prst="rect">
            <a:avLst/>
          </a:prstGeom>
          <a:noFill/>
        </p:spPr>
        <p:txBody>
          <a:bodyPr wrap="square" rtlCol="0">
            <a:spAutoFit/>
          </a:bodyPr>
          <a:lstStyle/>
          <a:p>
            <a:pPr marL="174625" indent="-174625">
              <a:spcBef>
                <a:spcPts val="300"/>
              </a:spcBef>
              <a:buFont typeface="Arial" panose="020B0604020202020204" pitchFamily="34" charset="0"/>
              <a:buChar char="•"/>
            </a:pPr>
            <a:r>
              <a:rPr kumimoji="1" lang="ja-JP" altLang="en-US" sz="1100" dirty="0">
                <a:latin typeface="Yu Gothic UI" panose="020B0500000000000000" pitchFamily="50" charset="-128"/>
                <a:ea typeface="Yu Gothic UI" panose="020B0500000000000000" pitchFamily="50" charset="-128"/>
              </a:rPr>
              <a:t>施設名：</a:t>
            </a:r>
            <a:r>
              <a:rPr kumimoji="1" lang="ja-JP" altLang="en-US" sz="1100" u="sng" dirty="0">
                <a:highlight>
                  <a:srgbClr val="FFFF99"/>
                </a:highlight>
                <a:latin typeface="Yu Gothic UI" panose="020B0500000000000000" pitchFamily="50" charset="-128"/>
                <a:ea typeface="Yu Gothic UI" panose="020B0500000000000000" pitchFamily="50" charset="-128"/>
              </a:rPr>
              <a:t>◯◯</a:t>
            </a:r>
            <a:r>
              <a:rPr kumimoji="1" lang="en-US" altLang="ja-JP" sz="1100" u="sng" dirty="0">
                <a:highlight>
                  <a:srgbClr val="FFFF99"/>
                </a:highlight>
                <a:latin typeface="Yu Gothic UI" panose="020B0500000000000000" pitchFamily="50" charset="-128"/>
                <a:ea typeface="Yu Gothic UI" panose="020B0500000000000000" pitchFamily="50" charset="-128"/>
              </a:rPr>
              <a:t>ICD</a:t>
            </a:r>
            <a:r>
              <a:rPr kumimoji="1" lang="ja-JP" altLang="en-US" sz="1100" u="sng" dirty="0">
                <a:highlight>
                  <a:srgbClr val="FFFF99"/>
                </a:highlight>
                <a:latin typeface="Yu Gothic UI" panose="020B0500000000000000" pitchFamily="50" charset="-128"/>
                <a:ea typeface="Yu Gothic UI" panose="020B0500000000000000" pitchFamily="50" charset="-128"/>
              </a:rPr>
              <a:t> </a:t>
            </a:r>
            <a:r>
              <a:rPr kumimoji="1" lang="en-US" altLang="ja-JP" sz="1100" u="sng" dirty="0">
                <a:highlight>
                  <a:srgbClr val="FFFF99"/>
                </a:highlight>
                <a:latin typeface="Yu Gothic UI" panose="020B0500000000000000" pitchFamily="50" charset="-128"/>
                <a:ea typeface="Yu Gothic UI" panose="020B0500000000000000" pitchFamily="50" charset="-128"/>
              </a:rPr>
              <a:t>/</a:t>
            </a:r>
            <a:r>
              <a:rPr kumimoji="1" lang="ja-JP" altLang="en-US" sz="1100" u="sng" dirty="0">
                <a:highlight>
                  <a:srgbClr val="FFFF99"/>
                </a:highlight>
                <a:latin typeface="Yu Gothic UI" panose="020B0500000000000000" pitchFamily="50" charset="-128"/>
                <a:ea typeface="Yu Gothic UI" panose="020B0500000000000000" pitchFamily="50" charset="-128"/>
              </a:rPr>
              <a:t>東京港</a:t>
            </a:r>
            <a:r>
              <a:rPr kumimoji="1" lang="en-US" altLang="ja-JP" sz="1100" u="sng" dirty="0">
                <a:highlight>
                  <a:srgbClr val="FFFF99"/>
                </a:highlight>
                <a:latin typeface="Yu Gothic UI" panose="020B0500000000000000" pitchFamily="50" charset="-128"/>
                <a:ea typeface="Yu Gothic UI" panose="020B0500000000000000" pitchFamily="50" charset="-128"/>
              </a:rPr>
              <a:t>VP</a:t>
            </a:r>
          </a:p>
          <a:p>
            <a:pPr marL="174625" indent="-174625">
              <a:spcBef>
                <a:spcPts val="300"/>
              </a:spcBef>
              <a:buFont typeface="Arial" panose="020B0604020202020204" pitchFamily="34" charset="0"/>
              <a:buChar char="•"/>
            </a:pPr>
            <a:r>
              <a:rPr kumimoji="1" lang="ja-JP" altLang="en-US" sz="1100" dirty="0">
                <a:latin typeface="Yu Gothic UI" panose="020B0500000000000000" pitchFamily="50" charset="-128"/>
                <a:ea typeface="Yu Gothic UI" panose="020B0500000000000000" pitchFamily="50" charset="-128"/>
              </a:rPr>
              <a:t>住所：</a:t>
            </a:r>
            <a:r>
              <a:rPr kumimoji="1" lang="ja-JP" altLang="en-US" sz="1100" u="sng" dirty="0">
                <a:highlight>
                  <a:srgbClr val="FFFF99"/>
                </a:highlight>
                <a:latin typeface="Yu Gothic UI" panose="020B0500000000000000" pitchFamily="50" charset="-128"/>
                <a:ea typeface="Yu Gothic UI" panose="020B0500000000000000" pitchFamily="50" charset="-128"/>
              </a:rPr>
              <a:t>◯◯（ご記入ください）</a:t>
            </a:r>
            <a:endParaRPr kumimoji="1" lang="en-US" altLang="ja-JP" sz="1100" dirty="0">
              <a:latin typeface="Yu Gothic UI" panose="020B0500000000000000" pitchFamily="50" charset="-128"/>
              <a:ea typeface="Yu Gothic UI" panose="020B0500000000000000" pitchFamily="50" charset="-128"/>
            </a:endParaRPr>
          </a:p>
        </p:txBody>
      </p:sp>
      <p:cxnSp>
        <p:nvCxnSpPr>
          <p:cNvPr id="19" name="直線矢印コネクタ 18">
            <a:extLst>
              <a:ext uri="{FF2B5EF4-FFF2-40B4-BE49-F238E27FC236}">
                <a16:creationId xmlns:a16="http://schemas.microsoft.com/office/drawing/2014/main" id="{5F05AFAD-06A1-3C62-575B-25815C0FBF02}"/>
              </a:ext>
            </a:extLst>
          </p:cNvPr>
          <p:cNvCxnSpPr>
            <a:cxnSpLocks/>
            <a:stCxn id="17" idx="3"/>
            <a:endCxn id="14" idx="1"/>
          </p:cNvCxnSpPr>
          <p:nvPr/>
        </p:nvCxnSpPr>
        <p:spPr>
          <a:xfrm>
            <a:off x="2358138" y="2475884"/>
            <a:ext cx="289908" cy="0"/>
          </a:xfrm>
          <a:prstGeom prst="straightConnector1">
            <a:avLst/>
          </a:prstGeom>
          <a:ln>
            <a:solidFill>
              <a:schemeClr val="bg2">
                <a:lumMod val="10000"/>
              </a:schemeClr>
            </a:solidFill>
            <a:tailEnd type="triangle"/>
          </a:ln>
        </p:spPr>
        <p:style>
          <a:lnRef idx="1">
            <a:schemeClr val="accent1"/>
          </a:lnRef>
          <a:fillRef idx="0">
            <a:schemeClr val="accent1"/>
          </a:fillRef>
          <a:effectRef idx="0">
            <a:schemeClr val="accent1"/>
          </a:effectRef>
          <a:fontRef idx="minor">
            <a:schemeClr val="tx1"/>
          </a:fontRef>
        </p:style>
      </p:cxnSp>
      <p:grpSp>
        <p:nvGrpSpPr>
          <p:cNvPr id="20" name="グループ化 3">
            <a:extLst>
              <a:ext uri="{FF2B5EF4-FFF2-40B4-BE49-F238E27FC236}">
                <a16:creationId xmlns:a16="http://schemas.microsoft.com/office/drawing/2014/main" id="{FCD8D454-E758-5F4E-58C2-A4CBF416C598}"/>
              </a:ext>
            </a:extLst>
          </p:cNvPr>
          <p:cNvGrpSpPr/>
          <p:nvPr/>
        </p:nvGrpSpPr>
        <p:grpSpPr>
          <a:xfrm>
            <a:off x="198137" y="1537892"/>
            <a:ext cx="9509726" cy="307777"/>
            <a:chOff x="1136650" y="5481228"/>
            <a:chExt cx="7632700" cy="307777"/>
          </a:xfrm>
        </p:grpSpPr>
        <p:sp>
          <p:nvSpPr>
            <p:cNvPr id="21" name="テキスト ボックス 24">
              <a:extLst>
                <a:ext uri="{FF2B5EF4-FFF2-40B4-BE49-F238E27FC236}">
                  <a16:creationId xmlns:a16="http://schemas.microsoft.com/office/drawing/2014/main" id="{29A12BA0-7C3D-2DDD-8A40-2DC82B94CB8B}"/>
                </a:ext>
              </a:extLst>
            </p:cNvPr>
            <p:cNvSpPr txBox="1">
              <a:spLocks noChangeArrowheads="1"/>
            </p:cNvSpPr>
            <p:nvPr/>
          </p:nvSpPr>
          <p:spPr bwMode="auto">
            <a:xfrm>
              <a:off x="1136650" y="5481228"/>
              <a:ext cx="7632700" cy="307777"/>
            </a:xfrm>
            <a:prstGeom prst="rect">
              <a:avLst/>
            </a:prstGeom>
            <a:noFill/>
            <a:ln w="9525">
              <a:noFill/>
              <a:miter lim="800000"/>
              <a:headEnd/>
              <a:tailEnd/>
            </a:ln>
          </p:spPr>
          <p:txBody>
            <a:bodyPr wrap="none" lIns="0" rIns="0">
              <a:noAutofit/>
            </a:bodyPr>
            <a:lstStyle>
              <a:defPPr>
                <a:defRPr lang="ja-JP"/>
              </a:defPPr>
              <a:lvl1pPr algn="l" rtl="0" fontAlgn="base">
                <a:spcBef>
                  <a:spcPct val="0"/>
                </a:spcBef>
                <a:spcAft>
                  <a:spcPct val="0"/>
                </a:spcAft>
                <a:defRPr kumimoji="1" sz="1200" kern="1200">
                  <a:solidFill>
                    <a:schemeClr val="tx1"/>
                  </a:solidFill>
                  <a:latin typeface="Arial" pitchFamily="34" charset="0"/>
                  <a:ea typeface="ＭＳ Ｐゴシック" pitchFamily="50" charset="-128"/>
                  <a:cs typeface="+mn-cs"/>
                </a:defRPr>
              </a:lvl1pPr>
              <a:lvl2pPr marL="457200" algn="l" rtl="0" fontAlgn="base">
                <a:spcBef>
                  <a:spcPct val="0"/>
                </a:spcBef>
                <a:spcAft>
                  <a:spcPct val="0"/>
                </a:spcAft>
                <a:defRPr kumimoji="1" sz="1200" kern="1200">
                  <a:solidFill>
                    <a:schemeClr val="tx1"/>
                  </a:solidFill>
                  <a:latin typeface="Arial" pitchFamily="34" charset="0"/>
                  <a:ea typeface="ＭＳ Ｐゴシック" pitchFamily="50" charset="-128"/>
                  <a:cs typeface="+mn-cs"/>
                </a:defRPr>
              </a:lvl2pPr>
              <a:lvl3pPr marL="914400" algn="l" rtl="0" fontAlgn="base">
                <a:spcBef>
                  <a:spcPct val="0"/>
                </a:spcBef>
                <a:spcAft>
                  <a:spcPct val="0"/>
                </a:spcAft>
                <a:defRPr kumimoji="1" sz="1200" kern="1200">
                  <a:solidFill>
                    <a:schemeClr val="tx1"/>
                  </a:solidFill>
                  <a:latin typeface="Arial" pitchFamily="34" charset="0"/>
                  <a:ea typeface="ＭＳ Ｐゴシック" pitchFamily="50" charset="-128"/>
                  <a:cs typeface="+mn-cs"/>
                </a:defRPr>
              </a:lvl3pPr>
              <a:lvl4pPr marL="1371600" algn="l" rtl="0" fontAlgn="base">
                <a:spcBef>
                  <a:spcPct val="0"/>
                </a:spcBef>
                <a:spcAft>
                  <a:spcPct val="0"/>
                </a:spcAft>
                <a:defRPr kumimoji="1" sz="1200" kern="1200">
                  <a:solidFill>
                    <a:schemeClr val="tx1"/>
                  </a:solidFill>
                  <a:latin typeface="Arial" pitchFamily="34" charset="0"/>
                  <a:ea typeface="ＭＳ Ｐゴシック" pitchFamily="50" charset="-128"/>
                  <a:cs typeface="+mn-cs"/>
                </a:defRPr>
              </a:lvl4pPr>
              <a:lvl5pPr marL="1828800" algn="l" rtl="0" fontAlgn="base">
                <a:spcBef>
                  <a:spcPct val="0"/>
                </a:spcBef>
                <a:spcAft>
                  <a:spcPct val="0"/>
                </a:spcAft>
                <a:defRPr kumimoji="1" sz="1200" kern="1200">
                  <a:solidFill>
                    <a:schemeClr val="tx1"/>
                  </a:solidFill>
                  <a:latin typeface="Arial" pitchFamily="34" charset="0"/>
                  <a:ea typeface="ＭＳ Ｐゴシック" pitchFamily="50" charset="-128"/>
                  <a:cs typeface="+mn-cs"/>
                </a:defRPr>
              </a:lvl5pPr>
              <a:lvl6pPr marL="2286000" algn="l" defTabSz="914400" rtl="0" eaLnBrk="1" latinLnBrk="0" hangingPunct="1">
                <a:defRPr kumimoji="1" sz="1200" kern="1200">
                  <a:solidFill>
                    <a:schemeClr val="tx1"/>
                  </a:solidFill>
                  <a:latin typeface="Arial" pitchFamily="34" charset="0"/>
                  <a:ea typeface="ＭＳ Ｐゴシック" pitchFamily="50" charset="-128"/>
                  <a:cs typeface="+mn-cs"/>
                </a:defRPr>
              </a:lvl6pPr>
              <a:lvl7pPr marL="2743200" algn="l" defTabSz="914400" rtl="0" eaLnBrk="1" latinLnBrk="0" hangingPunct="1">
                <a:defRPr kumimoji="1" sz="1200" kern="1200">
                  <a:solidFill>
                    <a:schemeClr val="tx1"/>
                  </a:solidFill>
                  <a:latin typeface="Arial" pitchFamily="34" charset="0"/>
                  <a:ea typeface="ＭＳ Ｐゴシック" pitchFamily="50" charset="-128"/>
                  <a:cs typeface="+mn-cs"/>
                </a:defRPr>
              </a:lvl7pPr>
              <a:lvl8pPr marL="3200400" algn="l" defTabSz="914400" rtl="0" eaLnBrk="1" latinLnBrk="0" hangingPunct="1">
                <a:defRPr kumimoji="1" sz="1200" kern="1200">
                  <a:solidFill>
                    <a:schemeClr val="tx1"/>
                  </a:solidFill>
                  <a:latin typeface="Arial" pitchFamily="34" charset="0"/>
                  <a:ea typeface="ＭＳ Ｐゴシック" pitchFamily="50" charset="-128"/>
                  <a:cs typeface="+mn-cs"/>
                </a:defRPr>
              </a:lvl8pPr>
              <a:lvl9pPr marL="3657600" algn="l" defTabSz="914400" rtl="0" eaLnBrk="1" latinLnBrk="0" hangingPunct="1">
                <a:defRPr kumimoji="1" sz="1200" kern="1200">
                  <a:solidFill>
                    <a:schemeClr val="tx1"/>
                  </a:solidFill>
                  <a:latin typeface="Arial" pitchFamily="34" charset="0"/>
                  <a:ea typeface="ＭＳ Ｐゴシック" pitchFamily="50" charset="-128"/>
                  <a:cs typeface="+mn-cs"/>
                </a:defRPr>
              </a:lvl9pPr>
            </a:lstStyle>
            <a:p>
              <a:pPr algn="l"/>
              <a:r>
                <a:rPr lang="ja-JP" altLang="en-US" sz="1400" dirty="0">
                  <a:latin typeface="Yu Gothic UI" panose="020B0500000000000000" pitchFamily="50" charset="-128"/>
                  <a:ea typeface="Yu Gothic UI" panose="020B0500000000000000" pitchFamily="50" charset="-128"/>
                </a:rPr>
                <a:t>現在の輸送フロー（記載例）　</a:t>
              </a:r>
              <a:r>
                <a:rPr lang="en-US" altLang="ja-JP" sz="1400" dirty="0">
                  <a:latin typeface="Yu Gothic UI" panose="020B0500000000000000" pitchFamily="50" charset="-128"/>
                  <a:ea typeface="Yu Gothic UI" panose="020B0500000000000000" pitchFamily="50" charset="-128"/>
                </a:rPr>
                <a:t>※</a:t>
              </a:r>
              <a:r>
                <a:rPr lang="ja-JP" altLang="en-US" sz="1400" dirty="0">
                  <a:latin typeface="Yu Gothic UI" panose="020B0500000000000000" pitchFamily="50" charset="-128"/>
                  <a:ea typeface="Yu Gothic UI" panose="020B0500000000000000" pitchFamily="50" charset="-128"/>
                </a:rPr>
                <a:t>必要に応じて追加・削除などをお願いします</a:t>
              </a:r>
            </a:p>
          </p:txBody>
        </p:sp>
        <p:cxnSp>
          <p:nvCxnSpPr>
            <p:cNvPr id="22" name="直線コネクタ 21">
              <a:extLst>
                <a:ext uri="{FF2B5EF4-FFF2-40B4-BE49-F238E27FC236}">
                  <a16:creationId xmlns:a16="http://schemas.microsoft.com/office/drawing/2014/main" id="{96CDF566-B7FF-5A3E-BFD5-2AD3EFFCF35B}"/>
                </a:ext>
              </a:extLst>
            </p:cNvPr>
            <p:cNvCxnSpPr/>
            <p:nvPr/>
          </p:nvCxnSpPr>
          <p:spPr>
            <a:xfrm>
              <a:off x="1136650" y="5779678"/>
              <a:ext cx="7632700" cy="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grpSp>
      <p:cxnSp>
        <p:nvCxnSpPr>
          <p:cNvPr id="23" name="直線矢印コネクタ 22">
            <a:extLst>
              <a:ext uri="{FF2B5EF4-FFF2-40B4-BE49-F238E27FC236}">
                <a16:creationId xmlns:a16="http://schemas.microsoft.com/office/drawing/2014/main" id="{85457656-ADC5-1BC6-449D-85AAE72349AA}"/>
              </a:ext>
            </a:extLst>
          </p:cNvPr>
          <p:cNvCxnSpPr>
            <a:cxnSpLocks/>
            <a:stCxn id="25" idx="3"/>
            <a:endCxn id="24" idx="1"/>
          </p:cNvCxnSpPr>
          <p:nvPr/>
        </p:nvCxnSpPr>
        <p:spPr>
          <a:xfrm>
            <a:off x="7257954" y="4520204"/>
            <a:ext cx="289908" cy="0"/>
          </a:xfrm>
          <a:prstGeom prst="straightConnector1">
            <a:avLst/>
          </a:prstGeom>
          <a:ln>
            <a:solidFill>
              <a:schemeClr val="bg2">
                <a:lumMod val="10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24" name="正方形/長方形 23">
            <a:extLst>
              <a:ext uri="{FF2B5EF4-FFF2-40B4-BE49-F238E27FC236}">
                <a16:creationId xmlns:a16="http://schemas.microsoft.com/office/drawing/2014/main" id="{299CB9CD-E57D-E8E5-D02F-6B3FD102C0FE}"/>
              </a:ext>
            </a:extLst>
          </p:cNvPr>
          <p:cNvSpPr/>
          <p:nvPr/>
        </p:nvSpPr>
        <p:spPr>
          <a:xfrm>
            <a:off x="7547862" y="4324666"/>
            <a:ext cx="2160000" cy="391075"/>
          </a:xfrm>
          <a:prstGeom prst="rect">
            <a:avLst/>
          </a:prstGeom>
          <a:solidFill>
            <a:schemeClr val="bg1">
              <a:lumMod val="95000"/>
            </a:schemeClr>
          </a:solidFill>
          <a:ln>
            <a:solidFill>
              <a:schemeClr val="bg1">
                <a:lumMod val="7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r>
              <a:rPr lang="ja-JP" altLang="en-US" sz="1200" b="1" dirty="0">
                <a:latin typeface="Yu Gothic UI" panose="020B0500000000000000" pitchFamily="50" charset="-128"/>
                <a:ea typeface="Yu Gothic UI" panose="020B0500000000000000" pitchFamily="50" charset="-128"/>
              </a:rPr>
              <a:t>コンテナ返却場所</a:t>
            </a:r>
            <a:endParaRPr kumimoji="1" lang="ja-JP" altLang="en-US" sz="1200" b="1" dirty="0">
              <a:latin typeface="Yu Gothic UI" panose="020B0500000000000000" pitchFamily="50" charset="-128"/>
              <a:ea typeface="Yu Gothic UI" panose="020B0500000000000000" pitchFamily="50" charset="-128"/>
            </a:endParaRPr>
          </a:p>
        </p:txBody>
      </p:sp>
      <p:sp>
        <p:nvSpPr>
          <p:cNvPr id="25" name="正方形/長方形 24">
            <a:extLst>
              <a:ext uri="{FF2B5EF4-FFF2-40B4-BE49-F238E27FC236}">
                <a16:creationId xmlns:a16="http://schemas.microsoft.com/office/drawing/2014/main" id="{DFA3DD0B-D6E5-BFCA-A1F3-43C62F8FD89C}"/>
              </a:ext>
            </a:extLst>
          </p:cNvPr>
          <p:cNvSpPr/>
          <p:nvPr/>
        </p:nvSpPr>
        <p:spPr>
          <a:xfrm>
            <a:off x="5097954" y="4324666"/>
            <a:ext cx="2160000" cy="391075"/>
          </a:xfrm>
          <a:prstGeom prst="rect">
            <a:avLst/>
          </a:prstGeom>
          <a:solidFill>
            <a:schemeClr val="bg1">
              <a:lumMod val="95000"/>
            </a:schemeClr>
          </a:solidFill>
          <a:ln>
            <a:solidFill>
              <a:schemeClr val="bg1">
                <a:lumMod val="7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r>
              <a:rPr lang="ja-JP" altLang="en-US" sz="1200" b="1" dirty="0">
                <a:latin typeface="Yu Gothic UI" panose="020B0500000000000000" pitchFamily="50" charset="-128"/>
                <a:ea typeface="Yu Gothic UI" panose="020B0500000000000000" pitchFamily="50" charset="-128"/>
              </a:rPr>
              <a:t>荷受人（倉庫など）</a:t>
            </a:r>
          </a:p>
        </p:txBody>
      </p:sp>
      <p:sp>
        <p:nvSpPr>
          <p:cNvPr id="26" name="正方形/長方形 25">
            <a:extLst>
              <a:ext uri="{FF2B5EF4-FFF2-40B4-BE49-F238E27FC236}">
                <a16:creationId xmlns:a16="http://schemas.microsoft.com/office/drawing/2014/main" id="{23148896-579E-16DB-0F69-811C65655E22}"/>
              </a:ext>
            </a:extLst>
          </p:cNvPr>
          <p:cNvSpPr/>
          <p:nvPr/>
        </p:nvSpPr>
        <p:spPr>
          <a:xfrm>
            <a:off x="2648046" y="4324666"/>
            <a:ext cx="2160000" cy="391075"/>
          </a:xfrm>
          <a:prstGeom prst="rect">
            <a:avLst/>
          </a:prstGeom>
          <a:solidFill>
            <a:schemeClr val="bg1">
              <a:lumMod val="95000"/>
            </a:schemeClr>
          </a:solidFill>
          <a:ln>
            <a:solidFill>
              <a:schemeClr val="bg1">
                <a:lumMod val="7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r>
              <a:rPr lang="ja-JP" altLang="en-US" sz="1200" b="1" dirty="0">
                <a:latin typeface="Yu Gothic UI" panose="020B0500000000000000" pitchFamily="50" charset="-128"/>
                <a:ea typeface="Yu Gothic UI" panose="020B0500000000000000" pitchFamily="50" charset="-128"/>
              </a:rPr>
              <a:t>デバンニング場所　</a:t>
            </a:r>
            <a:r>
              <a:rPr lang="en-US" altLang="ja-JP" sz="1200" b="1" dirty="0">
                <a:latin typeface="Yu Gothic UI" panose="020B0500000000000000" pitchFamily="50" charset="-128"/>
                <a:ea typeface="Yu Gothic UI" panose="020B0500000000000000" pitchFamily="50" charset="-128"/>
              </a:rPr>
              <a:t>※</a:t>
            </a:r>
            <a:r>
              <a:rPr lang="ja-JP" altLang="en-US" sz="1200" b="1" dirty="0">
                <a:latin typeface="Yu Gothic UI" panose="020B0500000000000000" pitchFamily="50" charset="-128"/>
                <a:ea typeface="Yu Gothic UI" panose="020B0500000000000000" pitchFamily="50" charset="-128"/>
              </a:rPr>
              <a:t>荷受人の</a:t>
            </a:r>
            <a:br>
              <a:rPr lang="en-US" altLang="ja-JP" sz="1200" b="1" dirty="0">
                <a:latin typeface="Yu Gothic UI" panose="020B0500000000000000" pitchFamily="50" charset="-128"/>
                <a:ea typeface="Yu Gothic UI" panose="020B0500000000000000" pitchFamily="50" charset="-128"/>
              </a:rPr>
            </a:br>
            <a:r>
              <a:rPr lang="ja-JP" altLang="en-US" sz="1200" b="1" dirty="0">
                <a:latin typeface="Yu Gothic UI" panose="020B0500000000000000" pitchFamily="50" charset="-128"/>
                <a:ea typeface="Yu Gothic UI" panose="020B0500000000000000" pitchFamily="50" charset="-128"/>
              </a:rPr>
              <a:t>拠点と一致しない場合</a:t>
            </a:r>
          </a:p>
        </p:txBody>
      </p:sp>
      <p:cxnSp>
        <p:nvCxnSpPr>
          <p:cNvPr id="27" name="直線矢印コネクタ 26">
            <a:extLst>
              <a:ext uri="{FF2B5EF4-FFF2-40B4-BE49-F238E27FC236}">
                <a16:creationId xmlns:a16="http://schemas.microsoft.com/office/drawing/2014/main" id="{B67667AE-9FDB-BA65-E14C-D5D5CE0F603F}"/>
              </a:ext>
            </a:extLst>
          </p:cNvPr>
          <p:cNvCxnSpPr>
            <a:cxnSpLocks/>
            <a:stCxn id="26" idx="3"/>
            <a:endCxn id="25" idx="1"/>
          </p:cNvCxnSpPr>
          <p:nvPr/>
        </p:nvCxnSpPr>
        <p:spPr>
          <a:xfrm>
            <a:off x="4808046" y="4520204"/>
            <a:ext cx="289908" cy="0"/>
          </a:xfrm>
          <a:prstGeom prst="straightConnector1">
            <a:avLst/>
          </a:prstGeom>
          <a:ln>
            <a:solidFill>
              <a:schemeClr val="bg2">
                <a:lumMod val="10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28" name="正方形/長方形 27">
            <a:extLst>
              <a:ext uri="{FF2B5EF4-FFF2-40B4-BE49-F238E27FC236}">
                <a16:creationId xmlns:a16="http://schemas.microsoft.com/office/drawing/2014/main" id="{299F9553-7BDC-78E5-67A1-7051EC8C3D41}"/>
              </a:ext>
            </a:extLst>
          </p:cNvPr>
          <p:cNvSpPr/>
          <p:nvPr/>
        </p:nvSpPr>
        <p:spPr>
          <a:xfrm>
            <a:off x="198138" y="4324666"/>
            <a:ext cx="2160000" cy="391075"/>
          </a:xfrm>
          <a:prstGeom prst="rect">
            <a:avLst/>
          </a:prstGeom>
          <a:solidFill>
            <a:schemeClr val="bg1">
              <a:lumMod val="95000"/>
            </a:schemeClr>
          </a:solidFill>
          <a:ln>
            <a:solidFill>
              <a:schemeClr val="bg1">
                <a:lumMod val="7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r>
              <a:rPr kumimoji="1" lang="ja-JP" altLang="en-US" sz="1200" b="1" dirty="0">
                <a:latin typeface="Yu Gothic UI" panose="020B0500000000000000" pitchFamily="50" charset="-128"/>
                <a:ea typeface="Yu Gothic UI" panose="020B0500000000000000" pitchFamily="50" charset="-128"/>
              </a:rPr>
              <a:t>東京港</a:t>
            </a:r>
          </a:p>
        </p:txBody>
      </p:sp>
      <p:cxnSp>
        <p:nvCxnSpPr>
          <p:cNvPr id="29" name="直線矢印コネクタ 28">
            <a:extLst>
              <a:ext uri="{FF2B5EF4-FFF2-40B4-BE49-F238E27FC236}">
                <a16:creationId xmlns:a16="http://schemas.microsoft.com/office/drawing/2014/main" id="{EB4D5463-02B8-C192-2585-818284DA2EE6}"/>
              </a:ext>
            </a:extLst>
          </p:cNvPr>
          <p:cNvCxnSpPr>
            <a:cxnSpLocks/>
            <a:stCxn id="28" idx="3"/>
            <a:endCxn id="26" idx="1"/>
          </p:cNvCxnSpPr>
          <p:nvPr/>
        </p:nvCxnSpPr>
        <p:spPr>
          <a:xfrm>
            <a:off x="2358138" y="4520204"/>
            <a:ext cx="289908" cy="0"/>
          </a:xfrm>
          <a:prstGeom prst="straightConnector1">
            <a:avLst/>
          </a:prstGeom>
          <a:ln>
            <a:solidFill>
              <a:schemeClr val="bg2">
                <a:lumMod val="10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31" name="テキスト ボックス 30">
            <a:extLst>
              <a:ext uri="{FF2B5EF4-FFF2-40B4-BE49-F238E27FC236}">
                <a16:creationId xmlns:a16="http://schemas.microsoft.com/office/drawing/2014/main" id="{EFD43783-DDA1-A2F1-0A9B-41B3AB3231CF}"/>
              </a:ext>
            </a:extLst>
          </p:cNvPr>
          <p:cNvSpPr txBox="1"/>
          <p:nvPr/>
        </p:nvSpPr>
        <p:spPr>
          <a:xfrm>
            <a:off x="7547861" y="4733713"/>
            <a:ext cx="2160000" cy="469359"/>
          </a:xfrm>
          <a:prstGeom prst="rect">
            <a:avLst/>
          </a:prstGeom>
          <a:noFill/>
        </p:spPr>
        <p:txBody>
          <a:bodyPr wrap="square" rtlCol="0">
            <a:spAutoFit/>
          </a:bodyPr>
          <a:lstStyle/>
          <a:p>
            <a:pPr marL="174625" indent="-174625">
              <a:spcBef>
                <a:spcPts val="300"/>
              </a:spcBef>
              <a:buFont typeface="Arial" panose="020B0604020202020204" pitchFamily="34" charset="0"/>
              <a:buChar char="•"/>
            </a:pPr>
            <a:r>
              <a:rPr lang="ja-JP" altLang="en-US" sz="1100" dirty="0">
                <a:latin typeface="Yu Gothic UI" panose="020B0500000000000000" pitchFamily="50" charset="-128"/>
                <a:ea typeface="Yu Gothic UI" panose="020B0500000000000000" pitchFamily="50" charset="-128"/>
              </a:rPr>
              <a:t>施設名：</a:t>
            </a:r>
            <a:r>
              <a:rPr lang="ja-JP" altLang="en-US" sz="1100" u="sng" dirty="0">
                <a:highlight>
                  <a:srgbClr val="FFFF99"/>
                </a:highlight>
                <a:latin typeface="Yu Gothic UI" panose="020B0500000000000000" pitchFamily="50" charset="-128"/>
                <a:ea typeface="Yu Gothic UI" panose="020B0500000000000000" pitchFamily="50" charset="-128"/>
              </a:rPr>
              <a:t> ◯◯</a:t>
            </a:r>
            <a:r>
              <a:rPr lang="en-US" altLang="ja-JP" sz="1100" u="sng" dirty="0">
                <a:highlight>
                  <a:srgbClr val="FFFF99"/>
                </a:highlight>
                <a:latin typeface="Yu Gothic UI" panose="020B0500000000000000" pitchFamily="50" charset="-128"/>
                <a:ea typeface="Yu Gothic UI" panose="020B0500000000000000" pitchFamily="50" charset="-128"/>
              </a:rPr>
              <a:t>ICD</a:t>
            </a:r>
            <a:r>
              <a:rPr lang="ja-JP" altLang="en-US" sz="1100" u="sng" dirty="0">
                <a:highlight>
                  <a:srgbClr val="FFFF99"/>
                </a:highlight>
                <a:latin typeface="Yu Gothic UI" panose="020B0500000000000000" pitchFamily="50" charset="-128"/>
                <a:ea typeface="Yu Gothic UI" panose="020B0500000000000000" pitchFamily="50" charset="-128"/>
              </a:rPr>
              <a:t> </a:t>
            </a:r>
            <a:r>
              <a:rPr lang="en-US" altLang="ja-JP" sz="1100" u="sng" dirty="0">
                <a:highlight>
                  <a:srgbClr val="FFFF99"/>
                </a:highlight>
                <a:latin typeface="Yu Gothic UI" panose="020B0500000000000000" pitchFamily="50" charset="-128"/>
                <a:ea typeface="Yu Gothic UI" panose="020B0500000000000000" pitchFamily="50" charset="-128"/>
              </a:rPr>
              <a:t>/</a:t>
            </a:r>
            <a:r>
              <a:rPr lang="ja-JP" altLang="en-US" sz="1100" u="sng" dirty="0">
                <a:highlight>
                  <a:srgbClr val="FFFF99"/>
                </a:highlight>
                <a:latin typeface="Yu Gothic UI" panose="020B0500000000000000" pitchFamily="50" charset="-128"/>
                <a:ea typeface="Yu Gothic UI" panose="020B0500000000000000" pitchFamily="50" charset="-128"/>
              </a:rPr>
              <a:t>東京港</a:t>
            </a:r>
            <a:r>
              <a:rPr lang="en-US" altLang="ja-JP" sz="1100" u="sng" dirty="0">
                <a:highlight>
                  <a:srgbClr val="FFFF99"/>
                </a:highlight>
                <a:latin typeface="Yu Gothic UI" panose="020B0500000000000000" pitchFamily="50" charset="-128"/>
                <a:ea typeface="Yu Gothic UI" panose="020B0500000000000000" pitchFamily="50" charset="-128"/>
              </a:rPr>
              <a:t>VP</a:t>
            </a:r>
          </a:p>
          <a:p>
            <a:pPr marL="174625" indent="-174625">
              <a:spcBef>
                <a:spcPts val="300"/>
              </a:spcBef>
              <a:buFont typeface="Arial" panose="020B0604020202020204" pitchFamily="34" charset="0"/>
              <a:buChar char="•"/>
            </a:pPr>
            <a:r>
              <a:rPr lang="ja-JP" altLang="en-US" sz="1100" dirty="0">
                <a:latin typeface="Yu Gothic UI" panose="020B0500000000000000" pitchFamily="50" charset="-128"/>
                <a:ea typeface="Yu Gothic UI" panose="020B0500000000000000" pitchFamily="50" charset="-128"/>
              </a:rPr>
              <a:t>住所：</a:t>
            </a:r>
            <a:r>
              <a:rPr lang="ja-JP" altLang="en-US" sz="1100" u="sng" dirty="0">
                <a:highlight>
                  <a:srgbClr val="FFFF99"/>
                </a:highlight>
                <a:latin typeface="Yu Gothic UI" panose="020B0500000000000000" pitchFamily="50" charset="-128"/>
                <a:ea typeface="Yu Gothic UI" panose="020B0500000000000000" pitchFamily="50" charset="-128"/>
              </a:rPr>
              <a:t>◯◯（ご記入ください）</a:t>
            </a:r>
            <a:endParaRPr lang="en-US" altLang="ja-JP" sz="1100" dirty="0">
              <a:latin typeface="Yu Gothic UI" panose="020B0500000000000000" pitchFamily="50" charset="-128"/>
              <a:ea typeface="Yu Gothic UI" panose="020B0500000000000000" pitchFamily="50" charset="-128"/>
            </a:endParaRPr>
          </a:p>
        </p:txBody>
      </p:sp>
      <p:sp>
        <p:nvSpPr>
          <p:cNvPr id="32" name="テキスト ボックス 31">
            <a:extLst>
              <a:ext uri="{FF2B5EF4-FFF2-40B4-BE49-F238E27FC236}">
                <a16:creationId xmlns:a16="http://schemas.microsoft.com/office/drawing/2014/main" id="{15FA68F8-7790-13CB-3AC0-8C70C7B1A4FB}"/>
              </a:ext>
            </a:extLst>
          </p:cNvPr>
          <p:cNvSpPr txBox="1"/>
          <p:nvPr/>
        </p:nvSpPr>
        <p:spPr>
          <a:xfrm>
            <a:off x="5097952" y="4733713"/>
            <a:ext cx="2160000" cy="469359"/>
          </a:xfrm>
          <a:prstGeom prst="rect">
            <a:avLst/>
          </a:prstGeom>
          <a:noFill/>
        </p:spPr>
        <p:txBody>
          <a:bodyPr wrap="square" rtlCol="0">
            <a:spAutoFit/>
          </a:bodyPr>
          <a:lstStyle/>
          <a:p>
            <a:pPr marL="174625" indent="-174625">
              <a:spcBef>
                <a:spcPts val="300"/>
              </a:spcBef>
              <a:buFont typeface="Arial" panose="020B0604020202020204" pitchFamily="34" charset="0"/>
              <a:buChar char="•"/>
            </a:pPr>
            <a:r>
              <a:rPr kumimoji="1" lang="ja-JP" altLang="en-US" sz="1100" dirty="0">
                <a:latin typeface="Yu Gothic UI" panose="020B0500000000000000" pitchFamily="50" charset="-128"/>
                <a:ea typeface="Yu Gothic UI" panose="020B0500000000000000" pitchFamily="50" charset="-128"/>
              </a:rPr>
              <a:t>施設名：</a:t>
            </a:r>
            <a:r>
              <a:rPr kumimoji="1" lang="ja-JP" altLang="en-US" sz="1100" u="sng" dirty="0">
                <a:highlight>
                  <a:srgbClr val="FFFF99"/>
                </a:highlight>
                <a:latin typeface="Yu Gothic UI" panose="020B0500000000000000" pitchFamily="50" charset="-128"/>
                <a:ea typeface="Yu Gothic UI" panose="020B0500000000000000" pitchFamily="50" charset="-128"/>
              </a:rPr>
              <a:t>◯◯倉庫</a:t>
            </a:r>
            <a:endParaRPr kumimoji="1" lang="en-US" altLang="ja-JP" sz="1100" dirty="0">
              <a:latin typeface="Yu Gothic UI" panose="020B0500000000000000" pitchFamily="50" charset="-128"/>
              <a:ea typeface="Yu Gothic UI" panose="020B0500000000000000" pitchFamily="50" charset="-128"/>
            </a:endParaRPr>
          </a:p>
          <a:p>
            <a:pPr marL="174625" indent="-174625">
              <a:spcBef>
                <a:spcPts val="300"/>
              </a:spcBef>
              <a:buFont typeface="Arial" panose="020B0604020202020204" pitchFamily="34" charset="0"/>
              <a:buChar char="•"/>
            </a:pPr>
            <a:r>
              <a:rPr kumimoji="1" lang="ja-JP" altLang="en-US" sz="1100" dirty="0">
                <a:latin typeface="Yu Gothic UI" panose="020B0500000000000000" pitchFamily="50" charset="-128"/>
                <a:ea typeface="Yu Gothic UI" panose="020B0500000000000000" pitchFamily="50" charset="-128"/>
              </a:rPr>
              <a:t>住所：</a:t>
            </a:r>
            <a:r>
              <a:rPr kumimoji="1" lang="ja-JP" altLang="en-US" sz="1100" u="sng" dirty="0">
                <a:highlight>
                  <a:srgbClr val="FFFF99"/>
                </a:highlight>
                <a:latin typeface="Yu Gothic UI" panose="020B0500000000000000" pitchFamily="50" charset="-128"/>
                <a:ea typeface="Yu Gothic UI" panose="020B0500000000000000" pitchFamily="50" charset="-128"/>
              </a:rPr>
              <a:t>◯◯（ご記入ください）</a:t>
            </a:r>
            <a:endParaRPr kumimoji="1" lang="en-US" altLang="ja-JP" sz="1100" u="sng" dirty="0">
              <a:highlight>
                <a:srgbClr val="FFFF99"/>
              </a:highlight>
              <a:latin typeface="Yu Gothic UI" panose="020B0500000000000000" pitchFamily="50" charset="-128"/>
              <a:ea typeface="Yu Gothic UI" panose="020B0500000000000000" pitchFamily="50" charset="-128"/>
            </a:endParaRPr>
          </a:p>
        </p:txBody>
      </p:sp>
      <p:sp>
        <p:nvSpPr>
          <p:cNvPr id="33" name="テキスト ボックス 32">
            <a:extLst>
              <a:ext uri="{FF2B5EF4-FFF2-40B4-BE49-F238E27FC236}">
                <a16:creationId xmlns:a16="http://schemas.microsoft.com/office/drawing/2014/main" id="{1017EAB2-450E-15E1-BC76-88B7A3A89FA5}"/>
              </a:ext>
            </a:extLst>
          </p:cNvPr>
          <p:cNvSpPr txBox="1"/>
          <p:nvPr/>
        </p:nvSpPr>
        <p:spPr>
          <a:xfrm>
            <a:off x="2648044" y="4733713"/>
            <a:ext cx="2160000" cy="469359"/>
          </a:xfrm>
          <a:prstGeom prst="rect">
            <a:avLst/>
          </a:prstGeom>
          <a:noFill/>
        </p:spPr>
        <p:txBody>
          <a:bodyPr wrap="square" rtlCol="0">
            <a:spAutoFit/>
          </a:bodyPr>
          <a:lstStyle/>
          <a:p>
            <a:pPr marL="174625" indent="-174625">
              <a:spcBef>
                <a:spcPts val="300"/>
              </a:spcBef>
              <a:buFont typeface="Arial" panose="020B0604020202020204" pitchFamily="34" charset="0"/>
              <a:buChar char="•"/>
            </a:pPr>
            <a:r>
              <a:rPr kumimoji="1" lang="ja-JP" altLang="en-US" sz="1100" dirty="0">
                <a:latin typeface="Yu Gothic UI" panose="020B0500000000000000" pitchFamily="50" charset="-128"/>
                <a:ea typeface="Yu Gothic UI" panose="020B0500000000000000" pitchFamily="50" charset="-128"/>
              </a:rPr>
              <a:t>施設名：</a:t>
            </a:r>
            <a:r>
              <a:rPr kumimoji="1" lang="ja-JP" altLang="en-US" sz="1100" u="sng" dirty="0">
                <a:highlight>
                  <a:srgbClr val="FFFF99"/>
                </a:highlight>
                <a:latin typeface="Yu Gothic UI" panose="020B0500000000000000" pitchFamily="50" charset="-128"/>
                <a:ea typeface="Yu Gothic UI" panose="020B0500000000000000" pitchFamily="50" charset="-128"/>
              </a:rPr>
              <a:t>◯◯</a:t>
            </a:r>
            <a:r>
              <a:rPr lang="ja-JP" altLang="en-US" sz="1100" u="sng" dirty="0">
                <a:highlight>
                  <a:srgbClr val="FFFF99"/>
                </a:highlight>
                <a:latin typeface="Yu Gothic UI" panose="020B0500000000000000" pitchFamily="50" charset="-128"/>
                <a:ea typeface="Yu Gothic UI" panose="020B0500000000000000" pitchFamily="50" charset="-128"/>
              </a:rPr>
              <a:t>倉庫</a:t>
            </a:r>
            <a:endParaRPr kumimoji="1" lang="en-US" altLang="ja-JP" sz="1100" u="sng" dirty="0">
              <a:highlight>
                <a:srgbClr val="FFFF99"/>
              </a:highlight>
              <a:latin typeface="Yu Gothic UI" panose="020B0500000000000000" pitchFamily="50" charset="-128"/>
              <a:ea typeface="Yu Gothic UI" panose="020B0500000000000000" pitchFamily="50" charset="-128"/>
            </a:endParaRPr>
          </a:p>
          <a:p>
            <a:pPr marL="174625" indent="-174625">
              <a:spcBef>
                <a:spcPts val="300"/>
              </a:spcBef>
              <a:buFont typeface="Arial" panose="020B0604020202020204" pitchFamily="34" charset="0"/>
              <a:buChar char="•"/>
            </a:pPr>
            <a:r>
              <a:rPr kumimoji="1" lang="ja-JP" altLang="en-US" sz="1100" dirty="0">
                <a:latin typeface="Yu Gothic UI" panose="020B0500000000000000" pitchFamily="50" charset="-128"/>
                <a:ea typeface="Yu Gothic UI" panose="020B0500000000000000" pitchFamily="50" charset="-128"/>
              </a:rPr>
              <a:t>住所：</a:t>
            </a:r>
            <a:r>
              <a:rPr kumimoji="1" lang="ja-JP" altLang="en-US" sz="1100" u="sng" dirty="0">
                <a:highlight>
                  <a:srgbClr val="FFFF99"/>
                </a:highlight>
                <a:latin typeface="Yu Gothic UI" panose="020B0500000000000000" pitchFamily="50" charset="-128"/>
                <a:ea typeface="Yu Gothic UI" panose="020B0500000000000000" pitchFamily="50" charset="-128"/>
              </a:rPr>
              <a:t>◯◯（ご記入ください）</a:t>
            </a:r>
            <a:endParaRPr kumimoji="1" lang="en-US" altLang="ja-JP" sz="1100" u="sng" dirty="0">
              <a:highlight>
                <a:srgbClr val="FFFF99"/>
              </a:highlight>
              <a:latin typeface="Yu Gothic UI" panose="020B0500000000000000" pitchFamily="50" charset="-128"/>
              <a:ea typeface="Yu Gothic UI" panose="020B0500000000000000" pitchFamily="50" charset="-128"/>
            </a:endParaRPr>
          </a:p>
        </p:txBody>
      </p:sp>
      <p:sp>
        <p:nvSpPr>
          <p:cNvPr id="34" name="テキスト ボックス 24">
            <a:extLst>
              <a:ext uri="{FF2B5EF4-FFF2-40B4-BE49-F238E27FC236}">
                <a16:creationId xmlns:a16="http://schemas.microsoft.com/office/drawing/2014/main" id="{8881090E-DE44-FC5A-336B-6CB4E17C7ABC}"/>
              </a:ext>
            </a:extLst>
          </p:cNvPr>
          <p:cNvSpPr txBox="1">
            <a:spLocks noChangeArrowheads="1"/>
          </p:cNvSpPr>
          <p:nvPr/>
        </p:nvSpPr>
        <p:spPr bwMode="auto">
          <a:xfrm>
            <a:off x="198137" y="1932518"/>
            <a:ext cx="9509726" cy="279797"/>
          </a:xfrm>
          <a:prstGeom prst="rect">
            <a:avLst/>
          </a:prstGeom>
          <a:solidFill>
            <a:schemeClr val="bg2">
              <a:lumMod val="20000"/>
              <a:lumOff val="80000"/>
            </a:schemeClr>
          </a:solidFill>
          <a:ln w="9525">
            <a:noFill/>
            <a:miter lim="800000"/>
            <a:headEnd/>
            <a:tailEnd/>
          </a:ln>
        </p:spPr>
        <p:txBody>
          <a:bodyPr wrap="none" lIns="0" rIns="0" anchor="ctr">
            <a:noAutofit/>
          </a:bodyPr>
          <a:lstStyle>
            <a:defPPr>
              <a:defRPr lang="ja-JP"/>
            </a:defPPr>
            <a:lvl1pPr algn="l" rtl="0" fontAlgn="base">
              <a:spcBef>
                <a:spcPct val="0"/>
              </a:spcBef>
              <a:spcAft>
                <a:spcPct val="0"/>
              </a:spcAft>
              <a:defRPr kumimoji="1" sz="1200" kern="1200">
                <a:solidFill>
                  <a:schemeClr val="tx1"/>
                </a:solidFill>
                <a:latin typeface="Arial" pitchFamily="34" charset="0"/>
                <a:ea typeface="ＭＳ Ｐゴシック" pitchFamily="50" charset="-128"/>
                <a:cs typeface="+mn-cs"/>
              </a:defRPr>
            </a:lvl1pPr>
            <a:lvl2pPr marL="457200" algn="l" rtl="0" fontAlgn="base">
              <a:spcBef>
                <a:spcPct val="0"/>
              </a:spcBef>
              <a:spcAft>
                <a:spcPct val="0"/>
              </a:spcAft>
              <a:defRPr kumimoji="1" sz="1200" kern="1200">
                <a:solidFill>
                  <a:schemeClr val="tx1"/>
                </a:solidFill>
                <a:latin typeface="Arial" pitchFamily="34" charset="0"/>
                <a:ea typeface="ＭＳ Ｐゴシック" pitchFamily="50" charset="-128"/>
                <a:cs typeface="+mn-cs"/>
              </a:defRPr>
            </a:lvl2pPr>
            <a:lvl3pPr marL="914400" algn="l" rtl="0" fontAlgn="base">
              <a:spcBef>
                <a:spcPct val="0"/>
              </a:spcBef>
              <a:spcAft>
                <a:spcPct val="0"/>
              </a:spcAft>
              <a:defRPr kumimoji="1" sz="1200" kern="1200">
                <a:solidFill>
                  <a:schemeClr val="tx1"/>
                </a:solidFill>
                <a:latin typeface="Arial" pitchFamily="34" charset="0"/>
                <a:ea typeface="ＭＳ Ｐゴシック" pitchFamily="50" charset="-128"/>
                <a:cs typeface="+mn-cs"/>
              </a:defRPr>
            </a:lvl3pPr>
            <a:lvl4pPr marL="1371600" algn="l" rtl="0" fontAlgn="base">
              <a:spcBef>
                <a:spcPct val="0"/>
              </a:spcBef>
              <a:spcAft>
                <a:spcPct val="0"/>
              </a:spcAft>
              <a:defRPr kumimoji="1" sz="1200" kern="1200">
                <a:solidFill>
                  <a:schemeClr val="tx1"/>
                </a:solidFill>
                <a:latin typeface="Arial" pitchFamily="34" charset="0"/>
                <a:ea typeface="ＭＳ Ｐゴシック" pitchFamily="50" charset="-128"/>
                <a:cs typeface="+mn-cs"/>
              </a:defRPr>
            </a:lvl4pPr>
            <a:lvl5pPr marL="1828800" algn="l" rtl="0" fontAlgn="base">
              <a:spcBef>
                <a:spcPct val="0"/>
              </a:spcBef>
              <a:spcAft>
                <a:spcPct val="0"/>
              </a:spcAft>
              <a:defRPr kumimoji="1" sz="1200" kern="1200">
                <a:solidFill>
                  <a:schemeClr val="tx1"/>
                </a:solidFill>
                <a:latin typeface="Arial" pitchFamily="34" charset="0"/>
                <a:ea typeface="ＭＳ Ｐゴシック" pitchFamily="50" charset="-128"/>
                <a:cs typeface="+mn-cs"/>
              </a:defRPr>
            </a:lvl5pPr>
            <a:lvl6pPr marL="2286000" algn="l" defTabSz="914400" rtl="0" eaLnBrk="1" latinLnBrk="0" hangingPunct="1">
              <a:defRPr kumimoji="1" sz="1200" kern="1200">
                <a:solidFill>
                  <a:schemeClr val="tx1"/>
                </a:solidFill>
                <a:latin typeface="Arial" pitchFamily="34" charset="0"/>
                <a:ea typeface="ＭＳ Ｐゴシック" pitchFamily="50" charset="-128"/>
                <a:cs typeface="+mn-cs"/>
              </a:defRPr>
            </a:lvl6pPr>
            <a:lvl7pPr marL="2743200" algn="l" defTabSz="914400" rtl="0" eaLnBrk="1" latinLnBrk="0" hangingPunct="1">
              <a:defRPr kumimoji="1" sz="1200" kern="1200">
                <a:solidFill>
                  <a:schemeClr val="tx1"/>
                </a:solidFill>
                <a:latin typeface="Arial" pitchFamily="34" charset="0"/>
                <a:ea typeface="ＭＳ Ｐゴシック" pitchFamily="50" charset="-128"/>
                <a:cs typeface="+mn-cs"/>
              </a:defRPr>
            </a:lvl7pPr>
            <a:lvl8pPr marL="3200400" algn="l" defTabSz="914400" rtl="0" eaLnBrk="1" latinLnBrk="0" hangingPunct="1">
              <a:defRPr kumimoji="1" sz="1200" kern="1200">
                <a:solidFill>
                  <a:schemeClr val="tx1"/>
                </a:solidFill>
                <a:latin typeface="Arial" pitchFamily="34" charset="0"/>
                <a:ea typeface="ＭＳ Ｐゴシック" pitchFamily="50" charset="-128"/>
                <a:cs typeface="+mn-cs"/>
              </a:defRPr>
            </a:lvl8pPr>
            <a:lvl9pPr marL="3657600" algn="l" defTabSz="914400" rtl="0" eaLnBrk="1" latinLnBrk="0" hangingPunct="1">
              <a:defRPr kumimoji="1" sz="1200" kern="1200">
                <a:solidFill>
                  <a:schemeClr val="tx1"/>
                </a:solidFill>
                <a:latin typeface="Arial" pitchFamily="34" charset="0"/>
                <a:ea typeface="ＭＳ Ｐゴシック" pitchFamily="50" charset="-128"/>
                <a:cs typeface="+mn-cs"/>
              </a:defRPr>
            </a:lvl9pPr>
          </a:lstStyle>
          <a:p>
            <a:pPr algn="l"/>
            <a:r>
              <a:rPr lang="ja-JP" altLang="en-US" b="1" dirty="0">
                <a:latin typeface="Yu Gothic UI" panose="020B0500000000000000" pitchFamily="50" charset="-128"/>
                <a:ea typeface="Yu Gothic UI" panose="020B0500000000000000" pitchFamily="50" charset="-128"/>
              </a:rPr>
              <a:t>＜輸出＞</a:t>
            </a:r>
          </a:p>
        </p:txBody>
      </p:sp>
      <p:sp>
        <p:nvSpPr>
          <p:cNvPr id="35" name="テキスト ボックス 24">
            <a:extLst>
              <a:ext uri="{FF2B5EF4-FFF2-40B4-BE49-F238E27FC236}">
                <a16:creationId xmlns:a16="http://schemas.microsoft.com/office/drawing/2014/main" id="{E3811AFF-59F1-CF08-2DA1-3C7392529891}"/>
              </a:ext>
            </a:extLst>
          </p:cNvPr>
          <p:cNvSpPr txBox="1">
            <a:spLocks noChangeArrowheads="1"/>
          </p:cNvSpPr>
          <p:nvPr/>
        </p:nvSpPr>
        <p:spPr bwMode="auto">
          <a:xfrm>
            <a:off x="198137" y="3974760"/>
            <a:ext cx="9509726" cy="279797"/>
          </a:xfrm>
          <a:prstGeom prst="rect">
            <a:avLst/>
          </a:prstGeom>
          <a:solidFill>
            <a:schemeClr val="bg2">
              <a:lumMod val="20000"/>
              <a:lumOff val="80000"/>
            </a:schemeClr>
          </a:solidFill>
          <a:ln w="9525">
            <a:noFill/>
            <a:miter lim="800000"/>
            <a:headEnd/>
            <a:tailEnd/>
          </a:ln>
        </p:spPr>
        <p:txBody>
          <a:bodyPr wrap="none" lIns="0" rIns="0" anchor="ctr">
            <a:noAutofit/>
          </a:bodyPr>
          <a:lstStyle>
            <a:defPPr>
              <a:defRPr lang="ja-JP"/>
            </a:defPPr>
            <a:lvl1pPr algn="l" rtl="0" fontAlgn="base">
              <a:spcBef>
                <a:spcPct val="0"/>
              </a:spcBef>
              <a:spcAft>
                <a:spcPct val="0"/>
              </a:spcAft>
              <a:defRPr kumimoji="1" sz="1200" kern="1200">
                <a:solidFill>
                  <a:schemeClr val="tx1"/>
                </a:solidFill>
                <a:latin typeface="Arial" pitchFamily="34" charset="0"/>
                <a:ea typeface="ＭＳ Ｐゴシック" pitchFamily="50" charset="-128"/>
                <a:cs typeface="+mn-cs"/>
              </a:defRPr>
            </a:lvl1pPr>
            <a:lvl2pPr marL="457200" algn="l" rtl="0" fontAlgn="base">
              <a:spcBef>
                <a:spcPct val="0"/>
              </a:spcBef>
              <a:spcAft>
                <a:spcPct val="0"/>
              </a:spcAft>
              <a:defRPr kumimoji="1" sz="1200" kern="1200">
                <a:solidFill>
                  <a:schemeClr val="tx1"/>
                </a:solidFill>
                <a:latin typeface="Arial" pitchFamily="34" charset="0"/>
                <a:ea typeface="ＭＳ Ｐゴシック" pitchFamily="50" charset="-128"/>
                <a:cs typeface="+mn-cs"/>
              </a:defRPr>
            </a:lvl2pPr>
            <a:lvl3pPr marL="914400" algn="l" rtl="0" fontAlgn="base">
              <a:spcBef>
                <a:spcPct val="0"/>
              </a:spcBef>
              <a:spcAft>
                <a:spcPct val="0"/>
              </a:spcAft>
              <a:defRPr kumimoji="1" sz="1200" kern="1200">
                <a:solidFill>
                  <a:schemeClr val="tx1"/>
                </a:solidFill>
                <a:latin typeface="Arial" pitchFamily="34" charset="0"/>
                <a:ea typeface="ＭＳ Ｐゴシック" pitchFamily="50" charset="-128"/>
                <a:cs typeface="+mn-cs"/>
              </a:defRPr>
            </a:lvl3pPr>
            <a:lvl4pPr marL="1371600" algn="l" rtl="0" fontAlgn="base">
              <a:spcBef>
                <a:spcPct val="0"/>
              </a:spcBef>
              <a:spcAft>
                <a:spcPct val="0"/>
              </a:spcAft>
              <a:defRPr kumimoji="1" sz="1200" kern="1200">
                <a:solidFill>
                  <a:schemeClr val="tx1"/>
                </a:solidFill>
                <a:latin typeface="Arial" pitchFamily="34" charset="0"/>
                <a:ea typeface="ＭＳ Ｐゴシック" pitchFamily="50" charset="-128"/>
                <a:cs typeface="+mn-cs"/>
              </a:defRPr>
            </a:lvl4pPr>
            <a:lvl5pPr marL="1828800" algn="l" rtl="0" fontAlgn="base">
              <a:spcBef>
                <a:spcPct val="0"/>
              </a:spcBef>
              <a:spcAft>
                <a:spcPct val="0"/>
              </a:spcAft>
              <a:defRPr kumimoji="1" sz="1200" kern="1200">
                <a:solidFill>
                  <a:schemeClr val="tx1"/>
                </a:solidFill>
                <a:latin typeface="Arial" pitchFamily="34" charset="0"/>
                <a:ea typeface="ＭＳ Ｐゴシック" pitchFamily="50" charset="-128"/>
                <a:cs typeface="+mn-cs"/>
              </a:defRPr>
            </a:lvl5pPr>
            <a:lvl6pPr marL="2286000" algn="l" defTabSz="914400" rtl="0" eaLnBrk="1" latinLnBrk="0" hangingPunct="1">
              <a:defRPr kumimoji="1" sz="1200" kern="1200">
                <a:solidFill>
                  <a:schemeClr val="tx1"/>
                </a:solidFill>
                <a:latin typeface="Arial" pitchFamily="34" charset="0"/>
                <a:ea typeface="ＭＳ Ｐゴシック" pitchFamily="50" charset="-128"/>
                <a:cs typeface="+mn-cs"/>
              </a:defRPr>
            </a:lvl6pPr>
            <a:lvl7pPr marL="2743200" algn="l" defTabSz="914400" rtl="0" eaLnBrk="1" latinLnBrk="0" hangingPunct="1">
              <a:defRPr kumimoji="1" sz="1200" kern="1200">
                <a:solidFill>
                  <a:schemeClr val="tx1"/>
                </a:solidFill>
                <a:latin typeface="Arial" pitchFamily="34" charset="0"/>
                <a:ea typeface="ＭＳ Ｐゴシック" pitchFamily="50" charset="-128"/>
                <a:cs typeface="+mn-cs"/>
              </a:defRPr>
            </a:lvl7pPr>
            <a:lvl8pPr marL="3200400" algn="l" defTabSz="914400" rtl="0" eaLnBrk="1" latinLnBrk="0" hangingPunct="1">
              <a:defRPr kumimoji="1" sz="1200" kern="1200">
                <a:solidFill>
                  <a:schemeClr val="tx1"/>
                </a:solidFill>
                <a:latin typeface="Arial" pitchFamily="34" charset="0"/>
                <a:ea typeface="ＭＳ Ｐゴシック" pitchFamily="50" charset="-128"/>
                <a:cs typeface="+mn-cs"/>
              </a:defRPr>
            </a:lvl8pPr>
            <a:lvl9pPr marL="3657600" algn="l" defTabSz="914400" rtl="0" eaLnBrk="1" latinLnBrk="0" hangingPunct="1">
              <a:defRPr kumimoji="1" sz="1200" kern="1200">
                <a:solidFill>
                  <a:schemeClr val="tx1"/>
                </a:solidFill>
                <a:latin typeface="Arial" pitchFamily="34" charset="0"/>
                <a:ea typeface="ＭＳ Ｐゴシック" pitchFamily="50" charset="-128"/>
                <a:cs typeface="+mn-cs"/>
              </a:defRPr>
            </a:lvl9pPr>
          </a:lstStyle>
          <a:p>
            <a:pPr algn="l"/>
            <a:r>
              <a:rPr lang="ja-JP" altLang="en-US" b="1" dirty="0">
                <a:latin typeface="Yu Gothic UI" panose="020B0500000000000000" pitchFamily="50" charset="-128"/>
                <a:ea typeface="Yu Gothic UI" panose="020B0500000000000000" pitchFamily="50" charset="-128"/>
              </a:rPr>
              <a:t>＜輸入＞</a:t>
            </a:r>
          </a:p>
        </p:txBody>
      </p:sp>
      <p:sp>
        <p:nvSpPr>
          <p:cNvPr id="36" name="テキスト ボックス 35">
            <a:extLst>
              <a:ext uri="{FF2B5EF4-FFF2-40B4-BE49-F238E27FC236}">
                <a16:creationId xmlns:a16="http://schemas.microsoft.com/office/drawing/2014/main" id="{007879E2-E97C-E9D7-FAE6-5860774B64CE}"/>
              </a:ext>
            </a:extLst>
          </p:cNvPr>
          <p:cNvSpPr txBox="1"/>
          <p:nvPr/>
        </p:nvSpPr>
        <p:spPr>
          <a:xfrm>
            <a:off x="198136" y="4733713"/>
            <a:ext cx="2160000" cy="638636"/>
          </a:xfrm>
          <a:prstGeom prst="rect">
            <a:avLst/>
          </a:prstGeom>
          <a:noFill/>
        </p:spPr>
        <p:txBody>
          <a:bodyPr wrap="square" rtlCol="0">
            <a:spAutoFit/>
          </a:bodyPr>
          <a:lstStyle/>
          <a:p>
            <a:pPr marL="174625" indent="-174625">
              <a:spcBef>
                <a:spcPts val="300"/>
              </a:spcBef>
              <a:buFont typeface="Arial" panose="020B0604020202020204" pitchFamily="34" charset="0"/>
              <a:buChar char="•"/>
            </a:pPr>
            <a:r>
              <a:rPr lang="ja-JP" altLang="en-US" sz="1100" dirty="0">
                <a:latin typeface="Yu Gothic UI" panose="020B0500000000000000" pitchFamily="50" charset="-128"/>
                <a:ea typeface="Yu Gothic UI" panose="020B0500000000000000" pitchFamily="50" charset="-128"/>
              </a:rPr>
              <a:t>主なターミナル：</a:t>
            </a:r>
            <a:r>
              <a:rPr lang="ja-JP" altLang="en-US" sz="1100" u="sng" dirty="0">
                <a:highlight>
                  <a:srgbClr val="FFFF99"/>
                </a:highlight>
                <a:latin typeface="Yu Gothic UI" panose="020B0500000000000000" pitchFamily="50" charset="-128"/>
                <a:ea typeface="Yu Gothic UI" panose="020B0500000000000000" pitchFamily="50" charset="-128"/>
              </a:rPr>
              <a:t>大井〇号</a:t>
            </a:r>
            <a:endParaRPr lang="en-US" altLang="ja-JP" sz="1100" u="sng" dirty="0">
              <a:highlight>
                <a:srgbClr val="FFFF99"/>
              </a:highlight>
              <a:latin typeface="Yu Gothic UI" panose="020B0500000000000000" pitchFamily="50" charset="-128"/>
              <a:ea typeface="Yu Gothic UI" panose="020B0500000000000000" pitchFamily="50" charset="-128"/>
            </a:endParaRPr>
          </a:p>
          <a:p>
            <a:pPr marL="174625" indent="-174625">
              <a:spcBef>
                <a:spcPts val="300"/>
              </a:spcBef>
              <a:buFont typeface="Arial" panose="020B0604020202020204" pitchFamily="34" charset="0"/>
              <a:buChar char="•"/>
            </a:pPr>
            <a:r>
              <a:rPr lang="ja-JP" altLang="en-US" sz="1100" dirty="0">
                <a:latin typeface="Yu Gothic UI" panose="020B0500000000000000" pitchFamily="50" charset="-128"/>
                <a:ea typeface="Yu Gothic UI" panose="020B0500000000000000" pitchFamily="50" charset="-128"/>
              </a:rPr>
              <a:t>ゲート搬出：本船到着（</a:t>
            </a:r>
            <a:r>
              <a:rPr lang="en-US" altLang="ja-JP" sz="1100" dirty="0">
                <a:latin typeface="Yu Gothic UI" panose="020B0500000000000000" pitchFamily="50" charset="-128"/>
                <a:ea typeface="Yu Gothic UI" panose="020B0500000000000000" pitchFamily="50" charset="-128"/>
              </a:rPr>
              <a:t>ETA</a:t>
            </a:r>
            <a:r>
              <a:rPr lang="ja-JP" altLang="en-US" sz="1100" dirty="0">
                <a:latin typeface="Yu Gothic UI" panose="020B0500000000000000" pitchFamily="50" charset="-128"/>
                <a:ea typeface="Yu Gothic UI" panose="020B0500000000000000" pitchFamily="50" charset="-128"/>
              </a:rPr>
              <a:t>）の</a:t>
            </a:r>
            <a:r>
              <a:rPr lang="ja-JP" altLang="en-US" sz="1100" u="sng" dirty="0">
                <a:highlight>
                  <a:srgbClr val="FFFF99"/>
                </a:highlight>
                <a:latin typeface="Yu Gothic UI" panose="020B0500000000000000" pitchFamily="50" charset="-128"/>
                <a:ea typeface="Yu Gothic UI" panose="020B0500000000000000" pitchFamily="50" charset="-128"/>
              </a:rPr>
              <a:t>◯</a:t>
            </a:r>
            <a:r>
              <a:rPr lang="ja-JP" altLang="en-US" sz="1100" dirty="0">
                <a:latin typeface="Yu Gothic UI" panose="020B0500000000000000" pitchFamily="50" charset="-128"/>
                <a:ea typeface="Yu Gothic UI" panose="020B0500000000000000" pitchFamily="50" charset="-128"/>
              </a:rPr>
              <a:t>日後</a:t>
            </a:r>
            <a:endParaRPr lang="en-US" altLang="ja-JP" sz="1100" dirty="0">
              <a:latin typeface="Yu Gothic UI" panose="020B0500000000000000" pitchFamily="50" charset="-128"/>
              <a:ea typeface="Yu Gothic UI" panose="020B0500000000000000" pitchFamily="50" charset="-128"/>
            </a:endParaRPr>
          </a:p>
        </p:txBody>
      </p:sp>
    </p:spTree>
    <p:extLst>
      <p:ext uri="{BB962C8B-B14F-4D97-AF65-F5344CB8AC3E}">
        <p14:creationId xmlns:p14="http://schemas.microsoft.com/office/powerpoint/2010/main" val="7936226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hink-cell data - do not delete" hidden="1">
            <a:extLst>
              <a:ext uri="{FF2B5EF4-FFF2-40B4-BE49-F238E27FC236}">
                <a16:creationId xmlns:a16="http://schemas.microsoft.com/office/drawing/2014/main" id="{5426168D-CF2C-E40F-0B33-CB69712177A0}"/>
              </a:ext>
            </a:extLst>
          </p:cNvPr>
          <p:cNvGraphicFramePr>
            <a:graphicFrameLocks noChangeAspect="1"/>
          </p:cNvGraphicFramePr>
          <p:nvPr>
            <p:custDataLst>
              <p:tags r:id="rId1"/>
            </p:custDataLst>
            <p:extLst>
              <p:ext uri="{D42A27DB-BD31-4B8C-83A1-F6EECF244321}">
                <p14:modId xmlns:p14="http://schemas.microsoft.com/office/powerpoint/2010/main" val="1046652944"/>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スライド" r:id="rId3" imgW="554" imgH="551" progId="TCLayout.ActiveDocument.1">
                  <p:embed/>
                </p:oleObj>
              </mc:Choice>
              <mc:Fallback>
                <p:oleObj name="think-cellスライド" r:id="rId3" imgW="554" imgH="551" progId="TCLayout.ActiveDocument.1">
                  <p:embed/>
                  <p:pic>
                    <p:nvPicPr>
                      <p:cNvPr id="6" name="think-cell data - do not delete" hidden="1">
                        <a:extLst>
                          <a:ext uri="{FF2B5EF4-FFF2-40B4-BE49-F238E27FC236}">
                            <a16:creationId xmlns:a16="http://schemas.microsoft.com/office/drawing/2014/main" id="{5426168D-CF2C-E40F-0B33-CB69712177A0}"/>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2" name="コンテンツ プレースホルダー 1">
            <a:extLst>
              <a:ext uri="{FF2B5EF4-FFF2-40B4-BE49-F238E27FC236}">
                <a16:creationId xmlns:a16="http://schemas.microsoft.com/office/drawing/2014/main" id="{62680587-A8CB-47D0-B27F-85EAB5FCBD27}"/>
              </a:ext>
            </a:extLst>
          </p:cNvPr>
          <p:cNvSpPr>
            <a:spLocks noGrp="1"/>
          </p:cNvSpPr>
          <p:nvPr>
            <p:ph type="body" sz="quarter" idx="10"/>
          </p:nvPr>
        </p:nvSpPr>
        <p:spPr>
          <a:xfrm>
            <a:off x="201975" y="259239"/>
            <a:ext cx="9504000" cy="671292"/>
          </a:xfrm>
        </p:spPr>
        <p:txBody>
          <a:bodyPr/>
          <a:lstStyle/>
          <a:p>
            <a:r>
              <a:rPr lang="ja-JP" altLang="en-US" dirty="0"/>
              <a:t>現在の輸送における課題　</a:t>
            </a:r>
            <a:r>
              <a:rPr lang="en-US" altLang="ja-JP" dirty="0"/>
              <a:t>※</a:t>
            </a:r>
            <a:r>
              <a:rPr lang="ja-JP" altLang="en-US" dirty="0"/>
              <a:t>コンソーシアム形式の場合はまとめて記載</a:t>
            </a:r>
          </a:p>
        </p:txBody>
      </p:sp>
      <p:sp>
        <p:nvSpPr>
          <p:cNvPr id="4" name="タイトル 3">
            <a:extLst>
              <a:ext uri="{FF2B5EF4-FFF2-40B4-BE49-F238E27FC236}">
                <a16:creationId xmlns:a16="http://schemas.microsoft.com/office/drawing/2014/main" id="{5FDE4D97-2131-BE44-B73E-049A5A04B91B}"/>
              </a:ext>
            </a:extLst>
          </p:cNvPr>
          <p:cNvSpPr>
            <a:spLocks noGrp="1"/>
          </p:cNvSpPr>
          <p:nvPr>
            <p:ph type="title"/>
          </p:nvPr>
        </p:nvSpPr>
        <p:spPr>
          <a:xfrm>
            <a:off x="201975" y="248559"/>
            <a:ext cx="9504000" cy="299052"/>
          </a:xfrm>
        </p:spPr>
        <p:txBody>
          <a:bodyPr vert="horz"/>
          <a:lstStyle/>
          <a:p>
            <a:pPr algn="r"/>
            <a:r>
              <a:rPr lang="ja-JP" altLang="en-US" dirty="0"/>
              <a:t>様式５（枚数自由）</a:t>
            </a:r>
          </a:p>
        </p:txBody>
      </p:sp>
      <p:sp>
        <p:nvSpPr>
          <p:cNvPr id="13" name="正方形/長方形 12">
            <a:extLst>
              <a:ext uri="{FF2B5EF4-FFF2-40B4-BE49-F238E27FC236}">
                <a16:creationId xmlns:a16="http://schemas.microsoft.com/office/drawing/2014/main" id="{C163D4F9-41D1-C885-ABAC-22E89B515432}"/>
              </a:ext>
            </a:extLst>
          </p:cNvPr>
          <p:cNvSpPr/>
          <p:nvPr/>
        </p:nvSpPr>
        <p:spPr>
          <a:xfrm>
            <a:off x="200024" y="1772816"/>
            <a:ext cx="9498309" cy="607782"/>
          </a:xfrm>
          <a:prstGeom prst="rect">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spcBef>
                <a:spcPts val="300"/>
              </a:spcBef>
            </a:pPr>
            <a:r>
              <a:rPr lang="ja-JP" altLang="en-US" sz="1400" dirty="0">
                <a:solidFill>
                  <a:schemeClr val="accent1"/>
                </a:solidFill>
              </a:rPr>
              <a:t>参画者の要件を踏まえ、</a:t>
            </a:r>
            <a:r>
              <a:rPr kumimoji="1" lang="ja-JP" altLang="en-US" sz="1400" dirty="0">
                <a:solidFill>
                  <a:schemeClr val="accent1"/>
                </a:solidFill>
              </a:rPr>
              <a:t>様式４で記載した現在の輸送フローに関して、課題として認識している点を記載してください。</a:t>
            </a:r>
            <a:endParaRPr kumimoji="1" lang="en-US" altLang="ja-JP" sz="1400" dirty="0">
              <a:solidFill>
                <a:schemeClr val="accent1"/>
              </a:solidFill>
            </a:endParaRPr>
          </a:p>
          <a:p>
            <a:pPr>
              <a:spcBef>
                <a:spcPts val="300"/>
              </a:spcBef>
            </a:pPr>
            <a:r>
              <a:rPr kumimoji="1" lang="ja-JP" altLang="en-US" sz="1400" dirty="0">
                <a:solidFill>
                  <a:schemeClr val="accent1"/>
                </a:solidFill>
              </a:rPr>
              <a:t>必要に応じて下記の表を利用してください。　</a:t>
            </a:r>
            <a:r>
              <a:rPr kumimoji="1" lang="en-US" altLang="ja-JP" sz="1400" dirty="0">
                <a:solidFill>
                  <a:schemeClr val="accent1"/>
                </a:solidFill>
              </a:rPr>
              <a:t>※</a:t>
            </a:r>
            <a:r>
              <a:rPr kumimoji="1" lang="ja-JP" altLang="en-US" sz="1400" dirty="0">
                <a:solidFill>
                  <a:schemeClr val="accent1"/>
                </a:solidFill>
              </a:rPr>
              <a:t>コンソーシアム形式の場合はまとめて記載してください</a:t>
            </a:r>
            <a:endParaRPr kumimoji="1" lang="ja-JP" altLang="en-US" sz="1400" dirty="0">
              <a:solidFill>
                <a:schemeClr val="accent1"/>
              </a:solidFill>
              <a:highlight>
                <a:srgbClr val="FFFF00"/>
              </a:highlight>
            </a:endParaRPr>
          </a:p>
        </p:txBody>
      </p:sp>
      <p:graphicFrame>
        <p:nvGraphicFramePr>
          <p:cNvPr id="5" name="表 6">
            <a:extLst>
              <a:ext uri="{FF2B5EF4-FFF2-40B4-BE49-F238E27FC236}">
                <a16:creationId xmlns:a16="http://schemas.microsoft.com/office/drawing/2014/main" id="{8109D770-305F-3959-0C84-7189A55A9529}"/>
              </a:ext>
            </a:extLst>
          </p:cNvPr>
          <p:cNvGraphicFramePr>
            <a:graphicFrameLocks noGrp="1"/>
          </p:cNvGraphicFramePr>
          <p:nvPr>
            <p:extLst>
              <p:ext uri="{D42A27DB-BD31-4B8C-83A1-F6EECF244321}">
                <p14:modId xmlns:p14="http://schemas.microsoft.com/office/powerpoint/2010/main" val="2041933783"/>
              </p:ext>
            </p:extLst>
          </p:nvPr>
        </p:nvGraphicFramePr>
        <p:xfrm>
          <a:off x="200025" y="2447960"/>
          <a:ext cx="9505950" cy="4005229"/>
        </p:xfrm>
        <a:graphic>
          <a:graphicData uri="http://schemas.openxmlformats.org/drawingml/2006/table">
            <a:tbl>
              <a:tblPr firstRow="1" bandRow="1">
                <a:tableStyleId>{5C22544A-7EE6-4342-B048-85BDC9FD1C3A}</a:tableStyleId>
              </a:tblPr>
              <a:tblGrid>
                <a:gridCol w="936551">
                  <a:extLst>
                    <a:ext uri="{9D8B030D-6E8A-4147-A177-3AD203B41FA5}">
                      <a16:colId xmlns:a16="http://schemas.microsoft.com/office/drawing/2014/main" val="598721422"/>
                    </a:ext>
                  </a:extLst>
                </a:gridCol>
                <a:gridCol w="8569399">
                  <a:extLst>
                    <a:ext uri="{9D8B030D-6E8A-4147-A177-3AD203B41FA5}">
                      <a16:colId xmlns:a16="http://schemas.microsoft.com/office/drawing/2014/main" val="717336382"/>
                    </a:ext>
                  </a:extLst>
                </a:gridCol>
              </a:tblGrid>
              <a:tr h="336861">
                <a:tc>
                  <a:txBody>
                    <a:bodyPr/>
                    <a:lstStyle/>
                    <a:p>
                      <a:r>
                        <a:rPr kumimoji="1" lang="ja-JP" altLang="en-US" sz="1200" dirty="0">
                          <a:solidFill>
                            <a:schemeClr val="tx1"/>
                          </a:solidFill>
                        </a:rPr>
                        <a:t>テーマ</a:t>
                      </a:r>
                    </a:p>
                  </a:txBody>
                  <a:tcPr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2">
                        <a:lumMod val="20000"/>
                        <a:lumOff val="80000"/>
                      </a:schemeClr>
                    </a:solidFill>
                  </a:tcPr>
                </a:tc>
                <a:tc>
                  <a:txBody>
                    <a:bodyPr/>
                    <a:lstStyle/>
                    <a:p>
                      <a:r>
                        <a:rPr kumimoji="1" lang="ja-JP" altLang="en-US" sz="1200" dirty="0">
                          <a:solidFill>
                            <a:schemeClr val="tx1"/>
                          </a:solidFill>
                        </a:rPr>
                        <a:t>課題</a:t>
                      </a:r>
                    </a:p>
                  </a:txBody>
                  <a:tcPr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2">
                        <a:lumMod val="20000"/>
                        <a:lumOff val="80000"/>
                      </a:schemeClr>
                    </a:solidFill>
                  </a:tcPr>
                </a:tc>
                <a:extLst>
                  <a:ext uri="{0D108BD9-81ED-4DB2-BD59-A6C34878D82A}">
                    <a16:rowId xmlns:a16="http://schemas.microsoft.com/office/drawing/2014/main" val="1773628778"/>
                  </a:ext>
                </a:extLst>
              </a:tr>
              <a:tr h="917092">
                <a:tc>
                  <a:txBody>
                    <a:bodyPr/>
                    <a:lstStyle/>
                    <a:p>
                      <a:r>
                        <a:rPr kumimoji="1" lang="ja-JP" altLang="en-US" sz="1200" dirty="0"/>
                        <a:t>輸送時間・輸送効率</a:t>
                      </a:r>
                    </a:p>
                  </a:txBody>
                  <a:tcPr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solidFill>
                  </a:tcPr>
                </a:tc>
                <a:tc>
                  <a:txBody>
                    <a:bodyPr/>
                    <a:lstStyle/>
                    <a:p>
                      <a:pPr marL="171450" indent="-171450">
                        <a:buFont typeface="Wingdings" panose="05000000000000000000" pitchFamily="2" charset="2"/>
                        <a:buChar char="ü"/>
                      </a:pPr>
                      <a:r>
                        <a:rPr kumimoji="1" lang="en-US" altLang="ja-JP" sz="1200" dirty="0">
                          <a:solidFill>
                            <a:schemeClr val="accent1"/>
                          </a:solidFill>
                        </a:rPr>
                        <a:t>XXX</a:t>
                      </a:r>
                      <a:endParaRPr kumimoji="1" lang="ja-JP" altLang="en-US" sz="1200" dirty="0">
                        <a:solidFill>
                          <a:schemeClr val="accent1"/>
                        </a:solidFill>
                      </a:endParaRPr>
                    </a:p>
                  </a:txBody>
                  <a:tcPr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10449531"/>
                  </a:ext>
                </a:extLst>
              </a:tr>
              <a:tr h="917092">
                <a:tc>
                  <a:txBody>
                    <a:bodyPr/>
                    <a:lstStyle/>
                    <a:p>
                      <a:r>
                        <a:rPr kumimoji="1" lang="ja-JP" altLang="en-US" sz="1200" dirty="0"/>
                        <a:t>輸送コスト</a:t>
                      </a:r>
                    </a:p>
                  </a:txBody>
                  <a:tcPr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solidFill>
                  </a:tcPr>
                </a:tc>
                <a:tc>
                  <a:txBody>
                    <a:bodyPr/>
                    <a:lstStyle/>
                    <a:p>
                      <a:pPr marL="171450" indent="-171450">
                        <a:buFont typeface="Wingdings" panose="05000000000000000000" pitchFamily="2" charset="2"/>
                        <a:buChar char="ü"/>
                      </a:pPr>
                      <a:r>
                        <a:rPr kumimoji="1" lang="en-US" altLang="ja-JP" sz="1200" dirty="0">
                          <a:solidFill>
                            <a:schemeClr val="accent1"/>
                          </a:solidFill>
                        </a:rPr>
                        <a:t>XXX</a:t>
                      </a:r>
                      <a:endParaRPr kumimoji="1" lang="ja-JP" altLang="en-US" sz="1200" dirty="0">
                        <a:solidFill>
                          <a:schemeClr val="accent1"/>
                        </a:solidFill>
                      </a:endParaRPr>
                    </a:p>
                  </a:txBody>
                  <a:tcPr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954200901"/>
                  </a:ext>
                </a:extLst>
              </a:tr>
              <a:tr h="917092">
                <a:tc>
                  <a:txBody>
                    <a:bodyPr/>
                    <a:lstStyle/>
                    <a:p>
                      <a:r>
                        <a:rPr kumimoji="1" lang="ja-JP" altLang="en-US" sz="1200" dirty="0"/>
                        <a:t>リードタイム</a:t>
                      </a:r>
                    </a:p>
                  </a:txBody>
                  <a:tcPr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solidFill>
                  </a:tcPr>
                </a:tc>
                <a:tc>
                  <a:txBody>
                    <a:bodyPr/>
                    <a:lstStyle/>
                    <a:p>
                      <a:pPr marL="171450" indent="-171450">
                        <a:buFont typeface="Wingdings" panose="05000000000000000000" pitchFamily="2" charset="2"/>
                        <a:buChar char="ü"/>
                      </a:pPr>
                      <a:r>
                        <a:rPr kumimoji="1" lang="ja-JP" altLang="en-US" sz="1200" dirty="0">
                          <a:solidFill>
                            <a:schemeClr val="accent1"/>
                          </a:solidFill>
                        </a:rPr>
                        <a:t>（記入例）東京港コンテナターミナルのゲート前混雑により、計画通りの輸送が難しい</a:t>
                      </a:r>
                    </a:p>
                  </a:txBody>
                  <a:tcPr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725887492"/>
                  </a:ext>
                </a:extLst>
              </a:tr>
              <a:tr h="917092">
                <a:tc>
                  <a:txBody>
                    <a:bodyPr/>
                    <a:lstStyle/>
                    <a:p>
                      <a:r>
                        <a:rPr kumimoji="1" lang="ja-JP" altLang="en-US" sz="1200" dirty="0"/>
                        <a:t>その他</a:t>
                      </a:r>
                      <a:endParaRPr kumimoji="1" lang="en-US" altLang="ja-JP" sz="1200" dirty="0"/>
                    </a:p>
                  </a:txBody>
                  <a:tcPr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solidFill>
                  </a:tcPr>
                </a:tc>
                <a:tc>
                  <a:txBody>
                    <a:bodyPr/>
                    <a:lstStyle/>
                    <a:p>
                      <a:pPr marL="171450" indent="-171450">
                        <a:buFont typeface="Wingdings" panose="05000000000000000000" pitchFamily="2" charset="2"/>
                        <a:buChar char="ü"/>
                      </a:pPr>
                      <a:r>
                        <a:rPr kumimoji="1" lang="ja-JP" altLang="en-US" sz="1200" dirty="0">
                          <a:solidFill>
                            <a:schemeClr val="accent1"/>
                          </a:solidFill>
                        </a:rPr>
                        <a:t>例えばドライバー不足や環境負荷など、上記のテーマ以外に該当する課題がありましたら、ご記入ください</a:t>
                      </a:r>
                    </a:p>
                  </a:txBody>
                  <a:tcPr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130617143"/>
                  </a:ext>
                </a:extLst>
              </a:tr>
            </a:tbl>
          </a:graphicData>
        </a:graphic>
      </p:graphicFrame>
      <p:graphicFrame>
        <p:nvGraphicFramePr>
          <p:cNvPr id="3" name="表 6">
            <a:extLst>
              <a:ext uri="{FF2B5EF4-FFF2-40B4-BE49-F238E27FC236}">
                <a16:creationId xmlns:a16="http://schemas.microsoft.com/office/drawing/2014/main" id="{B361969D-475B-F91C-0DDC-17CAD1F6283B}"/>
              </a:ext>
            </a:extLst>
          </p:cNvPr>
          <p:cNvGraphicFramePr>
            <a:graphicFrameLocks noGrp="1"/>
          </p:cNvGraphicFramePr>
          <p:nvPr>
            <p:extLst>
              <p:ext uri="{D42A27DB-BD31-4B8C-83A1-F6EECF244321}">
                <p14:modId xmlns:p14="http://schemas.microsoft.com/office/powerpoint/2010/main" val="3104608368"/>
              </p:ext>
            </p:extLst>
          </p:nvPr>
        </p:nvGraphicFramePr>
        <p:xfrm>
          <a:off x="200025" y="1135933"/>
          <a:ext cx="9505950" cy="569520"/>
        </p:xfrm>
        <a:graphic>
          <a:graphicData uri="http://schemas.openxmlformats.org/drawingml/2006/table">
            <a:tbl>
              <a:tblPr firstRow="1" bandRow="1">
                <a:tableStyleId>{5C22544A-7EE6-4342-B048-85BDC9FD1C3A}</a:tableStyleId>
              </a:tblPr>
              <a:tblGrid>
                <a:gridCol w="8353375">
                  <a:extLst>
                    <a:ext uri="{9D8B030D-6E8A-4147-A177-3AD203B41FA5}">
                      <a16:colId xmlns:a16="http://schemas.microsoft.com/office/drawing/2014/main" val="598721422"/>
                    </a:ext>
                  </a:extLst>
                </a:gridCol>
                <a:gridCol w="1152575">
                  <a:extLst>
                    <a:ext uri="{9D8B030D-6E8A-4147-A177-3AD203B41FA5}">
                      <a16:colId xmlns:a16="http://schemas.microsoft.com/office/drawing/2014/main" val="717336382"/>
                    </a:ext>
                  </a:extLst>
                </a:gridCol>
              </a:tblGrid>
              <a:tr h="0">
                <a:tc>
                  <a:txBody>
                    <a:bodyPr/>
                    <a:lstStyle/>
                    <a:p>
                      <a:r>
                        <a:rPr kumimoji="1" lang="ja-JP" altLang="en-US" sz="1200" dirty="0">
                          <a:solidFill>
                            <a:schemeClr val="accent4">
                              <a:lumMod val="50000"/>
                            </a:schemeClr>
                          </a:solidFill>
                        </a:rPr>
                        <a:t>＜</a:t>
                      </a:r>
                      <a:r>
                        <a:rPr lang="ja-JP" altLang="en-US" sz="1200" b="1" dirty="0">
                          <a:solidFill>
                            <a:schemeClr val="accent4">
                              <a:lumMod val="50000"/>
                            </a:schemeClr>
                          </a:solidFill>
                        </a:rPr>
                        <a:t>モデル事業への参画事業者の要件</a:t>
                      </a:r>
                      <a:r>
                        <a:rPr kumimoji="1" lang="ja-JP" altLang="en-US" sz="1200" dirty="0">
                          <a:solidFill>
                            <a:schemeClr val="accent4">
                              <a:lumMod val="50000"/>
                            </a:schemeClr>
                          </a:solidFill>
                        </a:rPr>
                        <a:t>＞　</a:t>
                      </a:r>
                      <a:r>
                        <a:rPr kumimoji="1" lang="en-US" altLang="ja-JP" sz="1200" b="0" dirty="0">
                          <a:solidFill>
                            <a:schemeClr val="accent4">
                              <a:lumMod val="50000"/>
                            </a:schemeClr>
                          </a:solidFill>
                        </a:rPr>
                        <a:t>※</a:t>
                      </a:r>
                      <a:r>
                        <a:rPr lang="ja-JP" altLang="en-US" sz="1200" b="0" dirty="0">
                          <a:solidFill>
                            <a:schemeClr val="accent4">
                              <a:lumMod val="50000"/>
                            </a:schemeClr>
                          </a:solidFill>
                        </a:rPr>
                        <a:t>要件を満たしていることを確認するため、右の枠に○を記入してください</a:t>
                      </a:r>
                      <a:endParaRPr kumimoji="1" lang="ja-JP" altLang="en-US" sz="1200" b="0" dirty="0">
                        <a:solidFill>
                          <a:schemeClr val="accent4">
                            <a:lumMod val="50000"/>
                          </a:schemeClr>
                        </a:solidFill>
                      </a:endParaRPr>
                    </a:p>
                  </a:txBody>
                  <a:tcPr anchor="ctr">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solidFill>
                      <a:schemeClr val="accent4">
                        <a:lumMod val="20000"/>
                        <a:lumOff val="80000"/>
                      </a:schemeClr>
                    </a:solidFill>
                  </a:tcPr>
                </a:tc>
                <a:tc>
                  <a:txBody>
                    <a:bodyPr/>
                    <a:lstStyle/>
                    <a:p>
                      <a:r>
                        <a:rPr kumimoji="1" lang="ja-JP" altLang="en-US" sz="800" b="0" dirty="0">
                          <a:solidFill>
                            <a:schemeClr val="accent4">
                              <a:lumMod val="50000"/>
                            </a:schemeClr>
                          </a:solidFill>
                        </a:rPr>
                        <a:t>↓○を記入してください</a:t>
                      </a:r>
                      <a:endParaRPr kumimoji="1" lang="ja-JP" altLang="en-US" sz="1200" b="0" dirty="0">
                        <a:solidFill>
                          <a:schemeClr val="accent4">
                            <a:lumMod val="50000"/>
                          </a:schemeClr>
                        </a:solidFill>
                      </a:endParaRPr>
                    </a:p>
                  </a:txBody>
                  <a:tcPr anchor="ctr">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solidFill>
                      <a:schemeClr val="accent4">
                        <a:lumMod val="20000"/>
                        <a:lumOff val="80000"/>
                      </a:schemeClr>
                    </a:solidFill>
                  </a:tcPr>
                </a:tc>
                <a:extLst>
                  <a:ext uri="{0D108BD9-81ED-4DB2-BD59-A6C34878D82A}">
                    <a16:rowId xmlns:a16="http://schemas.microsoft.com/office/drawing/2014/main" val="1773628778"/>
                  </a:ext>
                </a:extLst>
              </a:tr>
              <a:tr h="295200">
                <a:tc>
                  <a:txBody>
                    <a:bodyPr/>
                    <a:lstStyle/>
                    <a:p>
                      <a:pPr marL="171450" indent="-171450">
                        <a:buFont typeface="Arial" panose="020B0604020202020204" pitchFamily="34" charset="0"/>
                        <a:buChar char="•"/>
                      </a:pPr>
                      <a:r>
                        <a:rPr lang="ja-JP" altLang="ja-JP" sz="1100" dirty="0">
                          <a:solidFill>
                            <a:schemeClr val="accent4">
                              <a:lumMod val="50000"/>
                            </a:schemeClr>
                          </a:solidFill>
                        </a:rPr>
                        <a:t>東京港の外貿コンテナターミナルに、コンテナの搬出または搬入を目的として、現在は主に午後や夕方に来場していること</a:t>
                      </a:r>
                      <a:endParaRPr kumimoji="1" lang="en-US" altLang="ja-JP" sz="1100" dirty="0">
                        <a:solidFill>
                          <a:schemeClr val="accent4">
                            <a:lumMod val="50000"/>
                          </a:schemeClr>
                        </a:solidFill>
                      </a:endParaRPr>
                    </a:p>
                  </a:txBody>
                  <a:tcPr anchor="ctr">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solidFill>
                      <a:schemeClr val="bg1"/>
                    </a:solidFill>
                  </a:tcPr>
                </a:tc>
                <a:tc>
                  <a:txBody>
                    <a:bodyPr/>
                    <a:lstStyle/>
                    <a:p>
                      <a:pPr marL="0" indent="0" algn="ctr">
                        <a:buFont typeface="Wingdings" panose="05000000000000000000" pitchFamily="2" charset="2"/>
                        <a:buNone/>
                      </a:pPr>
                      <a:endParaRPr kumimoji="1" lang="ja-JP" altLang="en-US" sz="1200" dirty="0">
                        <a:solidFill>
                          <a:schemeClr val="accent4">
                            <a:lumMod val="50000"/>
                          </a:schemeClr>
                        </a:solidFill>
                      </a:endParaRPr>
                    </a:p>
                  </a:txBody>
                  <a:tcPr anchor="ctr">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solidFill>
                      <a:schemeClr val="bg1"/>
                    </a:solidFill>
                  </a:tcPr>
                </a:tc>
                <a:extLst>
                  <a:ext uri="{0D108BD9-81ED-4DB2-BD59-A6C34878D82A}">
                    <a16:rowId xmlns:a16="http://schemas.microsoft.com/office/drawing/2014/main" val="2130617143"/>
                  </a:ext>
                </a:extLst>
              </a:tr>
            </a:tbl>
          </a:graphicData>
        </a:graphic>
      </p:graphicFrame>
    </p:spTree>
    <p:extLst>
      <p:ext uri="{BB962C8B-B14F-4D97-AF65-F5344CB8AC3E}">
        <p14:creationId xmlns:p14="http://schemas.microsoft.com/office/powerpoint/2010/main" val="23120784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hink-cell data - do not delete" hidden="1">
            <a:extLst>
              <a:ext uri="{FF2B5EF4-FFF2-40B4-BE49-F238E27FC236}">
                <a16:creationId xmlns:a16="http://schemas.microsoft.com/office/drawing/2014/main" id="{5426168D-CF2C-E40F-0B33-CB69712177A0}"/>
              </a:ext>
            </a:extLst>
          </p:cNvPr>
          <p:cNvGraphicFramePr>
            <a:graphicFrameLocks noChangeAspect="1"/>
          </p:cNvGraphicFramePr>
          <p:nvPr>
            <p:custDataLst>
              <p:tags r:id="rId1"/>
            </p:custDataLst>
            <p:extLst>
              <p:ext uri="{D42A27DB-BD31-4B8C-83A1-F6EECF244321}">
                <p14:modId xmlns:p14="http://schemas.microsoft.com/office/powerpoint/2010/main" val="1947599800"/>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スライド" r:id="rId3" imgW="554" imgH="551" progId="TCLayout.ActiveDocument.1">
                  <p:embed/>
                </p:oleObj>
              </mc:Choice>
              <mc:Fallback>
                <p:oleObj name="think-cellスライド" r:id="rId3" imgW="554" imgH="551" progId="TCLayout.ActiveDocument.1">
                  <p:embed/>
                  <p:pic>
                    <p:nvPicPr>
                      <p:cNvPr id="6" name="think-cell data - do not delete" hidden="1">
                        <a:extLst>
                          <a:ext uri="{FF2B5EF4-FFF2-40B4-BE49-F238E27FC236}">
                            <a16:creationId xmlns:a16="http://schemas.microsoft.com/office/drawing/2014/main" id="{5426168D-CF2C-E40F-0B33-CB69712177A0}"/>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2" name="コンテンツ プレースホルダー 1">
            <a:extLst>
              <a:ext uri="{FF2B5EF4-FFF2-40B4-BE49-F238E27FC236}">
                <a16:creationId xmlns:a16="http://schemas.microsoft.com/office/drawing/2014/main" id="{62680587-A8CB-47D0-B27F-85EAB5FCBD27}"/>
              </a:ext>
            </a:extLst>
          </p:cNvPr>
          <p:cNvSpPr>
            <a:spLocks noGrp="1"/>
          </p:cNvSpPr>
          <p:nvPr>
            <p:ph type="body" sz="quarter" idx="10"/>
          </p:nvPr>
        </p:nvSpPr>
        <p:spPr>
          <a:xfrm>
            <a:off x="201975" y="259239"/>
            <a:ext cx="9504000" cy="671292"/>
          </a:xfrm>
        </p:spPr>
        <p:txBody>
          <a:bodyPr/>
          <a:lstStyle/>
          <a:p>
            <a:r>
              <a:rPr lang="ja-JP" altLang="en-US" dirty="0"/>
              <a:t>前ページの課題解決に資する取り組みの案　</a:t>
            </a:r>
            <a:r>
              <a:rPr lang="en-US" altLang="ja-JP" dirty="0"/>
              <a:t> ※</a:t>
            </a:r>
            <a:r>
              <a:rPr lang="ja-JP" altLang="en-US" dirty="0"/>
              <a:t>コンソーシアム形式の場合はまとめて記載</a:t>
            </a:r>
          </a:p>
        </p:txBody>
      </p:sp>
      <p:sp>
        <p:nvSpPr>
          <p:cNvPr id="4" name="タイトル 3">
            <a:extLst>
              <a:ext uri="{FF2B5EF4-FFF2-40B4-BE49-F238E27FC236}">
                <a16:creationId xmlns:a16="http://schemas.microsoft.com/office/drawing/2014/main" id="{5FDE4D97-2131-BE44-B73E-049A5A04B91B}"/>
              </a:ext>
            </a:extLst>
          </p:cNvPr>
          <p:cNvSpPr>
            <a:spLocks noGrp="1"/>
          </p:cNvSpPr>
          <p:nvPr>
            <p:ph type="title"/>
          </p:nvPr>
        </p:nvSpPr>
        <p:spPr>
          <a:xfrm>
            <a:off x="201975" y="248559"/>
            <a:ext cx="9504000" cy="299052"/>
          </a:xfrm>
        </p:spPr>
        <p:txBody>
          <a:bodyPr vert="horz"/>
          <a:lstStyle/>
          <a:p>
            <a:pPr algn="r"/>
            <a:r>
              <a:rPr lang="ja-JP" altLang="en-US" dirty="0"/>
              <a:t>様式６（枚数自由）</a:t>
            </a:r>
          </a:p>
        </p:txBody>
      </p:sp>
      <p:sp>
        <p:nvSpPr>
          <p:cNvPr id="3" name="正方形/長方形 2">
            <a:extLst>
              <a:ext uri="{FF2B5EF4-FFF2-40B4-BE49-F238E27FC236}">
                <a16:creationId xmlns:a16="http://schemas.microsoft.com/office/drawing/2014/main" id="{29CA24D3-0BAC-F02D-2B6F-B0956476F4E5}"/>
              </a:ext>
            </a:extLst>
          </p:cNvPr>
          <p:cNvSpPr/>
          <p:nvPr/>
        </p:nvSpPr>
        <p:spPr>
          <a:xfrm>
            <a:off x="199389" y="2419880"/>
            <a:ext cx="9498309" cy="575267"/>
          </a:xfrm>
          <a:prstGeom prst="rect">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spcBef>
                <a:spcPts val="300"/>
              </a:spcBef>
            </a:pPr>
            <a:r>
              <a:rPr kumimoji="1" lang="ja-JP" altLang="en-US" sz="1400" dirty="0">
                <a:solidFill>
                  <a:schemeClr val="accent1"/>
                </a:solidFill>
              </a:rPr>
              <a:t>様式５で記載した課題を解決するため、</a:t>
            </a:r>
            <a:r>
              <a:rPr lang="ja-JP" altLang="en-US" sz="1400" dirty="0">
                <a:solidFill>
                  <a:schemeClr val="accent1"/>
                </a:solidFill>
              </a:rPr>
              <a:t>参画事業者の要件を踏まえた</a:t>
            </a:r>
            <a:r>
              <a:rPr kumimoji="1" lang="ja-JP" altLang="en-US" sz="1400" dirty="0">
                <a:solidFill>
                  <a:schemeClr val="accent1"/>
                </a:solidFill>
              </a:rPr>
              <a:t>取り組み案を記載してください。</a:t>
            </a:r>
            <a:endParaRPr kumimoji="1" lang="en-US" altLang="ja-JP" sz="1400" dirty="0">
              <a:solidFill>
                <a:schemeClr val="accent1"/>
              </a:solidFill>
            </a:endParaRPr>
          </a:p>
          <a:p>
            <a:pPr>
              <a:spcBef>
                <a:spcPts val="300"/>
              </a:spcBef>
            </a:pPr>
            <a:r>
              <a:rPr kumimoji="1" lang="ja-JP" altLang="en-US" sz="1400" dirty="0">
                <a:solidFill>
                  <a:schemeClr val="accent1"/>
                </a:solidFill>
              </a:rPr>
              <a:t>なお、</a:t>
            </a:r>
            <a:r>
              <a:rPr lang="ja-JP" altLang="en-US" sz="1400" dirty="0">
                <a:solidFill>
                  <a:schemeClr val="accent1"/>
                </a:solidFill>
              </a:rPr>
              <a:t>必要に応じ、図表なども用いてわかりやすく記載してください。</a:t>
            </a:r>
            <a:r>
              <a:rPr kumimoji="1" lang="ja-JP" altLang="en-US" sz="1400" dirty="0">
                <a:solidFill>
                  <a:schemeClr val="accent1"/>
                </a:solidFill>
              </a:rPr>
              <a:t>　</a:t>
            </a:r>
            <a:r>
              <a:rPr kumimoji="1" lang="en-US" altLang="ja-JP" sz="1400" dirty="0">
                <a:solidFill>
                  <a:schemeClr val="accent1"/>
                </a:solidFill>
              </a:rPr>
              <a:t>※</a:t>
            </a:r>
            <a:r>
              <a:rPr kumimoji="1" lang="ja-JP" altLang="en-US" sz="1400" dirty="0">
                <a:solidFill>
                  <a:schemeClr val="accent1"/>
                </a:solidFill>
              </a:rPr>
              <a:t>コンソーシアム形式の場合はまとめて記載してください</a:t>
            </a:r>
          </a:p>
        </p:txBody>
      </p:sp>
      <p:graphicFrame>
        <p:nvGraphicFramePr>
          <p:cNvPr id="7" name="表 6">
            <a:extLst>
              <a:ext uri="{FF2B5EF4-FFF2-40B4-BE49-F238E27FC236}">
                <a16:creationId xmlns:a16="http://schemas.microsoft.com/office/drawing/2014/main" id="{461F06EA-65BE-0C0E-2AC7-6755ED7D4E06}"/>
              </a:ext>
            </a:extLst>
          </p:cNvPr>
          <p:cNvGraphicFramePr>
            <a:graphicFrameLocks noGrp="1"/>
          </p:cNvGraphicFramePr>
          <p:nvPr>
            <p:extLst>
              <p:ext uri="{D42A27DB-BD31-4B8C-83A1-F6EECF244321}">
                <p14:modId xmlns:p14="http://schemas.microsoft.com/office/powerpoint/2010/main" val="1149603818"/>
              </p:ext>
            </p:extLst>
          </p:nvPr>
        </p:nvGraphicFramePr>
        <p:xfrm>
          <a:off x="200025" y="3068960"/>
          <a:ext cx="9505950" cy="3384228"/>
        </p:xfrm>
        <a:graphic>
          <a:graphicData uri="http://schemas.openxmlformats.org/drawingml/2006/table">
            <a:tbl>
              <a:tblPr firstRow="1" bandRow="1">
                <a:tableStyleId>{5C22544A-7EE6-4342-B048-85BDC9FD1C3A}</a:tableStyleId>
              </a:tblPr>
              <a:tblGrid>
                <a:gridCol w="9505950">
                  <a:extLst>
                    <a:ext uri="{9D8B030D-6E8A-4147-A177-3AD203B41FA5}">
                      <a16:colId xmlns:a16="http://schemas.microsoft.com/office/drawing/2014/main" val="598721422"/>
                    </a:ext>
                  </a:extLst>
                </a:gridCol>
              </a:tblGrid>
              <a:tr h="318680">
                <a:tc>
                  <a:txBody>
                    <a:bodyPr/>
                    <a:lstStyle/>
                    <a:p>
                      <a:r>
                        <a:rPr kumimoji="1" lang="ja-JP" altLang="en-US" sz="1200" dirty="0">
                          <a:solidFill>
                            <a:schemeClr val="tx1"/>
                          </a:solidFill>
                        </a:rPr>
                        <a:t>前ページの課題解決に資する取り組み案</a:t>
                      </a:r>
                    </a:p>
                  </a:txBody>
                  <a:tcPr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2">
                        <a:lumMod val="20000"/>
                        <a:lumOff val="80000"/>
                      </a:schemeClr>
                    </a:solidFill>
                  </a:tcPr>
                </a:tc>
                <a:extLst>
                  <a:ext uri="{0D108BD9-81ED-4DB2-BD59-A6C34878D82A}">
                    <a16:rowId xmlns:a16="http://schemas.microsoft.com/office/drawing/2014/main" val="1773628778"/>
                  </a:ext>
                </a:extLst>
              </a:tr>
              <a:tr h="3065548">
                <a:tc>
                  <a:txBody>
                    <a:bodyPr/>
                    <a:lstStyle/>
                    <a:p>
                      <a:pPr marL="0" indent="0">
                        <a:buFont typeface="Arial" panose="020B0604020202020204" pitchFamily="34" charset="0"/>
                        <a:buNone/>
                      </a:pPr>
                      <a:endParaRPr kumimoji="1" lang="ja-JP" altLang="en-US" sz="1200" kern="1200" dirty="0">
                        <a:solidFill>
                          <a:schemeClr val="accent1"/>
                        </a:solidFill>
                        <a:latin typeface="+mn-lt"/>
                        <a:ea typeface="+mn-ea"/>
                        <a:cs typeface="+mn-cs"/>
                      </a:endParaRPr>
                    </a:p>
                  </a:txBody>
                  <a:tcPr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954200901"/>
                  </a:ext>
                </a:extLst>
              </a:tr>
            </a:tbl>
          </a:graphicData>
        </a:graphic>
      </p:graphicFrame>
      <p:graphicFrame>
        <p:nvGraphicFramePr>
          <p:cNvPr id="8" name="表 6">
            <a:extLst>
              <a:ext uri="{FF2B5EF4-FFF2-40B4-BE49-F238E27FC236}">
                <a16:creationId xmlns:a16="http://schemas.microsoft.com/office/drawing/2014/main" id="{DAF8841E-34E1-9F42-6DFA-DF40A5181359}"/>
              </a:ext>
            </a:extLst>
          </p:cNvPr>
          <p:cNvGraphicFramePr>
            <a:graphicFrameLocks noGrp="1"/>
          </p:cNvGraphicFramePr>
          <p:nvPr>
            <p:extLst>
              <p:ext uri="{D42A27DB-BD31-4B8C-83A1-F6EECF244321}">
                <p14:modId xmlns:p14="http://schemas.microsoft.com/office/powerpoint/2010/main" val="2454320834"/>
              </p:ext>
            </p:extLst>
          </p:nvPr>
        </p:nvGraphicFramePr>
        <p:xfrm>
          <a:off x="200025" y="1135935"/>
          <a:ext cx="9505950" cy="1161897"/>
        </p:xfrm>
        <a:graphic>
          <a:graphicData uri="http://schemas.openxmlformats.org/drawingml/2006/table">
            <a:tbl>
              <a:tblPr firstRow="1" bandRow="1">
                <a:tableStyleId>{5C22544A-7EE6-4342-B048-85BDC9FD1C3A}</a:tableStyleId>
              </a:tblPr>
              <a:tblGrid>
                <a:gridCol w="8353375">
                  <a:extLst>
                    <a:ext uri="{9D8B030D-6E8A-4147-A177-3AD203B41FA5}">
                      <a16:colId xmlns:a16="http://schemas.microsoft.com/office/drawing/2014/main" val="598721422"/>
                    </a:ext>
                  </a:extLst>
                </a:gridCol>
                <a:gridCol w="1152575">
                  <a:extLst>
                    <a:ext uri="{9D8B030D-6E8A-4147-A177-3AD203B41FA5}">
                      <a16:colId xmlns:a16="http://schemas.microsoft.com/office/drawing/2014/main" val="717336382"/>
                    </a:ext>
                  </a:extLst>
                </a:gridCol>
              </a:tblGrid>
              <a:tr h="253361">
                <a:tc>
                  <a:txBody>
                    <a:bodyPr/>
                    <a:lstStyle/>
                    <a:p>
                      <a:r>
                        <a:rPr kumimoji="1" lang="ja-JP" altLang="en-US" sz="1200" dirty="0">
                          <a:solidFill>
                            <a:schemeClr val="accent4">
                              <a:lumMod val="50000"/>
                            </a:schemeClr>
                          </a:solidFill>
                        </a:rPr>
                        <a:t>＜</a:t>
                      </a:r>
                      <a:r>
                        <a:rPr lang="ja-JP" altLang="en-US" sz="1200" b="1" dirty="0">
                          <a:solidFill>
                            <a:schemeClr val="accent4">
                              <a:lumMod val="50000"/>
                            </a:schemeClr>
                          </a:solidFill>
                        </a:rPr>
                        <a:t>モデル事業への参画事業者の要件</a:t>
                      </a:r>
                      <a:r>
                        <a:rPr kumimoji="1" lang="ja-JP" altLang="en-US" sz="1200" dirty="0">
                          <a:solidFill>
                            <a:schemeClr val="accent4">
                              <a:lumMod val="50000"/>
                            </a:schemeClr>
                          </a:solidFill>
                        </a:rPr>
                        <a:t>＞　</a:t>
                      </a:r>
                      <a:r>
                        <a:rPr kumimoji="1" lang="en-US" altLang="ja-JP" sz="1200" b="0" dirty="0">
                          <a:solidFill>
                            <a:schemeClr val="accent4">
                              <a:lumMod val="50000"/>
                            </a:schemeClr>
                          </a:solidFill>
                        </a:rPr>
                        <a:t>※</a:t>
                      </a:r>
                      <a:r>
                        <a:rPr lang="ja-JP" altLang="en-US" sz="1200" b="0" dirty="0">
                          <a:solidFill>
                            <a:schemeClr val="accent4">
                              <a:lumMod val="50000"/>
                            </a:schemeClr>
                          </a:solidFill>
                        </a:rPr>
                        <a:t>要件を満たしていることを確認するため、右の枠に○を記入してください</a:t>
                      </a:r>
                      <a:endParaRPr kumimoji="1" lang="ja-JP" altLang="en-US" sz="1200" b="0" dirty="0">
                        <a:solidFill>
                          <a:schemeClr val="accent4">
                            <a:lumMod val="50000"/>
                          </a:schemeClr>
                        </a:solidFill>
                      </a:endParaRPr>
                    </a:p>
                  </a:txBody>
                  <a:tcPr anchor="ctr">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solidFill>
                      <a:schemeClr val="accent4">
                        <a:lumMod val="20000"/>
                        <a:lumOff val="80000"/>
                      </a:schemeClr>
                    </a:solidFill>
                  </a:tcPr>
                </a:tc>
                <a:tc>
                  <a:txBody>
                    <a:bodyPr/>
                    <a:lstStyle/>
                    <a:p>
                      <a:r>
                        <a:rPr kumimoji="1" lang="ja-JP" altLang="en-US" sz="800" b="0" dirty="0">
                          <a:solidFill>
                            <a:schemeClr val="accent4">
                              <a:lumMod val="50000"/>
                            </a:schemeClr>
                          </a:solidFill>
                        </a:rPr>
                        <a:t>↓○を記入してください</a:t>
                      </a:r>
                      <a:endParaRPr kumimoji="1" lang="ja-JP" altLang="en-US" sz="1200" b="0" dirty="0">
                        <a:solidFill>
                          <a:schemeClr val="accent4">
                            <a:lumMod val="50000"/>
                          </a:schemeClr>
                        </a:solidFill>
                      </a:endParaRPr>
                    </a:p>
                  </a:txBody>
                  <a:tcPr anchor="ctr">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solidFill>
                      <a:schemeClr val="accent4">
                        <a:lumMod val="20000"/>
                        <a:lumOff val="80000"/>
                      </a:schemeClr>
                    </a:solidFill>
                  </a:tcPr>
                </a:tc>
                <a:extLst>
                  <a:ext uri="{0D108BD9-81ED-4DB2-BD59-A6C34878D82A}">
                    <a16:rowId xmlns:a16="http://schemas.microsoft.com/office/drawing/2014/main" val="1773628778"/>
                  </a:ext>
                </a:extLst>
              </a:tr>
              <a:tr h="295859">
                <a:tc>
                  <a:txBody>
                    <a:bodyPr/>
                    <a:lstStyle/>
                    <a:p>
                      <a:pPr marL="171450" indent="-171450">
                        <a:buFont typeface="Arial" panose="020B0604020202020204" pitchFamily="34" charset="0"/>
                        <a:buChar char="•"/>
                      </a:pPr>
                      <a:r>
                        <a:rPr lang="ja-JP" altLang="en-US" sz="1100" dirty="0">
                          <a:solidFill>
                            <a:schemeClr val="accent4">
                              <a:lumMod val="50000"/>
                            </a:schemeClr>
                          </a:solidFill>
                        </a:rPr>
                        <a:t>「東京港デポ」を活用し、来場時間を午後や夕方から東京港のオフピークである午前中にシフトさせる意思があること</a:t>
                      </a:r>
                      <a:endParaRPr kumimoji="1" lang="en-US" altLang="ja-JP" sz="1100" dirty="0">
                        <a:solidFill>
                          <a:schemeClr val="accent4">
                            <a:lumMod val="50000"/>
                          </a:schemeClr>
                        </a:solidFill>
                      </a:endParaRPr>
                    </a:p>
                  </a:txBody>
                  <a:tcPr anchor="ctr">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solidFill>
                      <a:schemeClr val="bg1"/>
                    </a:solidFill>
                  </a:tcPr>
                </a:tc>
                <a:tc>
                  <a:txBody>
                    <a:bodyPr/>
                    <a:lstStyle/>
                    <a:p>
                      <a:pPr marL="0" indent="0" algn="ctr">
                        <a:buFont typeface="Wingdings" panose="05000000000000000000" pitchFamily="2" charset="2"/>
                        <a:buNone/>
                      </a:pPr>
                      <a:endParaRPr kumimoji="1" lang="ja-JP" altLang="en-US" sz="1200" dirty="0">
                        <a:solidFill>
                          <a:schemeClr val="accent4">
                            <a:lumMod val="50000"/>
                          </a:schemeClr>
                        </a:solidFill>
                      </a:endParaRPr>
                    </a:p>
                  </a:txBody>
                  <a:tcPr anchor="ctr">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solidFill>
                      <a:schemeClr val="bg1"/>
                    </a:solidFill>
                  </a:tcPr>
                </a:tc>
                <a:extLst>
                  <a:ext uri="{0D108BD9-81ED-4DB2-BD59-A6C34878D82A}">
                    <a16:rowId xmlns:a16="http://schemas.microsoft.com/office/drawing/2014/main" val="2130617143"/>
                  </a:ext>
                </a:extLst>
              </a:tr>
              <a:tr h="295859">
                <a:tc>
                  <a:txBody>
                    <a:bodyPr/>
                    <a:lstStyle/>
                    <a:p>
                      <a:pPr marL="171450" indent="-171450">
                        <a:buFont typeface="Arial" panose="020B0604020202020204" pitchFamily="34" charset="0"/>
                        <a:buChar char="•"/>
                      </a:pPr>
                      <a:r>
                        <a:rPr lang="ja-JP" altLang="en-US" sz="1100" dirty="0">
                          <a:solidFill>
                            <a:schemeClr val="accent4">
                              <a:lumMod val="50000"/>
                            </a:schemeClr>
                          </a:solidFill>
                        </a:rPr>
                        <a:t>主に関東エリアの「荷主デポ」を活用して道路混雑の少ない夜間等に荷主デポと東京港デポ間の輸送を効率的に実施する意思があること</a:t>
                      </a:r>
                      <a:endParaRPr kumimoji="1" lang="en-US" altLang="ja-JP" sz="1100" dirty="0">
                        <a:solidFill>
                          <a:schemeClr val="accent4">
                            <a:lumMod val="50000"/>
                          </a:schemeClr>
                        </a:solidFill>
                      </a:endParaRPr>
                    </a:p>
                  </a:txBody>
                  <a:tcPr anchor="ctr">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solidFill>
                      <a:schemeClr val="bg1"/>
                    </a:solidFill>
                  </a:tcPr>
                </a:tc>
                <a:tc>
                  <a:txBody>
                    <a:bodyPr/>
                    <a:lstStyle/>
                    <a:p>
                      <a:pPr marL="0" indent="0" algn="ctr">
                        <a:buFont typeface="Wingdings" panose="05000000000000000000" pitchFamily="2" charset="2"/>
                        <a:buNone/>
                      </a:pPr>
                      <a:endParaRPr kumimoji="1" lang="ja-JP" altLang="en-US" sz="1200" dirty="0">
                        <a:solidFill>
                          <a:schemeClr val="accent4">
                            <a:lumMod val="50000"/>
                          </a:schemeClr>
                        </a:solidFill>
                      </a:endParaRPr>
                    </a:p>
                  </a:txBody>
                  <a:tcPr anchor="ctr">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solidFill>
                      <a:schemeClr val="bg1"/>
                    </a:solidFill>
                  </a:tcPr>
                </a:tc>
                <a:extLst>
                  <a:ext uri="{0D108BD9-81ED-4DB2-BD59-A6C34878D82A}">
                    <a16:rowId xmlns:a16="http://schemas.microsoft.com/office/drawing/2014/main" val="1090436443"/>
                  </a:ext>
                </a:extLst>
              </a:tr>
              <a:tr h="295859">
                <a:tc>
                  <a:txBody>
                    <a:bodyPr/>
                    <a:lstStyle/>
                    <a:p>
                      <a:pPr marL="171450" indent="-171450">
                        <a:buFont typeface="Arial" panose="020B0604020202020204" pitchFamily="34" charset="0"/>
                        <a:buChar char="•"/>
                      </a:pPr>
                      <a:r>
                        <a:rPr lang="ja-JP" altLang="en-US" sz="1100" dirty="0">
                          <a:solidFill>
                            <a:schemeClr val="accent4">
                              <a:lumMod val="50000"/>
                            </a:schemeClr>
                          </a:solidFill>
                        </a:rPr>
                        <a:t>他の参画事業者（荷主・物流事業者）と連携し、東京港デポ－荷主デポ間の往復実入輸送などによる物流効率化を進める意思があること</a:t>
                      </a:r>
                      <a:endParaRPr kumimoji="1" lang="en-US" altLang="ja-JP" sz="1100" dirty="0">
                        <a:solidFill>
                          <a:schemeClr val="accent4">
                            <a:lumMod val="50000"/>
                          </a:schemeClr>
                        </a:solidFill>
                      </a:endParaRPr>
                    </a:p>
                  </a:txBody>
                  <a:tcPr anchor="ctr">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solidFill>
                      <a:schemeClr val="bg1"/>
                    </a:solidFill>
                  </a:tcPr>
                </a:tc>
                <a:tc>
                  <a:txBody>
                    <a:bodyPr/>
                    <a:lstStyle/>
                    <a:p>
                      <a:pPr marL="0" indent="0" algn="ctr">
                        <a:buFont typeface="Wingdings" panose="05000000000000000000" pitchFamily="2" charset="2"/>
                        <a:buNone/>
                      </a:pPr>
                      <a:endParaRPr kumimoji="1" lang="ja-JP" altLang="en-US" sz="1200" dirty="0">
                        <a:solidFill>
                          <a:schemeClr val="accent4">
                            <a:lumMod val="50000"/>
                          </a:schemeClr>
                        </a:solidFill>
                      </a:endParaRPr>
                    </a:p>
                  </a:txBody>
                  <a:tcPr anchor="ctr">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solidFill>
                      <a:schemeClr val="bg1"/>
                    </a:solidFill>
                  </a:tcPr>
                </a:tc>
                <a:extLst>
                  <a:ext uri="{0D108BD9-81ED-4DB2-BD59-A6C34878D82A}">
                    <a16:rowId xmlns:a16="http://schemas.microsoft.com/office/drawing/2014/main" val="3789992240"/>
                  </a:ext>
                </a:extLst>
              </a:tr>
            </a:tbl>
          </a:graphicData>
        </a:graphic>
      </p:graphicFrame>
    </p:spTree>
    <p:extLst>
      <p:ext uri="{BB962C8B-B14F-4D97-AF65-F5344CB8AC3E}">
        <p14:creationId xmlns:p14="http://schemas.microsoft.com/office/powerpoint/2010/main" val="17276544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hink-cell data - do not delete" hidden="1">
            <a:extLst>
              <a:ext uri="{FF2B5EF4-FFF2-40B4-BE49-F238E27FC236}">
                <a16:creationId xmlns:a16="http://schemas.microsoft.com/office/drawing/2014/main" id="{5426168D-CF2C-E40F-0B33-CB69712177A0}"/>
              </a:ext>
            </a:extLst>
          </p:cNvPr>
          <p:cNvGraphicFramePr>
            <a:graphicFrameLocks noChangeAspect="1"/>
          </p:cNvGraphicFramePr>
          <p:nvPr>
            <p:custDataLst>
              <p:tags r:id="rId1"/>
            </p:custDataLst>
            <p:extLst>
              <p:ext uri="{D42A27DB-BD31-4B8C-83A1-F6EECF244321}">
                <p14:modId xmlns:p14="http://schemas.microsoft.com/office/powerpoint/2010/main" val="2903678349"/>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スライド" r:id="rId3" imgW="554" imgH="551" progId="TCLayout.ActiveDocument.1">
                  <p:embed/>
                </p:oleObj>
              </mc:Choice>
              <mc:Fallback>
                <p:oleObj name="think-cellスライド" r:id="rId3" imgW="554" imgH="551" progId="TCLayout.ActiveDocument.1">
                  <p:embed/>
                  <p:pic>
                    <p:nvPicPr>
                      <p:cNvPr id="6" name="think-cell data - do not delete" hidden="1">
                        <a:extLst>
                          <a:ext uri="{FF2B5EF4-FFF2-40B4-BE49-F238E27FC236}">
                            <a16:creationId xmlns:a16="http://schemas.microsoft.com/office/drawing/2014/main" id="{5426168D-CF2C-E40F-0B33-CB69712177A0}"/>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2" name="コンテンツ プレースホルダー 1">
            <a:extLst>
              <a:ext uri="{FF2B5EF4-FFF2-40B4-BE49-F238E27FC236}">
                <a16:creationId xmlns:a16="http://schemas.microsoft.com/office/drawing/2014/main" id="{62680587-A8CB-47D0-B27F-85EAB5FCBD27}"/>
              </a:ext>
            </a:extLst>
          </p:cNvPr>
          <p:cNvSpPr>
            <a:spLocks noGrp="1"/>
          </p:cNvSpPr>
          <p:nvPr>
            <p:ph type="body" sz="quarter" idx="10"/>
          </p:nvPr>
        </p:nvSpPr>
        <p:spPr/>
        <p:txBody>
          <a:bodyPr/>
          <a:lstStyle/>
          <a:p>
            <a:r>
              <a:rPr lang="ja-JP" altLang="en-US" dirty="0"/>
              <a:t>その他</a:t>
            </a:r>
          </a:p>
        </p:txBody>
      </p:sp>
      <p:sp>
        <p:nvSpPr>
          <p:cNvPr id="4" name="タイトル 3">
            <a:extLst>
              <a:ext uri="{FF2B5EF4-FFF2-40B4-BE49-F238E27FC236}">
                <a16:creationId xmlns:a16="http://schemas.microsoft.com/office/drawing/2014/main" id="{5FDE4D97-2131-BE44-B73E-049A5A04B91B}"/>
              </a:ext>
            </a:extLst>
          </p:cNvPr>
          <p:cNvSpPr>
            <a:spLocks noGrp="1"/>
          </p:cNvSpPr>
          <p:nvPr>
            <p:ph type="title"/>
          </p:nvPr>
        </p:nvSpPr>
        <p:spPr>
          <a:xfrm>
            <a:off x="201975" y="248559"/>
            <a:ext cx="9504000" cy="299052"/>
          </a:xfrm>
        </p:spPr>
        <p:txBody>
          <a:bodyPr vert="horz"/>
          <a:lstStyle/>
          <a:p>
            <a:pPr algn="r"/>
            <a:r>
              <a:rPr lang="ja-JP" altLang="en-US" dirty="0"/>
              <a:t>様式７（枚数自由）</a:t>
            </a:r>
          </a:p>
        </p:txBody>
      </p:sp>
      <p:sp>
        <p:nvSpPr>
          <p:cNvPr id="3" name="正方形/長方形 2">
            <a:extLst>
              <a:ext uri="{FF2B5EF4-FFF2-40B4-BE49-F238E27FC236}">
                <a16:creationId xmlns:a16="http://schemas.microsoft.com/office/drawing/2014/main" id="{FC76FDBA-3B6F-4E80-EEC7-2E9ECDE217D5}"/>
              </a:ext>
            </a:extLst>
          </p:cNvPr>
          <p:cNvSpPr/>
          <p:nvPr/>
        </p:nvSpPr>
        <p:spPr>
          <a:xfrm>
            <a:off x="200025" y="1125539"/>
            <a:ext cx="9498309" cy="5327649"/>
          </a:xfrm>
          <a:prstGeom prst="rect">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marL="342900" indent="-342900">
              <a:spcBef>
                <a:spcPts val="300"/>
              </a:spcBef>
              <a:buFont typeface="+mj-lt"/>
              <a:buAutoNum type="arabicPeriod"/>
            </a:pPr>
            <a:r>
              <a:rPr lang="ja-JP" altLang="en-US" sz="1400" dirty="0">
                <a:solidFill>
                  <a:schemeClr val="accent1"/>
                </a:solidFill>
              </a:rPr>
              <a:t>本モデル事業について、東京都港湾局以外の行政による支援を受けて実施する予定である場合は、</a:t>
            </a:r>
            <a:br>
              <a:rPr lang="en-US" altLang="ja-JP" sz="1400" dirty="0">
                <a:solidFill>
                  <a:schemeClr val="accent1"/>
                </a:solidFill>
              </a:rPr>
            </a:br>
            <a:r>
              <a:rPr lang="ja-JP" altLang="en-US" sz="1400" dirty="0">
                <a:solidFill>
                  <a:schemeClr val="accent1"/>
                </a:solidFill>
              </a:rPr>
              <a:t>応募先の事業名・応募主体・受領金額を明記してください</a:t>
            </a:r>
            <a:endParaRPr kumimoji="1" lang="en-US" altLang="ja-JP" sz="1400" dirty="0">
              <a:solidFill>
                <a:schemeClr val="accent5"/>
              </a:solidFill>
            </a:endParaRPr>
          </a:p>
        </p:txBody>
      </p:sp>
    </p:spTree>
    <p:extLst>
      <p:ext uri="{BB962C8B-B14F-4D97-AF65-F5344CB8AC3E}">
        <p14:creationId xmlns:p14="http://schemas.microsoft.com/office/powerpoint/2010/main" val="2609631479"/>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HINKCELLPRESENTATIONDONOTDELETE" val="&lt;?xml version=&quot;1.0&quot; encoding=&quot;UTF-16&quot; standalone=&quot;yes&quot;?&gt;&lt;root reqver=&quot;28224&quot;&gt;&lt;version val=&quot;35352&quot;/&gt;&lt;CPresentation id=&quot;1&quot;&gt;&lt;m_precDefaultNumber&gt;&lt;m_yearfmt&gt;&lt;begin val=&quot;0&quot;/&gt;&lt;end val=&quot;4&quot;/&gt;&lt;/m_yearfmt&gt;&lt;/m_precDefaultNumber&gt;&lt;m_precDefaultPercent&gt;&lt;m_yearfmt&gt;&lt;begin val=&quot;0&quot;/&gt;&lt;end val=&quot;4&quot;/&gt;&lt;/m_yearfmt&gt;&lt;/m_precDefaultPercent&gt;&lt;m_precDefaultDate&gt;&lt;m_bNumberIsYear val=&quot;0&quot;/&gt;&lt;m_strFormatTime&gt;%Y/%m/%d&lt;/m_strFormatTime&gt;&lt;m_yearfmt&gt;&lt;begin val=&quot;0&quot;/&gt;&lt;end val=&quot;0&quot;/&gt;&lt;/m_yearfmt&gt;&lt;/m_precDefaultDate&gt;&lt;m_precDefaultDay&gt;&lt;m_bNumberIsYear val=&quot;0&quot;/&gt;&lt;m_strFormatTime&gt;%#d&lt;/m_strFormatTime&gt;&lt;m_yearfmt&gt;&lt;begin val=&quot;0&quot;/&gt;&lt;end val=&quot;4&quot;/&gt;&lt;/m_yearfmt&gt;&lt;/m_precDefaultDay&gt;&lt;m_precDefaultWeek&gt;&lt;m_bNumberIsYear val=&quot;0&quot;/&gt;&lt;m_strFormatTime&gt;%d.&lt;/m_strFormatTime&gt;&lt;m_yearfmt&gt;&lt;begin val=&quot;0&quot;/&gt;&lt;end val=&quot;4&quot;/&gt;&lt;/m_yearfmt&gt;&lt;/m_precDefaultWeek&gt;&lt;m_precDefaultMonth&gt;&lt;m_bNumberIsYear val=&quot;0&quot;/&gt;&lt;m_strFormatTime&gt;%1&lt;/m_strFormatTime&gt;&lt;m_yearfmt&gt;&lt;begin val=&quot;0&quot;/&gt;&lt;end val=&quot;4&quot;/&gt;&lt;/m_yearfmt&gt;&lt;/m_precDefaultMonth&gt;&lt;m_precDefaultQuarter&gt;&lt;m_bNumberIsYear val=&quot;0&quot;/&gt;&lt;m_strFormatTime&gt;Q%5&lt;/m_strFormatTime&gt;&lt;m_yearfmt&gt;&lt;begin val=&quot;0&quot;/&gt;&lt;end val=&quot;4&quot;/&gt;&lt;/m_yearfmt&gt;&lt;/m_precDefaultQuarter&gt;&lt;m_precDefaultYear&gt;&lt;m_bNumberIsYear val=&quot;0&quot;/&gt;&lt;m_strFormatTime&gt;%Y&lt;/m_strFormatTime&gt;&lt;m_yearfmt&gt;&lt;begin val=&quot;0&quot;/&gt;&lt;end val=&quot;0&quot;/&gt;&lt;/m_yearfmt&gt;&lt;/m_precDefaultYear&gt;&lt;m_precDefaultFYDay&gt;&lt;m_yearfmt&gt;&lt;begin val=&quot;0&quot;/&gt;&lt;end val=&quot;4&quot;/&gt;&lt;/m_yearfmt&gt;&lt;/m_precDefaultFYDay&gt;&lt;m_precDefaultFYWeek&gt;&lt;m_yearfmt&gt;&lt;begin val=&quot;0&quot;/&gt;&lt;end val=&quot;4&quot;/&gt;&lt;/m_yearfmt&gt;&lt;/m_precDefaultFYWeek&gt;&lt;m_precDefaultFYMonth&gt;&lt;m_yearfmt&gt;&lt;begin val=&quot;0&quot;/&gt;&lt;end val=&quot;4&quot;/&gt;&lt;/m_yearfmt&gt;&lt;/m_precDefaultFYMonth&gt;&lt;m_precDefaultFYQuarter&gt;&lt;m_yearfmt&gt;&lt;begin val=&quot;0&quot;/&gt;&lt;end val=&quot;4&quot;/&gt;&lt;/m_yearfmt&gt;&lt;/m_precDefaultFYQuarter&gt;&lt;m_precDefaultFYYear&gt;&lt;m_yearfmt&gt;&lt;begin val=&quot;0&quot;/&gt;&lt;end val=&quot;4&quot;/&gt;&lt;/m_yearfmt&gt;&lt;/m_precDefaultFYYear&gt;&lt;m_mruColor&gt;&lt;m_vecMRU length=&quot;0&quot;/&gt;&lt;/m_mruColor&gt;&lt;m_eweekdayFirstOfWeek val=&quot;2&quot;/&gt;&lt;m_eweekdayFirstOfWorkweek val=&quot;2&quot;/&gt;&lt;m_eweekdayFirstOfWeekend val=&quot;7&quot;/&gt;&lt;/CPresentation&gt;&lt;/root&gt;"/>
  <p:tag name="THINKCELLUNDODONOTDELETE" val="0"/>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9.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heme/theme1.xml><?xml version="1.0" encoding="utf-8"?>
<a:theme xmlns:a="http://schemas.openxmlformats.org/drawingml/2006/main" name="NRI Template 2019 Standard">
  <a:themeElements>
    <a:clrScheme name="NRI color">
      <a:dk1>
        <a:srgbClr val="000000"/>
      </a:dk1>
      <a:lt1>
        <a:srgbClr val="FFFFFF"/>
      </a:lt1>
      <a:dk2>
        <a:srgbClr val="CCCCCC"/>
      </a:dk2>
      <a:lt2>
        <a:srgbClr val="7F7F7F"/>
      </a:lt2>
      <a:accent1>
        <a:srgbClr val="000F78"/>
      </a:accent1>
      <a:accent2>
        <a:srgbClr val="3C64AA"/>
      </a:accent2>
      <a:accent3>
        <a:srgbClr val="64AADC"/>
      </a:accent3>
      <a:accent4>
        <a:srgbClr val="F59637"/>
      </a:accent4>
      <a:accent5>
        <a:srgbClr val="D73232"/>
      </a:accent5>
      <a:accent6>
        <a:srgbClr val="0F55C3"/>
      </a:accent6>
      <a:hlink>
        <a:srgbClr val="0092C5"/>
      </a:hlink>
      <a:folHlink>
        <a:srgbClr val="954F72"/>
      </a:folHlink>
    </a:clrScheme>
    <a:fontScheme name="Yu Gothic UI">
      <a:majorFont>
        <a:latin typeface="Yu Gothic UI"/>
        <a:ea typeface="Yu Gothic UI"/>
        <a:cs typeface=""/>
      </a:majorFont>
      <a:minorFont>
        <a:latin typeface="Yu Gothic UI"/>
        <a:ea typeface="Yu Gothic UI"/>
        <a:cs typeface=""/>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solidFill>
            <a:schemeClr val="tx1"/>
          </a:solidFill>
        </a:ln>
      </a:spPr>
      <a:bodyPr rtlCol="0" anchor="ctr"/>
      <a:lstStyle>
        <a:defPPr algn="ctr">
          <a:defRPr kumimoji="1"/>
        </a:defPPr>
      </a:lstStyle>
      <a:style>
        <a:lnRef idx="1">
          <a:schemeClr val="accent1"/>
        </a:lnRef>
        <a:fillRef idx="0">
          <a:schemeClr val="accent1"/>
        </a:fillRef>
        <a:effectRef idx="0">
          <a:schemeClr val="accent1"/>
        </a:effectRef>
        <a:fontRef idx="minor">
          <a:schemeClr val="tx1"/>
        </a:fontRef>
      </a:style>
    </a:spDef>
    <a:txDef>
      <a:spPr>
        <a:noFill/>
      </a:spPr>
      <a:bodyPr wrap="none" rtlCol="0">
        <a:spAutoFit/>
      </a:bodyPr>
      <a:lstStyle>
        <a:defPPr algn="l">
          <a:lnSpc>
            <a:spcPct val="120000"/>
          </a:lnSpc>
          <a:defRPr kumimoji="1" sz="1000" smtClean="0"/>
        </a:defPPr>
      </a:lstStyle>
    </a:txDef>
  </a:objectDefaults>
  <a:extraClrSchemeLst>
    <a:extraClrScheme>
      <a:clrScheme name="NRI color">
        <a:dk1>
          <a:srgbClr val="000000"/>
        </a:dk1>
        <a:lt1>
          <a:srgbClr val="FFFFFF"/>
        </a:lt1>
        <a:dk2>
          <a:srgbClr val="CCCCCC"/>
        </a:dk2>
        <a:lt2>
          <a:srgbClr val="7F7F7F"/>
        </a:lt2>
        <a:accent1>
          <a:srgbClr val="000F78"/>
        </a:accent1>
        <a:accent2>
          <a:srgbClr val="3C64AA"/>
        </a:accent2>
        <a:accent3>
          <a:srgbClr val="64AADC"/>
        </a:accent3>
        <a:accent4>
          <a:srgbClr val="F59637"/>
        </a:accent4>
        <a:accent5>
          <a:srgbClr val="D73232"/>
        </a:accent5>
        <a:accent6>
          <a:srgbClr val="0F55C3"/>
        </a:accent6>
        <a:hlink>
          <a:srgbClr val="0092C5"/>
        </a:hlink>
        <a:folHlink>
          <a:srgbClr val="954F72"/>
        </a:folHlink>
      </a:clrScheme>
    </a:extraClrScheme>
  </a:extraClrSchemeLst>
  <a:custClrLst>
    <a:custClr name="navy">
      <a:srgbClr val="000F78"/>
    </a:custClr>
    <a:custClr name="blue1">
      <a:srgbClr val="96BEF5"/>
    </a:custClr>
    <a:custClr name="blue2">
      <a:srgbClr val="0F55C3"/>
    </a:custClr>
    <a:custClr name="blue3">
      <a:srgbClr val="64AADC"/>
    </a:custClr>
    <a:custClr name="blue4">
      <a:srgbClr val="3C64AA"/>
    </a:custClr>
    <a:custClr name="blue5">
      <a:srgbClr val="64A5B4"/>
    </a:custClr>
    <a:custClr name="blue gray">
      <a:srgbClr val="E4ECED"/>
    </a:custClr>
    <a:custClr name="white">
      <a:srgbClr val="FFFFFF"/>
    </a:custClr>
    <a:custClr name="white">
      <a:srgbClr val="FFFFFF"/>
    </a:custClr>
    <a:custClr name="white">
      <a:srgbClr val="FFFFFF"/>
    </a:custClr>
    <a:custClr name="red">
      <a:srgbClr val="D73232"/>
    </a:custClr>
    <a:custClr name="magenta">
      <a:srgbClr val="BE377D"/>
    </a:custClr>
    <a:custClr name="orange">
      <a:srgbClr val="F59637"/>
    </a:custClr>
    <a:custClr name="yellow">
      <a:srgbClr val="FFDC00"/>
    </a:custClr>
    <a:custClr name="green">
      <a:srgbClr val="BED200"/>
    </a:custClr>
    <a:custClr name="purple">
      <a:srgbClr val="5F3C91"/>
    </a:custClr>
  </a:custClrLst>
  <a:extLst>
    <a:ext uri="{05A4C25C-085E-4340-85A3-A5531E510DB2}">
      <thm15:themeFamily xmlns:thm15="http://schemas.microsoft.com/office/thememl/2012/main" name="プレゼンテーション1" id="{62D0BDF7-7158-4E75-B35E-301029D60260}" vid="{6F226E4D-1231-4BE2-836F-F2CA466B61A5}"/>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nri_temp_nologo</Template>
  <TotalTime>1297</TotalTime>
  <Words>1324</Words>
  <Application>Microsoft Office PowerPoint</Application>
  <PresentationFormat>A4 210 x 297 mm</PresentationFormat>
  <Paragraphs>138</Paragraphs>
  <Slides>7</Slides>
  <Notes>0</Notes>
  <HiddenSlides>0</HiddenSlides>
  <MMClips>0</MMClips>
  <ScaleCrop>false</ScaleCrop>
  <HeadingPairs>
    <vt:vector size="8" baseType="variant">
      <vt:variant>
        <vt:lpstr>使用されているフォント</vt:lpstr>
      </vt:variant>
      <vt:variant>
        <vt:i4>5</vt:i4>
      </vt:variant>
      <vt:variant>
        <vt:lpstr>テーマ</vt:lpstr>
      </vt:variant>
      <vt:variant>
        <vt:i4>1</vt:i4>
      </vt:variant>
      <vt:variant>
        <vt:lpstr>埋め込まれた OLE サーバー</vt:lpstr>
      </vt:variant>
      <vt:variant>
        <vt:i4>1</vt:i4>
      </vt:variant>
      <vt:variant>
        <vt:lpstr>スライド タイトル</vt:lpstr>
      </vt:variant>
      <vt:variant>
        <vt:i4>7</vt:i4>
      </vt:variant>
    </vt:vector>
  </HeadingPairs>
  <TitlesOfParts>
    <vt:vector size="14" baseType="lpstr">
      <vt:lpstr>Yu Gothic UI</vt:lpstr>
      <vt:lpstr>システムフォント</vt:lpstr>
      <vt:lpstr>游ゴシック</vt:lpstr>
      <vt:lpstr>Arial</vt:lpstr>
      <vt:lpstr>Wingdings</vt:lpstr>
      <vt:lpstr>NRI Template 2019 Standard</vt:lpstr>
      <vt:lpstr>think-cellスライド</vt:lpstr>
      <vt:lpstr>様式１</vt:lpstr>
      <vt:lpstr>様式２（枚数自由）</vt:lpstr>
      <vt:lpstr>様式３</vt:lpstr>
      <vt:lpstr>様式４（枚数自由）</vt:lpstr>
      <vt:lpstr>様式５（枚数自由）</vt:lpstr>
      <vt:lpstr>様式６（枚数自由）</vt:lpstr>
      <vt:lpstr>様式７（枚数自由）</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章タイトル/スライドタイトル　Yu Gothic UI 14pt＋Bold</dc:title>
  <dc:creator>NRI</dc:creator>
  <cp:lastModifiedBy>NRI</cp:lastModifiedBy>
  <cp:revision>187</cp:revision>
  <dcterms:created xsi:type="dcterms:W3CDTF">2024-06-10T23:31:21Z</dcterms:created>
  <dcterms:modified xsi:type="dcterms:W3CDTF">2025-08-08T00:27:29Z</dcterms:modified>
</cp:coreProperties>
</file>