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715" r:id="rId4"/>
  </p:sldMasterIdLst>
  <p:notesMasterIdLst>
    <p:notesMasterId r:id="rId17"/>
  </p:notesMasterIdLst>
  <p:handoutMasterIdLst>
    <p:handoutMasterId r:id="rId18"/>
  </p:handoutMasterIdLst>
  <p:sldIdLst>
    <p:sldId id="329" r:id="rId5"/>
    <p:sldId id="338" r:id="rId6"/>
    <p:sldId id="318" r:id="rId7"/>
    <p:sldId id="319" r:id="rId8"/>
    <p:sldId id="330" r:id="rId9"/>
    <p:sldId id="331" r:id="rId10"/>
    <p:sldId id="332" r:id="rId11"/>
    <p:sldId id="333" r:id="rId12"/>
    <p:sldId id="334" r:id="rId13"/>
    <p:sldId id="335" r:id="rId14"/>
    <p:sldId id="336" r:id="rId15"/>
    <p:sldId id="337" r:id="rId16"/>
  </p:sldIdLst>
  <p:sldSz cx="6858000" cy="9906000" type="A4"/>
  <p:notesSz cx="6735763" cy="9866313"/>
  <p:custDataLst>
    <p:tags r:id="rId19"/>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161"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E50EB3D-DC92-7E2A-4ACC-F43CFF0FAC0F}" name="瀧 翔哉(TAKI Shoya)" initials="翔瀧" userId="S::taki.shoya.kwe@cfa.go.jp::38613c57-3235-470a-825d-cb29d0600cfb" providerId="AD"/>
  <p188:author id="{0DC337C6-08B7-4046-747D-FE76EC8A596B}" name="竹村　颯人(855489)ヘルスケア・サービス産業コンサルティング部" initials="颯竹" userId="S::h2-takemura@cu.nri.co.jp::acc9af09-bd74-42bb-879e-f49ce275dd5a" providerId="AD"/>
  <p188:author id="{0BEEDFD8-6E65-0052-4606-51F6F19A100E}" name="植田 彰彦(UEDA Akihiko)" initials="植A" userId="S::ueda.akihiko.trp@cfa.go.jp::a57400b7-83a8-4b8f-b9b3-b2b3ee094eb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F6DE"/>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8" autoAdjust="0"/>
    <p:restoredTop sz="96192" autoAdjust="0"/>
  </p:normalViewPr>
  <p:slideViewPr>
    <p:cSldViewPr snapToObjects="1" showGuides="1">
      <p:cViewPr varScale="1">
        <p:scale>
          <a:sx n="62" d="100"/>
          <a:sy n="62" d="100"/>
        </p:scale>
        <p:origin x="2166" y="84"/>
      </p:cViewPr>
      <p:guideLst>
        <p:guide orient="horz" pos="5161"/>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snapToObjects="1" showGuides="1">
      <p:cViewPr varScale="1">
        <p:scale>
          <a:sx n="121" d="100"/>
          <a:sy n="121" d="100"/>
        </p:scale>
        <p:origin x="2984"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ACD0365-DF38-6046-9301-954ABA44AAAD}"/>
              </a:ext>
            </a:extLst>
          </p:cNvPr>
          <p:cNvSpPr>
            <a:spLocks noGrp="1"/>
          </p:cNvSpPr>
          <p:nvPr>
            <p:ph type="hdr" sz="quarter"/>
          </p:nvPr>
        </p:nvSpPr>
        <p:spPr>
          <a:xfrm>
            <a:off x="2" y="1"/>
            <a:ext cx="2918830" cy="495029"/>
          </a:xfrm>
          <a:prstGeom prst="rect">
            <a:avLst/>
          </a:prstGeom>
        </p:spPr>
        <p:txBody>
          <a:bodyPr vert="horz" lIns="90689" tIns="45346" rIns="90689" bIns="45346"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DB634775-D7A9-0542-ADD4-BA28AD6AB114}"/>
              </a:ext>
            </a:extLst>
          </p:cNvPr>
          <p:cNvSpPr>
            <a:spLocks noGrp="1"/>
          </p:cNvSpPr>
          <p:nvPr>
            <p:ph type="dt" sz="quarter" idx="1"/>
          </p:nvPr>
        </p:nvSpPr>
        <p:spPr>
          <a:xfrm>
            <a:off x="3815376" y="1"/>
            <a:ext cx="2918830" cy="495029"/>
          </a:xfrm>
          <a:prstGeom prst="rect">
            <a:avLst/>
          </a:prstGeom>
        </p:spPr>
        <p:txBody>
          <a:bodyPr vert="horz" lIns="90689" tIns="45346" rIns="90689" bIns="45346" rtlCol="0"/>
          <a:lstStyle>
            <a:lvl1pPr algn="r">
              <a:defRPr sz="1200"/>
            </a:lvl1pPr>
          </a:lstStyle>
          <a:p>
            <a:fld id="{5451D7CC-EF2C-FD46-8E9B-555F408ACD43}" type="datetimeFigureOut">
              <a:rPr kumimoji="1" lang="ja-JP" altLang="en-US" smtClean="0"/>
              <a:t>2025/9/5</a:t>
            </a:fld>
            <a:endParaRPr kumimoji="1" lang="ja-JP" altLang="en-US"/>
          </a:p>
        </p:txBody>
      </p:sp>
      <p:sp>
        <p:nvSpPr>
          <p:cNvPr id="4" name="フッター プレースホルダー 3">
            <a:extLst>
              <a:ext uri="{FF2B5EF4-FFF2-40B4-BE49-F238E27FC236}">
                <a16:creationId xmlns:a16="http://schemas.microsoft.com/office/drawing/2014/main" id="{79A105A2-D089-1A48-829A-82E85E34EE9C}"/>
              </a:ext>
            </a:extLst>
          </p:cNvPr>
          <p:cNvSpPr>
            <a:spLocks noGrp="1"/>
          </p:cNvSpPr>
          <p:nvPr>
            <p:ph type="ftr" sz="quarter" idx="2"/>
          </p:nvPr>
        </p:nvSpPr>
        <p:spPr>
          <a:xfrm>
            <a:off x="2" y="9371287"/>
            <a:ext cx="2918830" cy="495028"/>
          </a:xfrm>
          <a:prstGeom prst="rect">
            <a:avLst/>
          </a:prstGeom>
        </p:spPr>
        <p:txBody>
          <a:bodyPr vert="horz" lIns="90689" tIns="45346" rIns="90689" bIns="45346"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CEE9F88C-A495-8E4C-91E4-A0448F8E7A49}"/>
              </a:ext>
            </a:extLst>
          </p:cNvPr>
          <p:cNvSpPr>
            <a:spLocks noGrp="1"/>
          </p:cNvSpPr>
          <p:nvPr>
            <p:ph type="sldNum" sz="quarter" idx="3"/>
          </p:nvPr>
        </p:nvSpPr>
        <p:spPr>
          <a:xfrm>
            <a:off x="3815376" y="9371287"/>
            <a:ext cx="2918830" cy="495028"/>
          </a:xfrm>
          <a:prstGeom prst="rect">
            <a:avLst/>
          </a:prstGeom>
        </p:spPr>
        <p:txBody>
          <a:bodyPr vert="horz" lIns="90689" tIns="45346" rIns="90689" bIns="45346" rtlCol="0" anchor="b"/>
          <a:lstStyle>
            <a:lvl1pPr algn="r">
              <a:defRPr sz="1200"/>
            </a:lvl1pPr>
          </a:lstStyle>
          <a:p>
            <a:fld id="{B8E56E7F-BC97-8844-B5AB-A0E20FD94166}" type="slidenum">
              <a:rPr kumimoji="1" lang="ja-JP" altLang="en-US" smtClean="0"/>
              <a:t>‹#›</a:t>
            </a:fld>
            <a:endParaRPr kumimoji="1" lang="ja-JP" altLang="en-US"/>
          </a:p>
        </p:txBody>
      </p:sp>
    </p:spTree>
    <p:extLst>
      <p:ext uri="{BB962C8B-B14F-4D97-AF65-F5344CB8AC3E}">
        <p14:creationId xmlns:p14="http://schemas.microsoft.com/office/powerpoint/2010/main" val="42350083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8830" cy="495029"/>
          </a:xfrm>
          <a:prstGeom prst="rect">
            <a:avLst/>
          </a:prstGeom>
        </p:spPr>
        <p:txBody>
          <a:bodyPr vert="horz" lIns="90689" tIns="45346" rIns="90689" bIns="4534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1"/>
            <a:ext cx="2918830" cy="495029"/>
          </a:xfrm>
          <a:prstGeom prst="rect">
            <a:avLst/>
          </a:prstGeom>
        </p:spPr>
        <p:txBody>
          <a:bodyPr vert="horz" lIns="90689" tIns="45346" rIns="90689" bIns="45346" rtlCol="0"/>
          <a:lstStyle>
            <a:lvl1pPr algn="r">
              <a:defRPr sz="1200"/>
            </a:lvl1pPr>
          </a:lstStyle>
          <a:p>
            <a:fld id="{038CA037-5F36-E240-9624-6014F2A8F4EC}" type="datetimeFigureOut">
              <a:rPr kumimoji="1" lang="ja-JP" altLang="en-US" smtClean="0"/>
              <a:t>2025/9/5</a:t>
            </a:fld>
            <a:endParaRPr kumimoji="1" lang="ja-JP" altLang="en-US"/>
          </a:p>
        </p:txBody>
      </p:sp>
      <p:sp>
        <p:nvSpPr>
          <p:cNvPr id="4" name="スライド イメージ プレースホルダー 3"/>
          <p:cNvSpPr>
            <a:spLocks noGrp="1" noRot="1" noChangeAspect="1"/>
          </p:cNvSpPr>
          <p:nvPr>
            <p:ph type="sldImg" idx="2"/>
          </p:nvPr>
        </p:nvSpPr>
        <p:spPr>
          <a:xfrm>
            <a:off x="2216150" y="1235075"/>
            <a:ext cx="2303463" cy="3327400"/>
          </a:xfrm>
          <a:prstGeom prst="rect">
            <a:avLst/>
          </a:prstGeom>
          <a:noFill/>
          <a:ln w="12700">
            <a:solidFill>
              <a:prstClr val="black"/>
            </a:solidFill>
          </a:ln>
        </p:spPr>
        <p:txBody>
          <a:bodyPr vert="horz" lIns="90689" tIns="45346" rIns="90689" bIns="45346" rtlCol="0" anchor="ctr"/>
          <a:lstStyle/>
          <a:p>
            <a:endParaRPr lang="ja-JP" altLang="en-US"/>
          </a:p>
        </p:txBody>
      </p:sp>
      <p:sp>
        <p:nvSpPr>
          <p:cNvPr id="5" name="ノート プレースホルダー 4"/>
          <p:cNvSpPr>
            <a:spLocks noGrp="1"/>
          </p:cNvSpPr>
          <p:nvPr>
            <p:ph type="body" sz="quarter" idx="3"/>
          </p:nvPr>
        </p:nvSpPr>
        <p:spPr>
          <a:xfrm>
            <a:off x="673577" y="4748165"/>
            <a:ext cx="5388610" cy="3884861"/>
          </a:xfrm>
          <a:prstGeom prst="rect">
            <a:avLst/>
          </a:prstGeom>
        </p:spPr>
        <p:txBody>
          <a:bodyPr vert="horz" lIns="90689" tIns="45346" rIns="90689" bIns="45346"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287"/>
            <a:ext cx="2918830" cy="495028"/>
          </a:xfrm>
          <a:prstGeom prst="rect">
            <a:avLst/>
          </a:prstGeom>
        </p:spPr>
        <p:txBody>
          <a:bodyPr vert="horz" lIns="90689" tIns="45346" rIns="90689" bIns="4534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1287"/>
            <a:ext cx="2918830" cy="495028"/>
          </a:xfrm>
          <a:prstGeom prst="rect">
            <a:avLst/>
          </a:prstGeom>
        </p:spPr>
        <p:txBody>
          <a:bodyPr vert="horz" lIns="90689" tIns="45346" rIns="90689" bIns="45346" rtlCol="0" anchor="b"/>
          <a:lstStyle>
            <a:lvl1pPr algn="r">
              <a:defRPr sz="1200"/>
            </a:lvl1pPr>
          </a:lstStyle>
          <a:p>
            <a:fld id="{17B69022-2E16-7042-BFCB-B914F4A6E3B0}" type="slidenum">
              <a:rPr kumimoji="1" lang="ja-JP" altLang="en-US" smtClean="0"/>
              <a:t>‹#›</a:t>
            </a:fld>
            <a:endParaRPr kumimoji="1" lang="ja-JP" altLang="en-US"/>
          </a:p>
        </p:txBody>
      </p:sp>
    </p:spTree>
    <p:extLst>
      <p:ext uri="{BB962C8B-B14F-4D97-AF65-F5344CB8AC3E}">
        <p14:creationId xmlns:p14="http://schemas.microsoft.com/office/powerpoint/2010/main" val="40201952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①-b 表紙（グローバル）">
    <p:spTree>
      <p:nvGrpSpPr>
        <p:cNvPr id="1" name=""/>
        <p:cNvGrpSpPr/>
        <p:nvPr/>
      </p:nvGrpSpPr>
      <p:grpSpPr>
        <a:xfrm>
          <a:off x="0" y="0"/>
          <a:ext cx="0" cy="0"/>
          <a:chOff x="0" y="0"/>
          <a:chExt cx="0" cy="0"/>
        </a:xfrm>
      </p:grpSpPr>
      <p:sp>
        <p:nvSpPr>
          <p:cNvPr id="2" name="Title 1"/>
          <p:cNvSpPr>
            <a:spLocks noGrp="1"/>
          </p:cNvSpPr>
          <p:nvPr>
            <p:ph type="ctrTitle"/>
          </p:nvPr>
        </p:nvSpPr>
        <p:spPr>
          <a:xfrm>
            <a:off x="341148" y="3157987"/>
            <a:ext cx="4705134" cy="328479"/>
          </a:xfrm>
          <a:noFill/>
        </p:spPr>
        <p:txBody>
          <a:bodyPr lIns="0" tIns="36000" rIns="0" bIns="36000" anchor="ctr">
            <a:spAutoFit/>
          </a:bodyPr>
          <a:lstStyle>
            <a:lvl1pPr algn="l">
              <a:lnSpc>
                <a:spcPct val="100000"/>
              </a:lnSpc>
              <a:spcBef>
                <a:spcPts val="0"/>
              </a:spcBef>
              <a:defRPr sz="1662" b="1" i="0" baseline="0">
                <a:latin typeface="Yu Gothic UI" panose="020B0500000000000000" pitchFamily="50" charset="-128"/>
                <a:ea typeface="Yu Gothic UI" panose="020B0500000000000000" pitchFamily="50" charset="-128"/>
              </a:defRPr>
            </a:lvl1pPr>
          </a:lstStyle>
          <a:p>
            <a:r>
              <a:rPr lang="ja-JP" altLang="en-US"/>
              <a:t>マスター タイトルの書式設定</a:t>
            </a:r>
            <a:endParaRPr lang="en-US" dirty="0"/>
          </a:p>
        </p:txBody>
      </p:sp>
      <p:sp>
        <p:nvSpPr>
          <p:cNvPr id="3" name="Subtitle 2"/>
          <p:cNvSpPr>
            <a:spLocks noGrp="1"/>
          </p:cNvSpPr>
          <p:nvPr>
            <p:ph type="subTitle" idx="1" hasCustomPrompt="1"/>
          </p:nvPr>
        </p:nvSpPr>
        <p:spPr>
          <a:xfrm>
            <a:off x="340886" y="1122035"/>
            <a:ext cx="4705396" cy="267382"/>
          </a:xfrm>
        </p:spPr>
        <p:txBody>
          <a:bodyPr lIns="0" tIns="46800" rIns="90000" bIns="46800" anchor="ctr">
            <a:spAutoFit/>
          </a:bodyPr>
          <a:lstStyle>
            <a:lvl1pPr marL="0" indent="0" algn="l">
              <a:lnSpc>
                <a:spcPct val="110000"/>
              </a:lnSpc>
              <a:spcBef>
                <a:spcPts val="0"/>
              </a:spcBef>
              <a:buNone/>
              <a:defRPr sz="1108" b="1" i="0" baseline="0">
                <a:latin typeface="Yu Gothic UI" panose="020B0500000000000000" pitchFamily="50" charset="-128"/>
                <a:ea typeface="Yu Gothic UI" panose="020B0500000000000000" pitchFamily="50" charset="-128"/>
              </a:defRPr>
            </a:lvl1pPr>
            <a:lvl2pPr marL="342857" indent="0" algn="ctr">
              <a:buNone/>
              <a:defRPr sz="1500"/>
            </a:lvl2pPr>
            <a:lvl3pPr marL="685714" indent="0" algn="ctr">
              <a:buNone/>
              <a:defRPr sz="1350"/>
            </a:lvl3pPr>
            <a:lvl4pPr marL="1028571" indent="0" algn="ctr">
              <a:buNone/>
              <a:defRPr sz="1200"/>
            </a:lvl4pPr>
            <a:lvl5pPr marL="1371428" indent="0" algn="ctr">
              <a:buNone/>
              <a:defRPr sz="1200"/>
            </a:lvl5pPr>
            <a:lvl6pPr marL="1714285" indent="0" algn="ctr">
              <a:buNone/>
              <a:defRPr sz="1200"/>
            </a:lvl6pPr>
            <a:lvl7pPr marL="2057142" indent="0" algn="ctr">
              <a:buNone/>
              <a:defRPr sz="1200"/>
            </a:lvl7pPr>
            <a:lvl8pPr marL="2399998" indent="0" algn="ctr">
              <a:buNone/>
              <a:defRPr sz="1200"/>
            </a:lvl8pPr>
            <a:lvl9pPr marL="2742855" indent="0" algn="ctr">
              <a:buNone/>
              <a:defRPr sz="1200"/>
            </a:lvl9pPr>
          </a:lstStyle>
          <a:p>
            <a:r>
              <a:rPr lang="ja-JP" altLang="en-US" dirty="0"/>
              <a:t>資料名など</a:t>
            </a:r>
            <a:endParaRPr lang="en-US" dirty="0"/>
          </a:p>
        </p:txBody>
      </p:sp>
      <p:sp>
        <p:nvSpPr>
          <p:cNvPr id="15" name="テキスト プレースホルダー 14">
            <a:extLst>
              <a:ext uri="{FF2B5EF4-FFF2-40B4-BE49-F238E27FC236}">
                <a16:creationId xmlns:a16="http://schemas.microsoft.com/office/drawing/2014/main" id="{FDC760E3-9F01-AD4C-BCF9-E22AE02BF0F0}"/>
              </a:ext>
            </a:extLst>
          </p:cNvPr>
          <p:cNvSpPr>
            <a:spLocks noGrp="1"/>
          </p:cNvSpPr>
          <p:nvPr>
            <p:ph type="body" sz="quarter" idx="10" hasCustomPrompt="1"/>
          </p:nvPr>
        </p:nvSpPr>
        <p:spPr>
          <a:xfrm>
            <a:off x="340886" y="7852000"/>
            <a:ext cx="4705396" cy="364000"/>
          </a:xfrm>
        </p:spPr>
        <p:txBody>
          <a:bodyPr lIns="0" tIns="0" rIns="0" bIns="0" anchor="ctr">
            <a:noAutofit/>
          </a:bodyPr>
          <a:lstStyle>
            <a:lvl1pPr marL="0" indent="0">
              <a:spcBef>
                <a:spcPts val="0"/>
              </a:spcBef>
              <a:buNone/>
              <a:defRPr sz="831" b="1" baseline="0">
                <a:latin typeface="Yu Gothic UI" panose="020B0500000000000000" pitchFamily="50" charset="-128"/>
                <a:ea typeface="Yu Gothic UI" panose="020B0500000000000000" pitchFamily="50" charset="-128"/>
              </a:defRPr>
            </a:lvl1pPr>
          </a:lstStyle>
          <a:p>
            <a:r>
              <a:rPr kumimoji="1" lang="ja-JP" altLang="en-US" dirty="0"/>
              <a:t>日付</a:t>
            </a:r>
          </a:p>
        </p:txBody>
      </p:sp>
      <p:sp>
        <p:nvSpPr>
          <p:cNvPr id="16" name="テキスト プレースホルダー 14">
            <a:extLst>
              <a:ext uri="{FF2B5EF4-FFF2-40B4-BE49-F238E27FC236}">
                <a16:creationId xmlns:a16="http://schemas.microsoft.com/office/drawing/2014/main" id="{863F2344-476F-5942-A8C9-BC88457AB2D4}"/>
              </a:ext>
            </a:extLst>
          </p:cNvPr>
          <p:cNvSpPr>
            <a:spLocks noGrp="1"/>
          </p:cNvSpPr>
          <p:nvPr>
            <p:ph type="body" sz="quarter" idx="11" hasCustomPrompt="1"/>
          </p:nvPr>
        </p:nvSpPr>
        <p:spPr>
          <a:xfrm>
            <a:off x="341145" y="6160632"/>
            <a:ext cx="4705136" cy="1498695"/>
          </a:xfrm>
        </p:spPr>
        <p:txBody>
          <a:bodyPr lIns="0" tIns="0" rIns="0" bIns="0" anchor="t">
            <a:noAutofit/>
          </a:bodyPr>
          <a:lstStyle>
            <a:lvl1pPr marL="0" indent="0">
              <a:lnSpc>
                <a:spcPct val="140000"/>
              </a:lnSpc>
              <a:spcBef>
                <a:spcPts val="0"/>
              </a:spcBef>
              <a:buNone/>
              <a:defRPr sz="831" b="1" baseline="0">
                <a:latin typeface="Yu Gothic UI" panose="020B0500000000000000" pitchFamily="50" charset="-128"/>
                <a:ea typeface="Yu Gothic UI" panose="020B0500000000000000" pitchFamily="50" charset="-128"/>
              </a:defRPr>
            </a:lvl1pPr>
          </a:lstStyle>
          <a:p>
            <a:r>
              <a:rPr kumimoji="1" lang="ja-JP" altLang="en-US"/>
              <a:t>部署</a:t>
            </a:r>
          </a:p>
        </p:txBody>
      </p:sp>
      <p:sp>
        <p:nvSpPr>
          <p:cNvPr id="5" name="テキスト プレースホルダー 4">
            <a:extLst>
              <a:ext uri="{FF2B5EF4-FFF2-40B4-BE49-F238E27FC236}">
                <a16:creationId xmlns:a16="http://schemas.microsoft.com/office/drawing/2014/main" id="{E2E88B4C-DA79-CC41-98E9-9182634B031C}"/>
              </a:ext>
            </a:extLst>
          </p:cNvPr>
          <p:cNvSpPr>
            <a:spLocks noGrp="1"/>
          </p:cNvSpPr>
          <p:nvPr>
            <p:ph type="body" sz="quarter" idx="12" hasCustomPrompt="1"/>
          </p:nvPr>
        </p:nvSpPr>
        <p:spPr>
          <a:xfrm>
            <a:off x="341145" y="5475599"/>
            <a:ext cx="4705136" cy="494000"/>
          </a:xfrm>
        </p:spPr>
        <p:txBody>
          <a:bodyPr lIns="0" tIns="0" rIns="0" bIns="0" anchor="ctr">
            <a:noAutofit/>
          </a:bodyPr>
          <a:lstStyle>
            <a:lvl1pPr marL="0" indent="0" algn="l">
              <a:spcBef>
                <a:spcPts val="0"/>
              </a:spcBef>
              <a:buNone/>
              <a:defRPr sz="1108" b="1" baseline="0">
                <a:solidFill>
                  <a:schemeClr val="tx1"/>
                </a:solidFill>
                <a:latin typeface="Yu Gothic UI" panose="020B0500000000000000" pitchFamily="50" charset="-128"/>
                <a:ea typeface="Yu Gothic UI" panose="020B0500000000000000" pitchFamily="50" charset="-128"/>
              </a:defRPr>
            </a:lvl1pPr>
          </a:lstStyle>
          <a:p>
            <a:r>
              <a:rPr kumimoji="1" lang="ja-JP" altLang="en-US" dirty="0"/>
              <a:t>名前</a:t>
            </a:r>
          </a:p>
        </p:txBody>
      </p:sp>
      <p:cxnSp>
        <p:nvCxnSpPr>
          <p:cNvPr id="6" name="直線コネクタ 5">
            <a:extLst>
              <a:ext uri="{FF2B5EF4-FFF2-40B4-BE49-F238E27FC236}">
                <a16:creationId xmlns:a16="http://schemas.microsoft.com/office/drawing/2014/main" id="{17E17235-D718-F341-A1F6-9D65CCF7A33F}"/>
              </a:ext>
            </a:extLst>
          </p:cNvPr>
          <p:cNvCxnSpPr/>
          <p:nvPr userDrawn="1"/>
        </p:nvCxnSpPr>
        <p:spPr>
          <a:xfrm>
            <a:off x="341447" y="4968802"/>
            <a:ext cx="3090462" cy="0"/>
          </a:xfrm>
          <a:prstGeom prst="line">
            <a:avLst/>
          </a:prstGeom>
          <a:ln w="31750">
            <a:solidFill>
              <a:srgbClr val="000F78"/>
            </a:solidFill>
          </a:ln>
        </p:spPr>
        <p:style>
          <a:lnRef idx="1">
            <a:schemeClr val="accent1"/>
          </a:lnRef>
          <a:fillRef idx="0">
            <a:schemeClr val="accent1"/>
          </a:fillRef>
          <a:effectRef idx="0">
            <a:schemeClr val="accent1"/>
          </a:effectRef>
          <a:fontRef idx="minor">
            <a:schemeClr val="tx1"/>
          </a:fontRef>
        </p:style>
      </p:cxnSp>
      <p:pic>
        <p:nvPicPr>
          <p:cNvPr id="12" name="図プレースホルダー 2">
            <a:extLst>
              <a:ext uri="{FF2B5EF4-FFF2-40B4-BE49-F238E27FC236}">
                <a16:creationId xmlns:a16="http://schemas.microsoft.com/office/drawing/2014/main" id="{93A8889C-E567-460F-99F7-B04BE4BA15E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5194975" y="0"/>
            <a:ext cx="1316555" cy="9906000"/>
          </a:xfrm>
          <a:prstGeom prst="rect">
            <a:avLst/>
          </a:prstGeom>
        </p:spPr>
      </p:pic>
      <p:grpSp>
        <p:nvGrpSpPr>
          <p:cNvPr id="17" name="グループ化 16">
            <a:extLst>
              <a:ext uri="{FF2B5EF4-FFF2-40B4-BE49-F238E27FC236}">
                <a16:creationId xmlns:a16="http://schemas.microsoft.com/office/drawing/2014/main" id="{13B64230-3804-494F-8794-386278117951}"/>
              </a:ext>
            </a:extLst>
          </p:cNvPr>
          <p:cNvGrpSpPr>
            <a:grpSpLocks noChangeAspect="1"/>
          </p:cNvGrpSpPr>
          <p:nvPr userDrawn="1"/>
        </p:nvGrpSpPr>
        <p:grpSpPr>
          <a:xfrm>
            <a:off x="341145" y="8730419"/>
            <a:ext cx="530862" cy="557090"/>
            <a:chOff x="200472" y="6597352"/>
            <a:chExt cx="355987" cy="179051"/>
          </a:xfrm>
        </p:grpSpPr>
        <p:sp>
          <p:nvSpPr>
            <p:cNvPr id="18" name="Freeform 290">
              <a:extLst>
                <a:ext uri="{FF2B5EF4-FFF2-40B4-BE49-F238E27FC236}">
                  <a16:creationId xmlns:a16="http://schemas.microsoft.com/office/drawing/2014/main" id="{4F1396EF-BA63-4B4A-861D-EE9A33FC11CC}"/>
                </a:ext>
              </a:extLst>
            </p:cNvPr>
            <p:cNvSpPr>
              <a:spLocks noChangeAspect="1"/>
            </p:cNvSpPr>
            <p:nvPr/>
          </p:nvSpPr>
          <p:spPr bwMode="auto">
            <a:xfrm>
              <a:off x="508801" y="6598074"/>
              <a:ext cx="47658" cy="177607"/>
            </a:xfrm>
            <a:custGeom>
              <a:avLst/>
              <a:gdLst/>
              <a:ahLst/>
              <a:cxnLst>
                <a:cxn ang="0">
                  <a:pos x="132" y="0"/>
                </a:cxn>
                <a:cxn ang="0">
                  <a:pos x="0" y="0"/>
                </a:cxn>
                <a:cxn ang="0">
                  <a:pos x="0" y="0"/>
                </a:cxn>
                <a:cxn ang="0">
                  <a:pos x="5" y="121"/>
                </a:cxn>
                <a:cxn ang="0">
                  <a:pos x="7" y="183"/>
                </a:cxn>
                <a:cxn ang="0">
                  <a:pos x="8" y="246"/>
                </a:cxn>
                <a:cxn ang="0">
                  <a:pos x="8" y="246"/>
                </a:cxn>
                <a:cxn ang="0">
                  <a:pos x="7" y="310"/>
                </a:cxn>
                <a:cxn ang="0">
                  <a:pos x="5" y="372"/>
                </a:cxn>
                <a:cxn ang="0">
                  <a:pos x="0" y="492"/>
                </a:cxn>
                <a:cxn ang="0">
                  <a:pos x="132" y="492"/>
                </a:cxn>
                <a:cxn ang="0">
                  <a:pos x="132" y="492"/>
                </a:cxn>
                <a:cxn ang="0">
                  <a:pos x="127" y="372"/>
                </a:cxn>
                <a:cxn ang="0">
                  <a:pos x="124" y="310"/>
                </a:cxn>
                <a:cxn ang="0">
                  <a:pos x="124" y="246"/>
                </a:cxn>
                <a:cxn ang="0">
                  <a:pos x="124" y="246"/>
                </a:cxn>
                <a:cxn ang="0">
                  <a:pos x="124" y="183"/>
                </a:cxn>
                <a:cxn ang="0">
                  <a:pos x="127" y="121"/>
                </a:cxn>
                <a:cxn ang="0">
                  <a:pos x="132" y="0"/>
                </a:cxn>
                <a:cxn ang="0">
                  <a:pos x="132" y="0"/>
                </a:cxn>
              </a:cxnLst>
              <a:rect l="0" t="0" r="r" b="b"/>
              <a:pathLst>
                <a:path w="132" h="492">
                  <a:moveTo>
                    <a:pt x="132" y="0"/>
                  </a:moveTo>
                  <a:lnTo>
                    <a:pt x="0" y="0"/>
                  </a:lnTo>
                  <a:lnTo>
                    <a:pt x="0" y="0"/>
                  </a:lnTo>
                  <a:lnTo>
                    <a:pt x="5" y="121"/>
                  </a:lnTo>
                  <a:lnTo>
                    <a:pt x="7" y="183"/>
                  </a:lnTo>
                  <a:lnTo>
                    <a:pt x="8" y="246"/>
                  </a:lnTo>
                  <a:lnTo>
                    <a:pt x="8" y="246"/>
                  </a:lnTo>
                  <a:lnTo>
                    <a:pt x="7" y="310"/>
                  </a:lnTo>
                  <a:lnTo>
                    <a:pt x="5" y="372"/>
                  </a:lnTo>
                  <a:lnTo>
                    <a:pt x="0" y="492"/>
                  </a:lnTo>
                  <a:lnTo>
                    <a:pt x="132" y="492"/>
                  </a:lnTo>
                  <a:lnTo>
                    <a:pt x="132" y="492"/>
                  </a:lnTo>
                  <a:lnTo>
                    <a:pt x="127" y="372"/>
                  </a:lnTo>
                  <a:lnTo>
                    <a:pt x="124" y="310"/>
                  </a:lnTo>
                  <a:lnTo>
                    <a:pt x="124" y="246"/>
                  </a:lnTo>
                  <a:lnTo>
                    <a:pt x="124" y="246"/>
                  </a:lnTo>
                  <a:lnTo>
                    <a:pt x="124" y="183"/>
                  </a:lnTo>
                  <a:lnTo>
                    <a:pt x="127" y="121"/>
                  </a:lnTo>
                  <a:lnTo>
                    <a:pt x="132" y="0"/>
                  </a:lnTo>
                  <a:lnTo>
                    <a:pt x="132" y="0"/>
                  </a:lnTo>
                  <a:close/>
                </a:path>
              </a:pathLst>
            </a:custGeom>
            <a:solidFill>
              <a:srgbClr val="005BAC"/>
            </a:solidFill>
            <a:ln w="9525">
              <a:noFill/>
              <a:round/>
              <a:headEnd/>
              <a:tailEnd/>
            </a:ln>
          </p:spPr>
          <p:txBody>
            <a:bodyPr/>
            <a:lstStyle/>
            <a:p>
              <a:pPr>
                <a:defRPr/>
              </a:pPr>
              <a:endParaRPr lang="ja-JP" altLang="en-US" sz="1246" dirty="0">
                <a:solidFill>
                  <a:prstClr val="black"/>
                </a:solidFill>
              </a:endParaRPr>
            </a:p>
          </p:txBody>
        </p:sp>
        <p:sp>
          <p:nvSpPr>
            <p:cNvPr id="19" name="Freeform 291">
              <a:extLst>
                <a:ext uri="{FF2B5EF4-FFF2-40B4-BE49-F238E27FC236}">
                  <a16:creationId xmlns:a16="http://schemas.microsoft.com/office/drawing/2014/main" id="{5158F432-417C-47A9-A997-1383948DC783}"/>
                </a:ext>
              </a:extLst>
            </p:cNvPr>
            <p:cNvSpPr>
              <a:spLocks noChangeAspect="1"/>
            </p:cNvSpPr>
            <p:nvPr/>
          </p:nvSpPr>
          <p:spPr bwMode="auto">
            <a:xfrm>
              <a:off x="200472" y="6597352"/>
              <a:ext cx="303997" cy="179051"/>
            </a:xfrm>
            <a:custGeom>
              <a:avLst/>
              <a:gdLst/>
              <a:ahLst/>
              <a:cxnLst>
                <a:cxn ang="0">
                  <a:pos x="670" y="265"/>
                </a:cxn>
                <a:cxn ang="0">
                  <a:pos x="719" y="240"/>
                </a:cxn>
                <a:cxn ang="0">
                  <a:pos x="757" y="208"/>
                </a:cxn>
                <a:cxn ang="0">
                  <a:pos x="780" y="168"/>
                </a:cxn>
                <a:cxn ang="0">
                  <a:pos x="786" y="148"/>
                </a:cxn>
                <a:cxn ang="0">
                  <a:pos x="788" y="127"/>
                </a:cxn>
                <a:cxn ang="0">
                  <a:pos x="788" y="115"/>
                </a:cxn>
                <a:cxn ang="0">
                  <a:pos x="784" y="92"/>
                </a:cxn>
                <a:cxn ang="0">
                  <a:pos x="776" y="72"/>
                </a:cxn>
                <a:cxn ang="0">
                  <a:pos x="765" y="54"/>
                </a:cxn>
                <a:cxn ang="0">
                  <a:pos x="757" y="46"/>
                </a:cxn>
                <a:cxn ang="0">
                  <a:pos x="724" y="22"/>
                </a:cxn>
                <a:cxn ang="0">
                  <a:pos x="683" y="8"/>
                </a:cxn>
                <a:cxn ang="0">
                  <a:pos x="637" y="2"/>
                </a:cxn>
                <a:cxn ang="0">
                  <a:pos x="586" y="0"/>
                </a:cxn>
                <a:cxn ang="0">
                  <a:pos x="529" y="2"/>
                </a:cxn>
                <a:cxn ang="0">
                  <a:pos x="413" y="5"/>
                </a:cxn>
                <a:cxn ang="0">
                  <a:pos x="364" y="5"/>
                </a:cxn>
                <a:cxn ang="0">
                  <a:pos x="372" y="167"/>
                </a:cxn>
                <a:cxn ang="0">
                  <a:pos x="373" y="313"/>
                </a:cxn>
                <a:cxn ang="0">
                  <a:pos x="311" y="242"/>
                </a:cxn>
                <a:cxn ang="0">
                  <a:pos x="187" y="86"/>
                </a:cxn>
                <a:cxn ang="0">
                  <a:pos x="0" y="5"/>
                </a:cxn>
                <a:cxn ang="0">
                  <a:pos x="7" y="126"/>
                </a:cxn>
                <a:cxn ang="0">
                  <a:pos x="10" y="251"/>
                </a:cxn>
                <a:cxn ang="0">
                  <a:pos x="8" y="315"/>
                </a:cxn>
                <a:cxn ang="0">
                  <a:pos x="0" y="497"/>
                </a:cxn>
                <a:cxn ang="0">
                  <a:pos x="107" y="497"/>
                </a:cxn>
                <a:cxn ang="0">
                  <a:pos x="97" y="319"/>
                </a:cxn>
                <a:cxn ang="0">
                  <a:pos x="95" y="165"/>
                </a:cxn>
                <a:cxn ang="0">
                  <a:pos x="162" y="242"/>
                </a:cxn>
                <a:cxn ang="0">
                  <a:pos x="299" y="410"/>
                </a:cxn>
                <a:cxn ang="0">
                  <a:pos x="362" y="497"/>
                </a:cxn>
                <a:cxn ang="0">
                  <a:pos x="473" y="497"/>
                </a:cxn>
                <a:cxn ang="0">
                  <a:pos x="467" y="315"/>
                </a:cxn>
                <a:cxn ang="0">
                  <a:pos x="465" y="251"/>
                </a:cxn>
                <a:cxn ang="0">
                  <a:pos x="468" y="68"/>
                </a:cxn>
                <a:cxn ang="0">
                  <a:pos x="502" y="67"/>
                </a:cxn>
                <a:cxn ang="0">
                  <a:pos x="543" y="67"/>
                </a:cxn>
                <a:cxn ang="0">
                  <a:pos x="591" y="72"/>
                </a:cxn>
                <a:cxn ang="0">
                  <a:pos x="618" y="84"/>
                </a:cxn>
                <a:cxn ang="0">
                  <a:pos x="630" y="94"/>
                </a:cxn>
                <a:cxn ang="0">
                  <a:pos x="643" y="113"/>
                </a:cxn>
                <a:cxn ang="0">
                  <a:pos x="649" y="145"/>
                </a:cxn>
                <a:cxn ang="0">
                  <a:pos x="648" y="154"/>
                </a:cxn>
                <a:cxn ang="0">
                  <a:pos x="643" y="175"/>
                </a:cxn>
                <a:cxn ang="0">
                  <a:pos x="634" y="192"/>
                </a:cxn>
                <a:cxn ang="0">
                  <a:pos x="618" y="208"/>
                </a:cxn>
                <a:cxn ang="0">
                  <a:pos x="589" y="227"/>
                </a:cxn>
                <a:cxn ang="0">
                  <a:pos x="542" y="245"/>
                </a:cxn>
                <a:cxn ang="0">
                  <a:pos x="515" y="253"/>
                </a:cxn>
                <a:cxn ang="0">
                  <a:pos x="603" y="370"/>
                </a:cxn>
                <a:cxn ang="0">
                  <a:pos x="689" y="497"/>
                </a:cxn>
                <a:cxn ang="0">
                  <a:pos x="843" y="497"/>
                </a:cxn>
                <a:cxn ang="0">
                  <a:pos x="707" y="318"/>
                </a:cxn>
                <a:cxn ang="0">
                  <a:pos x="670" y="265"/>
                </a:cxn>
              </a:cxnLst>
              <a:rect l="0" t="0" r="r" b="b"/>
              <a:pathLst>
                <a:path w="843" h="497">
                  <a:moveTo>
                    <a:pt x="670" y="265"/>
                  </a:moveTo>
                  <a:lnTo>
                    <a:pt x="670" y="265"/>
                  </a:lnTo>
                  <a:lnTo>
                    <a:pt x="697" y="254"/>
                  </a:lnTo>
                  <a:lnTo>
                    <a:pt x="719" y="240"/>
                  </a:lnTo>
                  <a:lnTo>
                    <a:pt x="740" y="226"/>
                  </a:lnTo>
                  <a:lnTo>
                    <a:pt x="757" y="208"/>
                  </a:lnTo>
                  <a:lnTo>
                    <a:pt x="770" y="189"/>
                  </a:lnTo>
                  <a:lnTo>
                    <a:pt x="780" y="168"/>
                  </a:lnTo>
                  <a:lnTo>
                    <a:pt x="784" y="159"/>
                  </a:lnTo>
                  <a:lnTo>
                    <a:pt x="786" y="148"/>
                  </a:lnTo>
                  <a:lnTo>
                    <a:pt x="788" y="138"/>
                  </a:lnTo>
                  <a:lnTo>
                    <a:pt x="788" y="127"/>
                  </a:lnTo>
                  <a:lnTo>
                    <a:pt x="788" y="127"/>
                  </a:lnTo>
                  <a:lnTo>
                    <a:pt x="788" y="115"/>
                  </a:lnTo>
                  <a:lnTo>
                    <a:pt x="786" y="103"/>
                  </a:lnTo>
                  <a:lnTo>
                    <a:pt x="784" y="92"/>
                  </a:lnTo>
                  <a:lnTo>
                    <a:pt x="781" y="81"/>
                  </a:lnTo>
                  <a:lnTo>
                    <a:pt x="776" y="72"/>
                  </a:lnTo>
                  <a:lnTo>
                    <a:pt x="770" y="62"/>
                  </a:lnTo>
                  <a:lnTo>
                    <a:pt x="765" y="54"/>
                  </a:lnTo>
                  <a:lnTo>
                    <a:pt x="757" y="46"/>
                  </a:lnTo>
                  <a:lnTo>
                    <a:pt x="757" y="46"/>
                  </a:lnTo>
                  <a:lnTo>
                    <a:pt x="742" y="32"/>
                  </a:lnTo>
                  <a:lnTo>
                    <a:pt x="724" y="22"/>
                  </a:lnTo>
                  <a:lnTo>
                    <a:pt x="705" y="14"/>
                  </a:lnTo>
                  <a:lnTo>
                    <a:pt x="683" y="8"/>
                  </a:lnTo>
                  <a:lnTo>
                    <a:pt x="661" y="5"/>
                  </a:lnTo>
                  <a:lnTo>
                    <a:pt x="637" y="2"/>
                  </a:lnTo>
                  <a:lnTo>
                    <a:pt x="611" y="2"/>
                  </a:lnTo>
                  <a:lnTo>
                    <a:pt x="586" y="0"/>
                  </a:lnTo>
                  <a:lnTo>
                    <a:pt x="586" y="0"/>
                  </a:lnTo>
                  <a:lnTo>
                    <a:pt x="529" y="2"/>
                  </a:lnTo>
                  <a:lnTo>
                    <a:pt x="470" y="3"/>
                  </a:lnTo>
                  <a:lnTo>
                    <a:pt x="413" y="5"/>
                  </a:lnTo>
                  <a:lnTo>
                    <a:pt x="364" y="5"/>
                  </a:lnTo>
                  <a:lnTo>
                    <a:pt x="364" y="5"/>
                  </a:lnTo>
                  <a:lnTo>
                    <a:pt x="368" y="86"/>
                  </a:lnTo>
                  <a:lnTo>
                    <a:pt x="372" y="167"/>
                  </a:lnTo>
                  <a:lnTo>
                    <a:pt x="373" y="243"/>
                  </a:lnTo>
                  <a:lnTo>
                    <a:pt x="373" y="313"/>
                  </a:lnTo>
                  <a:lnTo>
                    <a:pt x="373" y="313"/>
                  </a:lnTo>
                  <a:lnTo>
                    <a:pt x="311" y="242"/>
                  </a:lnTo>
                  <a:lnTo>
                    <a:pt x="249" y="165"/>
                  </a:lnTo>
                  <a:lnTo>
                    <a:pt x="187" y="86"/>
                  </a:lnTo>
                  <a:lnTo>
                    <a:pt x="129" y="5"/>
                  </a:lnTo>
                  <a:lnTo>
                    <a:pt x="0" y="5"/>
                  </a:lnTo>
                  <a:lnTo>
                    <a:pt x="0" y="5"/>
                  </a:lnTo>
                  <a:lnTo>
                    <a:pt x="7" y="126"/>
                  </a:lnTo>
                  <a:lnTo>
                    <a:pt x="8" y="188"/>
                  </a:lnTo>
                  <a:lnTo>
                    <a:pt x="10" y="251"/>
                  </a:lnTo>
                  <a:lnTo>
                    <a:pt x="10" y="251"/>
                  </a:lnTo>
                  <a:lnTo>
                    <a:pt x="8" y="315"/>
                  </a:lnTo>
                  <a:lnTo>
                    <a:pt x="7" y="377"/>
                  </a:lnTo>
                  <a:lnTo>
                    <a:pt x="0" y="497"/>
                  </a:lnTo>
                  <a:lnTo>
                    <a:pt x="107" y="497"/>
                  </a:lnTo>
                  <a:lnTo>
                    <a:pt x="107" y="497"/>
                  </a:lnTo>
                  <a:lnTo>
                    <a:pt x="100" y="408"/>
                  </a:lnTo>
                  <a:lnTo>
                    <a:pt x="97" y="319"/>
                  </a:lnTo>
                  <a:lnTo>
                    <a:pt x="95" y="238"/>
                  </a:lnTo>
                  <a:lnTo>
                    <a:pt x="95" y="165"/>
                  </a:lnTo>
                  <a:lnTo>
                    <a:pt x="95" y="165"/>
                  </a:lnTo>
                  <a:lnTo>
                    <a:pt x="162" y="242"/>
                  </a:lnTo>
                  <a:lnTo>
                    <a:pt x="230" y="324"/>
                  </a:lnTo>
                  <a:lnTo>
                    <a:pt x="299" y="410"/>
                  </a:lnTo>
                  <a:lnTo>
                    <a:pt x="330" y="454"/>
                  </a:lnTo>
                  <a:lnTo>
                    <a:pt x="362" y="497"/>
                  </a:lnTo>
                  <a:lnTo>
                    <a:pt x="473" y="497"/>
                  </a:lnTo>
                  <a:lnTo>
                    <a:pt x="473" y="497"/>
                  </a:lnTo>
                  <a:lnTo>
                    <a:pt x="468" y="377"/>
                  </a:lnTo>
                  <a:lnTo>
                    <a:pt x="467" y="315"/>
                  </a:lnTo>
                  <a:lnTo>
                    <a:pt x="465" y="251"/>
                  </a:lnTo>
                  <a:lnTo>
                    <a:pt x="465" y="251"/>
                  </a:lnTo>
                  <a:lnTo>
                    <a:pt x="465" y="159"/>
                  </a:lnTo>
                  <a:lnTo>
                    <a:pt x="468" y="68"/>
                  </a:lnTo>
                  <a:lnTo>
                    <a:pt x="468" y="68"/>
                  </a:lnTo>
                  <a:lnTo>
                    <a:pt x="502" y="67"/>
                  </a:lnTo>
                  <a:lnTo>
                    <a:pt x="543" y="67"/>
                  </a:lnTo>
                  <a:lnTo>
                    <a:pt x="543" y="67"/>
                  </a:lnTo>
                  <a:lnTo>
                    <a:pt x="568" y="68"/>
                  </a:lnTo>
                  <a:lnTo>
                    <a:pt x="591" y="72"/>
                  </a:lnTo>
                  <a:lnTo>
                    <a:pt x="610" y="80"/>
                  </a:lnTo>
                  <a:lnTo>
                    <a:pt x="618" y="84"/>
                  </a:lnTo>
                  <a:lnTo>
                    <a:pt x="624" y="89"/>
                  </a:lnTo>
                  <a:lnTo>
                    <a:pt x="630" y="94"/>
                  </a:lnTo>
                  <a:lnTo>
                    <a:pt x="635" y="100"/>
                  </a:lnTo>
                  <a:lnTo>
                    <a:pt x="643" y="113"/>
                  </a:lnTo>
                  <a:lnTo>
                    <a:pt x="648" y="127"/>
                  </a:lnTo>
                  <a:lnTo>
                    <a:pt x="649" y="145"/>
                  </a:lnTo>
                  <a:lnTo>
                    <a:pt x="649" y="145"/>
                  </a:lnTo>
                  <a:lnTo>
                    <a:pt x="648" y="154"/>
                  </a:lnTo>
                  <a:lnTo>
                    <a:pt x="646" y="165"/>
                  </a:lnTo>
                  <a:lnTo>
                    <a:pt x="643" y="175"/>
                  </a:lnTo>
                  <a:lnTo>
                    <a:pt x="638" y="184"/>
                  </a:lnTo>
                  <a:lnTo>
                    <a:pt x="634" y="192"/>
                  </a:lnTo>
                  <a:lnTo>
                    <a:pt x="626" y="200"/>
                  </a:lnTo>
                  <a:lnTo>
                    <a:pt x="618" y="208"/>
                  </a:lnTo>
                  <a:lnTo>
                    <a:pt x="610" y="215"/>
                  </a:lnTo>
                  <a:lnTo>
                    <a:pt x="589" y="227"/>
                  </a:lnTo>
                  <a:lnTo>
                    <a:pt x="567" y="237"/>
                  </a:lnTo>
                  <a:lnTo>
                    <a:pt x="542" y="245"/>
                  </a:lnTo>
                  <a:lnTo>
                    <a:pt x="515" y="253"/>
                  </a:lnTo>
                  <a:lnTo>
                    <a:pt x="515" y="253"/>
                  </a:lnTo>
                  <a:lnTo>
                    <a:pt x="557" y="308"/>
                  </a:lnTo>
                  <a:lnTo>
                    <a:pt x="603" y="370"/>
                  </a:lnTo>
                  <a:lnTo>
                    <a:pt x="648" y="435"/>
                  </a:lnTo>
                  <a:lnTo>
                    <a:pt x="689" y="497"/>
                  </a:lnTo>
                  <a:lnTo>
                    <a:pt x="843" y="497"/>
                  </a:lnTo>
                  <a:lnTo>
                    <a:pt x="843" y="497"/>
                  </a:lnTo>
                  <a:lnTo>
                    <a:pt x="748" y="375"/>
                  </a:lnTo>
                  <a:lnTo>
                    <a:pt x="707" y="318"/>
                  </a:lnTo>
                  <a:lnTo>
                    <a:pt x="670" y="265"/>
                  </a:lnTo>
                  <a:lnTo>
                    <a:pt x="670" y="265"/>
                  </a:lnTo>
                  <a:close/>
                </a:path>
              </a:pathLst>
            </a:custGeom>
            <a:solidFill>
              <a:srgbClr val="005BAC"/>
            </a:solidFill>
            <a:ln w="9525">
              <a:noFill/>
              <a:round/>
              <a:headEnd/>
              <a:tailEnd/>
            </a:ln>
          </p:spPr>
          <p:txBody>
            <a:bodyPr/>
            <a:lstStyle/>
            <a:p>
              <a:pPr>
                <a:defRPr/>
              </a:pPr>
              <a:endParaRPr lang="ja-JP" altLang="en-US" sz="1246" dirty="0">
                <a:solidFill>
                  <a:prstClr val="black"/>
                </a:solidFill>
              </a:endParaRPr>
            </a:p>
          </p:txBody>
        </p:sp>
      </p:grpSp>
      <p:grpSp>
        <p:nvGrpSpPr>
          <p:cNvPr id="22" name="グループ化 21">
            <a:extLst>
              <a:ext uri="{FF2B5EF4-FFF2-40B4-BE49-F238E27FC236}">
                <a16:creationId xmlns:a16="http://schemas.microsoft.com/office/drawing/2014/main" id="{87FB3F2A-5EDE-4514-8880-A943DDA4D094}"/>
              </a:ext>
            </a:extLst>
          </p:cNvPr>
          <p:cNvGrpSpPr>
            <a:grpSpLocks noChangeAspect="1"/>
          </p:cNvGrpSpPr>
          <p:nvPr userDrawn="1"/>
        </p:nvGrpSpPr>
        <p:grpSpPr>
          <a:xfrm>
            <a:off x="3498586" y="8631737"/>
            <a:ext cx="1333385" cy="752639"/>
            <a:chOff x="2164440" y="2676566"/>
            <a:chExt cx="5572788" cy="1507657"/>
          </a:xfrm>
        </p:grpSpPr>
        <p:grpSp>
          <p:nvGrpSpPr>
            <p:cNvPr id="23" name="グループ化 22">
              <a:extLst>
                <a:ext uri="{FF2B5EF4-FFF2-40B4-BE49-F238E27FC236}">
                  <a16:creationId xmlns:a16="http://schemas.microsoft.com/office/drawing/2014/main" id="{C2C98BA1-62A6-4290-B6EB-909E0931F909}"/>
                </a:ext>
              </a:extLst>
            </p:cNvPr>
            <p:cNvGrpSpPr/>
            <p:nvPr userDrawn="1"/>
          </p:nvGrpSpPr>
          <p:grpSpPr>
            <a:xfrm>
              <a:off x="2346016" y="3304475"/>
              <a:ext cx="5209046" cy="404857"/>
              <a:chOff x="2346016" y="3304475"/>
              <a:chExt cx="5209046" cy="404857"/>
            </a:xfrm>
            <a:solidFill>
              <a:srgbClr val="005BAC"/>
            </a:solidFill>
          </p:grpSpPr>
          <p:sp>
            <p:nvSpPr>
              <p:cNvPr id="26" name="フリーフォーム: 図形 25">
                <a:extLst>
                  <a:ext uri="{FF2B5EF4-FFF2-40B4-BE49-F238E27FC236}">
                    <a16:creationId xmlns:a16="http://schemas.microsoft.com/office/drawing/2014/main" id="{B130CBAB-A419-421A-BBAE-BEBB6FA6974F}"/>
                  </a:ext>
                </a:extLst>
              </p:cNvPr>
              <p:cNvSpPr/>
              <p:nvPr/>
            </p:nvSpPr>
            <p:spPr>
              <a:xfrm>
                <a:off x="2346016" y="3325721"/>
                <a:ext cx="285249" cy="383611"/>
              </a:xfrm>
              <a:custGeom>
                <a:avLst/>
                <a:gdLst>
                  <a:gd name="connsiteX0" fmla="*/ 271282 w 285249"/>
                  <a:gd name="connsiteY0" fmla="*/ 77706 h 383611"/>
                  <a:gd name="connsiteX1" fmla="*/ 194166 w 285249"/>
                  <a:gd name="connsiteY1" fmla="*/ 58525 h 383611"/>
                  <a:gd name="connsiteX2" fmla="*/ 131903 w 285249"/>
                  <a:gd name="connsiteY2" fmla="*/ 101116 h 383611"/>
                  <a:gd name="connsiteX3" fmla="*/ 258495 w 285249"/>
                  <a:gd name="connsiteY3" fmla="*/ 260167 h 383611"/>
                  <a:gd name="connsiteX4" fmla="*/ 105837 w 285249"/>
                  <a:gd name="connsiteY4" fmla="*/ 384103 h 383611"/>
                  <a:gd name="connsiteX5" fmla="*/ 0 w 285249"/>
                  <a:gd name="connsiteY5" fmla="*/ 363349 h 383611"/>
                  <a:gd name="connsiteX6" fmla="*/ 19181 w 285249"/>
                  <a:gd name="connsiteY6" fmla="*/ 300004 h 383611"/>
                  <a:gd name="connsiteX7" fmla="*/ 110165 w 285249"/>
                  <a:gd name="connsiteY7" fmla="*/ 325578 h 383611"/>
                  <a:gd name="connsiteX8" fmla="*/ 180887 w 285249"/>
                  <a:gd name="connsiteY8" fmla="*/ 267544 h 383611"/>
                  <a:gd name="connsiteX9" fmla="*/ 54296 w 285249"/>
                  <a:gd name="connsiteY9" fmla="*/ 112231 h 383611"/>
                  <a:gd name="connsiteX10" fmla="*/ 192592 w 285249"/>
                  <a:gd name="connsiteY10" fmla="*/ 0 h 383611"/>
                  <a:gd name="connsiteX11" fmla="*/ 288889 w 285249"/>
                  <a:gd name="connsiteY11" fmla="*/ 16525 h 383611"/>
                  <a:gd name="connsiteX12" fmla="*/ 271282 w 285249"/>
                  <a:gd name="connsiteY12" fmla="*/ 77706 h 383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5249" h="383611">
                    <a:moveTo>
                      <a:pt x="271282" y="77706"/>
                    </a:moveTo>
                    <a:cubicBezTo>
                      <a:pt x="249446" y="66493"/>
                      <a:pt x="221314" y="58525"/>
                      <a:pt x="194166" y="58525"/>
                    </a:cubicBezTo>
                    <a:cubicBezTo>
                      <a:pt x="167609" y="58525"/>
                      <a:pt x="131903" y="69148"/>
                      <a:pt x="131903" y="101116"/>
                    </a:cubicBezTo>
                    <a:cubicBezTo>
                      <a:pt x="131903" y="160723"/>
                      <a:pt x="258495" y="156985"/>
                      <a:pt x="258495" y="260167"/>
                    </a:cubicBezTo>
                    <a:cubicBezTo>
                      <a:pt x="258495" y="351152"/>
                      <a:pt x="187183" y="384103"/>
                      <a:pt x="105837" y="384103"/>
                    </a:cubicBezTo>
                    <a:cubicBezTo>
                      <a:pt x="70230" y="384103"/>
                      <a:pt x="33443" y="375644"/>
                      <a:pt x="0" y="363349"/>
                    </a:cubicBezTo>
                    <a:lnTo>
                      <a:pt x="19181" y="300004"/>
                    </a:lnTo>
                    <a:cubicBezTo>
                      <a:pt x="47902" y="313282"/>
                      <a:pt x="78198" y="325578"/>
                      <a:pt x="110165" y="325578"/>
                    </a:cubicBezTo>
                    <a:cubicBezTo>
                      <a:pt x="145871" y="325578"/>
                      <a:pt x="180887" y="307479"/>
                      <a:pt x="180887" y="267544"/>
                    </a:cubicBezTo>
                    <a:cubicBezTo>
                      <a:pt x="180887" y="200461"/>
                      <a:pt x="54296" y="211183"/>
                      <a:pt x="54296" y="112231"/>
                    </a:cubicBezTo>
                    <a:cubicBezTo>
                      <a:pt x="54296" y="34033"/>
                      <a:pt x="121280" y="0"/>
                      <a:pt x="192592" y="0"/>
                    </a:cubicBezTo>
                    <a:cubicBezTo>
                      <a:pt x="225052" y="0"/>
                      <a:pt x="258593" y="4230"/>
                      <a:pt x="288889" y="16525"/>
                    </a:cubicBezTo>
                    <a:lnTo>
                      <a:pt x="271282" y="77706"/>
                    </a:lnTo>
                    <a:close/>
                  </a:path>
                </a:pathLst>
              </a:custGeom>
              <a:grpFill/>
              <a:ln w="9827" cap="flat">
                <a:noFill/>
                <a:prstDash val="solid"/>
                <a:miter/>
              </a:ln>
            </p:spPr>
            <p:txBody>
              <a:bodyPr rtlCol="0" anchor="ctr"/>
              <a:lstStyle/>
              <a:p>
                <a:endParaRPr lang="ja-JP" altLang="en-US" sz="1246"/>
              </a:p>
            </p:txBody>
          </p:sp>
          <p:sp>
            <p:nvSpPr>
              <p:cNvPr id="27" name="フリーフォーム: 図形 26">
                <a:extLst>
                  <a:ext uri="{FF2B5EF4-FFF2-40B4-BE49-F238E27FC236}">
                    <a16:creationId xmlns:a16="http://schemas.microsoft.com/office/drawing/2014/main" id="{D4ABA8A0-8E7F-414F-ABB6-363A4DBBD615}"/>
                  </a:ext>
                </a:extLst>
              </p:cNvPr>
              <p:cNvSpPr/>
              <p:nvPr/>
            </p:nvSpPr>
            <p:spPr>
              <a:xfrm>
                <a:off x="2624577" y="3304475"/>
                <a:ext cx="285249" cy="393447"/>
              </a:xfrm>
              <a:custGeom>
                <a:avLst/>
                <a:gdLst>
                  <a:gd name="connsiteX0" fmla="*/ 85181 w 285249"/>
                  <a:gd name="connsiteY0" fmla="*/ 0 h 393447"/>
                  <a:gd name="connsiteX1" fmla="*/ 156494 w 285249"/>
                  <a:gd name="connsiteY1" fmla="*/ 0 h 393447"/>
                  <a:gd name="connsiteX2" fmla="*/ 122460 w 285249"/>
                  <a:gd name="connsiteY2" fmla="*/ 151674 h 393447"/>
                  <a:gd name="connsiteX3" fmla="*/ 123542 w 285249"/>
                  <a:gd name="connsiteY3" fmla="*/ 151674 h 393447"/>
                  <a:gd name="connsiteX4" fmla="*/ 201248 w 285249"/>
                  <a:gd name="connsiteY4" fmla="*/ 118723 h 393447"/>
                  <a:gd name="connsiteX5" fmla="*/ 290659 w 285249"/>
                  <a:gd name="connsiteY5" fmla="*/ 206462 h 393447"/>
                  <a:gd name="connsiteX6" fmla="*/ 281610 w 285249"/>
                  <a:gd name="connsiteY6" fmla="*/ 266069 h 393447"/>
                  <a:gd name="connsiteX7" fmla="*/ 252888 w 285249"/>
                  <a:gd name="connsiteY7" fmla="*/ 399054 h 393447"/>
                  <a:gd name="connsiteX8" fmla="*/ 181576 w 285249"/>
                  <a:gd name="connsiteY8" fmla="*/ 399054 h 393447"/>
                  <a:gd name="connsiteX9" fmla="*/ 208134 w 285249"/>
                  <a:gd name="connsiteY9" fmla="*/ 269806 h 393447"/>
                  <a:gd name="connsiteX10" fmla="*/ 216101 w 285249"/>
                  <a:gd name="connsiteY10" fmla="*/ 212363 h 393447"/>
                  <a:gd name="connsiteX11" fmla="*/ 177248 w 285249"/>
                  <a:gd name="connsiteY11" fmla="*/ 174100 h 393447"/>
                  <a:gd name="connsiteX12" fmla="*/ 100624 w 285249"/>
                  <a:gd name="connsiteY12" fmla="*/ 261347 h 393447"/>
                  <a:gd name="connsiteX13" fmla="*/ 71312 w 285249"/>
                  <a:gd name="connsiteY13" fmla="*/ 399152 h 393447"/>
                  <a:gd name="connsiteX14" fmla="*/ 0 w 285249"/>
                  <a:gd name="connsiteY14" fmla="*/ 399152 h 393447"/>
                  <a:gd name="connsiteX15" fmla="*/ 85181 w 285249"/>
                  <a:gd name="connsiteY15" fmla="*/ 0 h 393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5249" h="393447">
                    <a:moveTo>
                      <a:pt x="85181" y="0"/>
                    </a:moveTo>
                    <a:lnTo>
                      <a:pt x="156494" y="0"/>
                    </a:lnTo>
                    <a:lnTo>
                      <a:pt x="122460" y="151674"/>
                    </a:lnTo>
                    <a:lnTo>
                      <a:pt x="123542" y="151674"/>
                    </a:lnTo>
                    <a:cubicBezTo>
                      <a:pt x="143215" y="133575"/>
                      <a:pt x="170363" y="118723"/>
                      <a:pt x="201248" y="118723"/>
                    </a:cubicBezTo>
                    <a:cubicBezTo>
                      <a:pt x="254954" y="118723"/>
                      <a:pt x="290659" y="152264"/>
                      <a:pt x="290659" y="206462"/>
                    </a:cubicBezTo>
                    <a:cubicBezTo>
                      <a:pt x="290659" y="227216"/>
                      <a:pt x="285348" y="249052"/>
                      <a:pt x="281610" y="266069"/>
                    </a:cubicBezTo>
                    <a:lnTo>
                      <a:pt x="252888" y="399054"/>
                    </a:lnTo>
                    <a:lnTo>
                      <a:pt x="181576" y="399054"/>
                    </a:lnTo>
                    <a:lnTo>
                      <a:pt x="208134" y="269806"/>
                    </a:lnTo>
                    <a:cubicBezTo>
                      <a:pt x="211871" y="251216"/>
                      <a:pt x="216101" y="232527"/>
                      <a:pt x="216101" y="212363"/>
                    </a:cubicBezTo>
                    <a:cubicBezTo>
                      <a:pt x="216101" y="189445"/>
                      <a:pt x="200166" y="174100"/>
                      <a:pt x="177248" y="174100"/>
                    </a:cubicBezTo>
                    <a:cubicBezTo>
                      <a:pt x="127772" y="174100"/>
                      <a:pt x="109673" y="220429"/>
                      <a:pt x="100624" y="261347"/>
                    </a:cubicBezTo>
                    <a:lnTo>
                      <a:pt x="71312" y="399152"/>
                    </a:lnTo>
                    <a:lnTo>
                      <a:pt x="0" y="399152"/>
                    </a:lnTo>
                    <a:lnTo>
                      <a:pt x="85181" y="0"/>
                    </a:lnTo>
                    <a:close/>
                  </a:path>
                </a:pathLst>
              </a:custGeom>
              <a:grpFill/>
              <a:ln w="9827" cap="flat">
                <a:noFill/>
                <a:prstDash val="solid"/>
                <a:miter/>
              </a:ln>
            </p:spPr>
            <p:txBody>
              <a:bodyPr rtlCol="0" anchor="ctr"/>
              <a:lstStyle/>
              <a:p>
                <a:endParaRPr lang="ja-JP" altLang="en-US" sz="1246"/>
              </a:p>
            </p:txBody>
          </p:sp>
          <p:sp>
            <p:nvSpPr>
              <p:cNvPr id="28" name="フリーフォーム: 図形 27">
                <a:extLst>
                  <a:ext uri="{FF2B5EF4-FFF2-40B4-BE49-F238E27FC236}">
                    <a16:creationId xmlns:a16="http://schemas.microsoft.com/office/drawing/2014/main" id="{AA4C369E-E260-4225-A383-88DDA5CE0EAC}"/>
                  </a:ext>
                </a:extLst>
              </p:cNvPr>
              <p:cNvSpPr/>
              <p:nvPr/>
            </p:nvSpPr>
            <p:spPr>
              <a:xfrm>
                <a:off x="2926154" y="3423099"/>
                <a:ext cx="255741" cy="285249"/>
              </a:xfrm>
              <a:custGeom>
                <a:avLst/>
                <a:gdLst>
                  <a:gd name="connsiteX0" fmla="*/ 174002 w 255740"/>
                  <a:gd name="connsiteY0" fmla="*/ 238429 h 285249"/>
                  <a:gd name="connsiteX1" fmla="*/ 172920 w 255740"/>
                  <a:gd name="connsiteY1" fmla="*/ 238429 h 285249"/>
                  <a:gd name="connsiteX2" fmla="*/ 84591 w 255740"/>
                  <a:gd name="connsiteY2" fmla="*/ 286823 h 285249"/>
                  <a:gd name="connsiteX3" fmla="*/ 0 w 255740"/>
                  <a:gd name="connsiteY3" fmla="*/ 208625 h 285249"/>
                  <a:gd name="connsiteX4" fmla="*/ 168100 w 255740"/>
                  <a:gd name="connsiteY4" fmla="*/ 111247 h 285249"/>
                  <a:gd name="connsiteX5" fmla="*/ 193084 w 255740"/>
                  <a:gd name="connsiteY5" fmla="*/ 111247 h 285249"/>
                  <a:gd name="connsiteX6" fmla="*/ 195248 w 255740"/>
                  <a:gd name="connsiteY6" fmla="*/ 87837 h 285249"/>
                  <a:gd name="connsiteX7" fmla="*/ 140461 w 255740"/>
                  <a:gd name="connsiteY7" fmla="*/ 52230 h 285249"/>
                  <a:gd name="connsiteX8" fmla="*/ 50558 w 255740"/>
                  <a:gd name="connsiteY8" fmla="*/ 73476 h 285249"/>
                  <a:gd name="connsiteX9" fmla="*/ 60689 w 255740"/>
                  <a:gd name="connsiteY9" fmla="*/ 16525 h 285249"/>
                  <a:gd name="connsiteX10" fmla="*/ 153838 w 255740"/>
                  <a:gd name="connsiteY10" fmla="*/ 0 h 285249"/>
                  <a:gd name="connsiteX11" fmla="*/ 260265 w 255740"/>
                  <a:gd name="connsiteY11" fmla="*/ 84591 h 285249"/>
                  <a:gd name="connsiteX12" fmla="*/ 226724 w 255740"/>
                  <a:gd name="connsiteY12" fmla="*/ 280331 h 285249"/>
                  <a:gd name="connsiteX13" fmla="*/ 166625 w 255740"/>
                  <a:gd name="connsiteY13" fmla="*/ 280331 h 285249"/>
                  <a:gd name="connsiteX14" fmla="*/ 174002 w 255740"/>
                  <a:gd name="connsiteY14" fmla="*/ 238429 h 285249"/>
                  <a:gd name="connsiteX15" fmla="*/ 104264 w 255740"/>
                  <a:gd name="connsiteY15" fmla="*/ 234691 h 285249"/>
                  <a:gd name="connsiteX16" fmla="*/ 185117 w 255740"/>
                  <a:gd name="connsiteY16" fmla="*/ 153838 h 285249"/>
                  <a:gd name="connsiteX17" fmla="*/ 160133 w 255740"/>
                  <a:gd name="connsiteY17" fmla="*/ 153838 h 285249"/>
                  <a:gd name="connsiteX18" fmla="*/ 68066 w 255740"/>
                  <a:gd name="connsiteY18" fmla="*/ 205970 h 285249"/>
                  <a:gd name="connsiteX19" fmla="*/ 104264 w 255740"/>
                  <a:gd name="connsiteY19" fmla="*/ 234691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740" h="285249">
                    <a:moveTo>
                      <a:pt x="174002" y="238429"/>
                    </a:moveTo>
                    <a:lnTo>
                      <a:pt x="172920" y="238429"/>
                    </a:lnTo>
                    <a:cubicBezTo>
                      <a:pt x="148428" y="269315"/>
                      <a:pt x="123936" y="286823"/>
                      <a:pt x="84591" y="286823"/>
                    </a:cubicBezTo>
                    <a:cubicBezTo>
                      <a:pt x="35115" y="286823"/>
                      <a:pt x="0" y="259183"/>
                      <a:pt x="0" y="208625"/>
                    </a:cubicBezTo>
                    <a:cubicBezTo>
                      <a:pt x="0" y="118133"/>
                      <a:pt x="101116" y="111247"/>
                      <a:pt x="168100" y="111247"/>
                    </a:cubicBezTo>
                    <a:lnTo>
                      <a:pt x="193084" y="111247"/>
                    </a:lnTo>
                    <a:cubicBezTo>
                      <a:pt x="195248" y="103772"/>
                      <a:pt x="195248" y="95804"/>
                      <a:pt x="195248" y="87837"/>
                    </a:cubicBezTo>
                    <a:cubicBezTo>
                      <a:pt x="195248" y="60197"/>
                      <a:pt x="165445" y="52230"/>
                      <a:pt x="140461" y="52230"/>
                    </a:cubicBezTo>
                    <a:cubicBezTo>
                      <a:pt x="109083" y="52230"/>
                      <a:pt x="78788" y="60197"/>
                      <a:pt x="50558" y="73476"/>
                    </a:cubicBezTo>
                    <a:lnTo>
                      <a:pt x="60689" y="16525"/>
                    </a:lnTo>
                    <a:cubicBezTo>
                      <a:pt x="90985" y="5902"/>
                      <a:pt x="121870" y="0"/>
                      <a:pt x="153838" y="0"/>
                    </a:cubicBezTo>
                    <a:cubicBezTo>
                      <a:pt x="208625" y="0"/>
                      <a:pt x="260265" y="20263"/>
                      <a:pt x="260265" y="84591"/>
                    </a:cubicBezTo>
                    <a:cubicBezTo>
                      <a:pt x="260265" y="121280"/>
                      <a:pt x="233118" y="228790"/>
                      <a:pt x="226724" y="280331"/>
                    </a:cubicBezTo>
                    <a:lnTo>
                      <a:pt x="166625" y="280331"/>
                    </a:lnTo>
                    <a:lnTo>
                      <a:pt x="174002" y="238429"/>
                    </a:lnTo>
                    <a:close/>
                    <a:moveTo>
                      <a:pt x="104264" y="234691"/>
                    </a:moveTo>
                    <a:cubicBezTo>
                      <a:pt x="157477" y="234691"/>
                      <a:pt x="174002" y="198002"/>
                      <a:pt x="185117" y="153838"/>
                    </a:cubicBezTo>
                    <a:lnTo>
                      <a:pt x="160133" y="153838"/>
                    </a:lnTo>
                    <a:cubicBezTo>
                      <a:pt x="125510" y="153838"/>
                      <a:pt x="68066" y="159641"/>
                      <a:pt x="68066" y="205970"/>
                    </a:cubicBezTo>
                    <a:cubicBezTo>
                      <a:pt x="68066" y="225052"/>
                      <a:pt x="86165" y="234691"/>
                      <a:pt x="104264" y="234691"/>
                    </a:cubicBezTo>
                    <a:close/>
                  </a:path>
                </a:pathLst>
              </a:custGeom>
              <a:grpFill/>
              <a:ln w="9827" cap="flat">
                <a:noFill/>
                <a:prstDash val="solid"/>
                <a:miter/>
              </a:ln>
            </p:spPr>
            <p:txBody>
              <a:bodyPr rtlCol="0" anchor="ctr"/>
              <a:lstStyle/>
              <a:p>
                <a:endParaRPr lang="ja-JP" altLang="en-US" sz="1246"/>
              </a:p>
            </p:txBody>
          </p:sp>
          <p:sp>
            <p:nvSpPr>
              <p:cNvPr id="29" name="フリーフォーム: 図形 28">
                <a:extLst>
                  <a:ext uri="{FF2B5EF4-FFF2-40B4-BE49-F238E27FC236}">
                    <a16:creationId xmlns:a16="http://schemas.microsoft.com/office/drawing/2014/main" id="{59578B5E-26C1-4C20-B560-CE1249110013}"/>
                  </a:ext>
                </a:extLst>
              </p:cNvPr>
              <p:cNvSpPr/>
              <p:nvPr/>
            </p:nvSpPr>
            <p:spPr>
              <a:xfrm>
                <a:off x="3200682" y="3423198"/>
                <a:ext cx="216396" cy="275413"/>
              </a:xfrm>
              <a:custGeom>
                <a:avLst/>
                <a:gdLst>
                  <a:gd name="connsiteX0" fmla="*/ 48984 w 216396"/>
                  <a:gd name="connsiteY0" fmla="*/ 43082 h 275413"/>
                  <a:gd name="connsiteX1" fmla="*/ 55378 w 216396"/>
                  <a:gd name="connsiteY1" fmla="*/ 6393 h 275413"/>
                  <a:gd name="connsiteX2" fmla="*/ 123444 w 216396"/>
                  <a:gd name="connsiteY2" fmla="*/ 6393 h 275413"/>
                  <a:gd name="connsiteX3" fmla="*/ 113903 w 216396"/>
                  <a:gd name="connsiteY3" fmla="*/ 58033 h 275413"/>
                  <a:gd name="connsiteX4" fmla="*/ 114985 w 216396"/>
                  <a:gd name="connsiteY4" fmla="*/ 58033 h 275413"/>
                  <a:gd name="connsiteX5" fmla="*/ 195838 w 216396"/>
                  <a:gd name="connsiteY5" fmla="*/ 0 h 275413"/>
                  <a:gd name="connsiteX6" fmla="*/ 222986 w 216396"/>
                  <a:gd name="connsiteY6" fmla="*/ 2656 h 275413"/>
                  <a:gd name="connsiteX7" fmla="*/ 208134 w 216396"/>
                  <a:gd name="connsiteY7" fmla="*/ 72394 h 275413"/>
                  <a:gd name="connsiteX8" fmla="*/ 180986 w 216396"/>
                  <a:gd name="connsiteY8" fmla="*/ 68165 h 275413"/>
                  <a:gd name="connsiteX9" fmla="*/ 96886 w 216396"/>
                  <a:gd name="connsiteY9" fmla="*/ 157576 h 275413"/>
                  <a:gd name="connsiteX10" fmla="*/ 71312 w 216396"/>
                  <a:gd name="connsiteY10" fmla="*/ 280430 h 275413"/>
                  <a:gd name="connsiteX11" fmla="*/ 0 w 216396"/>
                  <a:gd name="connsiteY11" fmla="*/ 280430 h 275413"/>
                  <a:gd name="connsiteX12" fmla="*/ 48984 w 216396"/>
                  <a:gd name="connsiteY12" fmla="*/ 43082 h 275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6396" h="275413">
                    <a:moveTo>
                      <a:pt x="48984" y="43082"/>
                    </a:moveTo>
                    <a:cubicBezTo>
                      <a:pt x="51148" y="31377"/>
                      <a:pt x="53214" y="19181"/>
                      <a:pt x="55378" y="6393"/>
                    </a:cubicBezTo>
                    <a:lnTo>
                      <a:pt x="123444" y="6393"/>
                    </a:lnTo>
                    <a:lnTo>
                      <a:pt x="113903" y="58033"/>
                    </a:lnTo>
                    <a:lnTo>
                      <a:pt x="114985" y="58033"/>
                    </a:lnTo>
                    <a:cubicBezTo>
                      <a:pt x="127772" y="28230"/>
                      <a:pt x="162887" y="0"/>
                      <a:pt x="195838" y="0"/>
                    </a:cubicBezTo>
                    <a:cubicBezTo>
                      <a:pt x="204888" y="0"/>
                      <a:pt x="214429" y="492"/>
                      <a:pt x="222986" y="2656"/>
                    </a:cubicBezTo>
                    <a:lnTo>
                      <a:pt x="208134" y="72394"/>
                    </a:lnTo>
                    <a:cubicBezTo>
                      <a:pt x="200166" y="69739"/>
                      <a:pt x="190035" y="68165"/>
                      <a:pt x="180986" y="68165"/>
                    </a:cubicBezTo>
                    <a:cubicBezTo>
                      <a:pt x="130428" y="68165"/>
                      <a:pt x="105936" y="113411"/>
                      <a:pt x="96886" y="157576"/>
                    </a:cubicBezTo>
                    <a:lnTo>
                      <a:pt x="71312" y="280430"/>
                    </a:lnTo>
                    <a:lnTo>
                      <a:pt x="0" y="280430"/>
                    </a:lnTo>
                    <a:lnTo>
                      <a:pt x="48984" y="43082"/>
                    </a:lnTo>
                    <a:close/>
                  </a:path>
                </a:pathLst>
              </a:custGeom>
              <a:grpFill/>
              <a:ln w="9827" cap="flat">
                <a:noFill/>
                <a:prstDash val="solid"/>
                <a:miter/>
              </a:ln>
            </p:spPr>
            <p:txBody>
              <a:bodyPr rtlCol="0" anchor="ctr"/>
              <a:lstStyle/>
              <a:p>
                <a:endParaRPr lang="ja-JP" altLang="en-US" sz="1246"/>
              </a:p>
            </p:txBody>
          </p:sp>
          <p:sp>
            <p:nvSpPr>
              <p:cNvPr id="30" name="フリーフォーム: 図形 29">
                <a:extLst>
                  <a:ext uri="{FF2B5EF4-FFF2-40B4-BE49-F238E27FC236}">
                    <a16:creationId xmlns:a16="http://schemas.microsoft.com/office/drawing/2014/main" id="{7C876144-A054-4D42-B1A6-2105F93EB21D}"/>
                  </a:ext>
                </a:extLst>
              </p:cNvPr>
              <p:cNvSpPr/>
              <p:nvPr/>
            </p:nvSpPr>
            <p:spPr>
              <a:xfrm>
                <a:off x="3409209"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3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494 w 265576"/>
                  <a:gd name="connsiteY10" fmla="*/ 116460 h 285249"/>
                  <a:gd name="connsiteX11" fmla="*/ 200068 w 265576"/>
                  <a:gd name="connsiteY11" fmla="*/ 97870 h 285249"/>
                  <a:gd name="connsiteX12" fmla="*/ 154821 w 265576"/>
                  <a:gd name="connsiteY12" fmla="*/ 52132 h 285249"/>
                  <a:gd name="connsiteX13" fmla="*/ 77706 w 265576"/>
                  <a:gd name="connsiteY13" fmla="*/ 116460 h 285249"/>
                  <a:gd name="connsiteX14" fmla="*/ 198494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1" y="279839"/>
                      <a:pt x="161117" y="286725"/>
                      <a:pt x="131903" y="286725"/>
                    </a:cubicBezTo>
                    <a:cubicBezTo>
                      <a:pt x="53115" y="286725"/>
                      <a:pt x="0" y="248462"/>
                      <a:pt x="0" y="167018"/>
                    </a:cubicBezTo>
                    <a:cubicBezTo>
                      <a:pt x="0" y="81935"/>
                      <a:pt x="66001" y="0"/>
                      <a:pt x="155903" y="0"/>
                    </a:cubicBezTo>
                    <a:cubicBezTo>
                      <a:pt x="223478" y="0"/>
                      <a:pt x="268134" y="34525"/>
                      <a:pt x="268134" y="104264"/>
                    </a:cubicBezTo>
                    <a:cubicBezTo>
                      <a:pt x="268134" y="125018"/>
                      <a:pt x="265479" y="145182"/>
                      <a:pt x="261249" y="165445"/>
                    </a:cubicBezTo>
                    <a:lnTo>
                      <a:pt x="68066" y="165445"/>
                    </a:lnTo>
                    <a:close/>
                    <a:moveTo>
                      <a:pt x="198494" y="116460"/>
                    </a:moveTo>
                    <a:cubicBezTo>
                      <a:pt x="199576" y="110067"/>
                      <a:pt x="200068" y="104264"/>
                      <a:pt x="200068" y="97870"/>
                    </a:cubicBezTo>
                    <a:cubicBezTo>
                      <a:pt x="200068" y="68657"/>
                      <a:pt x="184625" y="52132"/>
                      <a:pt x="154821" y="52132"/>
                    </a:cubicBezTo>
                    <a:cubicBezTo>
                      <a:pt x="110657" y="52132"/>
                      <a:pt x="91477" y="78689"/>
                      <a:pt x="77706" y="116460"/>
                    </a:cubicBezTo>
                    <a:lnTo>
                      <a:pt x="198494" y="116460"/>
                    </a:lnTo>
                    <a:close/>
                  </a:path>
                </a:pathLst>
              </a:custGeom>
              <a:grpFill/>
              <a:ln w="9827" cap="flat">
                <a:noFill/>
                <a:prstDash val="solid"/>
                <a:miter/>
              </a:ln>
            </p:spPr>
            <p:txBody>
              <a:bodyPr rtlCol="0" anchor="ctr"/>
              <a:lstStyle/>
              <a:p>
                <a:endParaRPr lang="ja-JP" altLang="en-US" sz="1246" dirty="0"/>
              </a:p>
            </p:txBody>
          </p:sp>
          <p:sp>
            <p:nvSpPr>
              <p:cNvPr id="31" name="フリーフォーム: 図形 30">
                <a:extLst>
                  <a:ext uri="{FF2B5EF4-FFF2-40B4-BE49-F238E27FC236}">
                    <a16:creationId xmlns:a16="http://schemas.microsoft.com/office/drawing/2014/main" id="{88489EC5-38D3-4445-A886-7C61F655844D}"/>
                  </a:ext>
                </a:extLst>
              </p:cNvPr>
              <p:cNvSpPr/>
              <p:nvPr/>
            </p:nvSpPr>
            <p:spPr>
              <a:xfrm>
                <a:off x="3803247" y="3348148"/>
                <a:ext cx="196724" cy="354103"/>
              </a:xfrm>
              <a:custGeom>
                <a:avLst/>
                <a:gdLst>
                  <a:gd name="connsiteX0" fmla="*/ 11016 w 196723"/>
                  <a:gd name="connsiteY0" fmla="*/ 81345 h 354102"/>
                  <a:gd name="connsiteX1" fmla="*/ 62656 w 196723"/>
                  <a:gd name="connsiteY1" fmla="*/ 81345 h 354102"/>
                  <a:gd name="connsiteX2" fmla="*/ 74853 w 196723"/>
                  <a:gd name="connsiteY2" fmla="*/ 24984 h 354102"/>
                  <a:gd name="connsiteX3" fmla="*/ 151477 w 196723"/>
                  <a:gd name="connsiteY3" fmla="*/ 0 h 354102"/>
                  <a:gd name="connsiteX4" fmla="*/ 133969 w 196723"/>
                  <a:gd name="connsiteY4" fmla="*/ 81444 h 354102"/>
                  <a:gd name="connsiteX5" fmla="*/ 197806 w 196723"/>
                  <a:gd name="connsiteY5" fmla="*/ 81444 h 354102"/>
                  <a:gd name="connsiteX6" fmla="*/ 186592 w 196723"/>
                  <a:gd name="connsiteY6" fmla="*/ 133575 h 354102"/>
                  <a:gd name="connsiteX7" fmla="*/ 122756 w 196723"/>
                  <a:gd name="connsiteY7" fmla="*/ 133575 h 354102"/>
                  <a:gd name="connsiteX8" fmla="*/ 96690 w 196723"/>
                  <a:gd name="connsiteY8" fmla="*/ 253282 h 354102"/>
                  <a:gd name="connsiteX9" fmla="*/ 93542 w 196723"/>
                  <a:gd name="connsiteY9" fmla="*/ 279839 h 354102"/>
                  <a:gd name="connsiteX10" fmla="*/ 120690 w 196723"/>
                  <a:gd name="connsiteY10" fmla="*/ 306496 h 354102"/>
                  <a:gd name="connsiteX11" fmla="*/ 155215 w 196723"/>
                  <a:gd name="connsiteY11" fmla="*/ 300102 h 354102"/>
                  <a:gd name="connsiteX12" fmla="*/ 143018 w 196723"/>
                  <a:gd name="connsiteY12" fmla="*/ 355480 h 354102"/>
                  <a:gd name="connsiteX13" fmla="*/ 104755 w 196723"/>
                  <a:gd name="connsiteY13" fmla="*/ 361873 h 354102"/>
                  <a:gd name="connsiteX14" fmla="*/ 22328 w 196723"/>
                  <a:gd name="connsiteY14" fmla="*/ 290069 h 354102"/>
                  <a:gd name="connsiteX15" fmla="*/ 31377 w 196723"/>
                  <a:gd name="connsiteY15" fmla="*/ 226232 h 354102"/>
                  <a:gd name="connsiteX16" fmla="*/ 51640 w 196723"/>
                  <a:gd name="connsiteY16" fmla="*/ 133674 h 354102"/>
                  <a:gd name="connsiteX17" fmla="*/ 0 w 196723"/>
                  <a:gd name="connsiteY17" fmla="*/ 133674 h 354102"/>
                  <a:gd name="connsiteX18" fmla="*/ 11016 w 196723"/>
                  <a:gd name="connsiteY18" fmla="*/ 81345 h 354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6723" h="354102">
                    <a:moveTo>
                      <a:pt x="11016" y="81345"/>
                    </a:moveTo>
                    <a:lnTo>
                      <a:pt x="62656" y="81345"/>
                    </a:lnTo>
                    <a:lnTo>
                      <a:pt x="74853" y="24984"/>
                    </a:lnTo>
                    <a:lnTo>
                      <a:pt x="151477" y="0"/>
                    </a:lnTo>
                    <a:lnTo>
                      <a:pt x="133969" y="81444"/>
                    </a:lnTo>
                    <a:lnTo>
                      <a:pt x="197806" y="81444"/>
                    </a:lnTo>
                    <a:lnTo>
                      <a:pt x="186592" y="133575"/>
                    </a:lnTo>
                    <a:lnTo>
                      <a:pt x="122756" y="133575"/>
                    </a:lnTo>
                    <a:lnTo>
                      <a:pt x="96690" y="253282"/>
                    </a:lnTo>
                    <a:cubicBezTo>
                      <a:pt x="95116" y="259675"/>
                      <a:pt x="93542" y="269216"/>
                      <a:pt x="93542" y="279839"/>
                    </a:cubicBezTo>
                    <a:cubicBezTo>
                      <a:pt x="93542" y="296364"/>
                      <a:pt x="104755" y="306496"/>
                      <a:pt x="120690" y="306496"/>
                    </a:cubicBezTo>
                    <a:cubicBezTo>
                      <a:pt x="133477" y="306496"/>
                      <a:pt x="146264" y="303840"/>
                      <a:pt x="155215" y="300102"/>
                    </a:cubicBezTo>
                    <a:lnTo>
                      <a:pt x="143018" y="355480"/>
                    </a:lnTo>
                    <a:cubicBezTo>
                      <a:pt x="130821" y="358135"/>
                      <a:pt x="116952" y="361873"/>
                      <a:pt x="104755" y="361873"/>
                    </a:cubicBezTo>
                    <a:cubicBezTo>
                      <a:pt x="56361" y="361873"/>
                      <a:pt x="22328" y="342693"/>
                      <a:pt x="22328" y="290069"/>
                    </a:cubicBezTo>
                    <a:cubicBezTo>
                      <a:pt x="22328" y="268823"/>
                      <a:pt x="26558" y="248069"/>
                      <a:pt x="31377" y="226232"/>
                    </a:cubicBezTo>
                    <a:lnTo>
                      <a:pt x="51640" y="133674"/>
                    </a:lnTo>
                    <a:lnTo>
                      <a:pt x="0" y="133674"/>
                    </a:lnTo>
                    <a:lnTo>
                      <a:pt x="11016" y="81345"/>
                    </a:lnTo>
                    <a:close/>
                  </a:path>
                </a:pathLst>
              </a:custGeom>
              <a:grpFill/>
              <a:ln w="9827" cap="flat">
                <a:noFill/>
                <a:prstDash val="solid"/>
                <a:miter/>
              </a:ln>
            </p:spPr>
            <p:txBody>
              <a:bodyPr rtlCol="0" anchor="ctr"/>
              <a:lstStyle/>
              <a:p>
                <a:endParaRPr lang="ja-JP" altLang="en-US" sz="1246"/>
              </a:p>
            </p:txBody>
          </p:sp>
          <p:sp>
            <p:nvSpPr>
              <p:cNvPr id="32" name="フリーフォーム: 図形 31">
                <a:extLst>
                  <a:ext uri="{FF2B5EF4-FFF2-40B4-BE49-F238E27FC236}">
                    <a16:creationId xmlns:a16="http://schemas.microsoft.com/office/drawing/2014/main" id="{7DBE54A6-F656-48A6-B2B6-5168D7614B44}"/>
                  </a:ext>
                </a:extLst>
              </p:cNvPr>
              <p:cNvSpPr/>
              <p:nvPr/>
            </p:nvSpPr>
            <p:spPr>
              <a:xfrm>
                <a:off x="3980790" y="3304475"/>
                <a:ext cx="285249" cy="393447"/>
              </a:xfrm>
              <a:custGeom>
                <a:avLst/>
                <a:gdLst>
                  <a:gd name="connsiteX0" fmla="*/ 84985 w 285249"/>
                  <a:gd name="connsiteY0" fmla="*/ 0 h 393447"/>
                  <a:gd name="connsiteX1" fmla="*/ 156297 w 285249"/>
                  <a:gd name="connsiteY1" fmla="*/ 0 h 393447"/>
                  <a:gd name="connsiteX2" fmla="*/ 122264 w 285249"/>
                  <a:gd name="connsiteY2" fmla="*/ 151674 h 393447"/>
                  <a:gd name="connsiteX3" fmla="*/ 123346 w 285249"/>
                  <a:gd name="connsiteY3" fmla="*/ 151674 h 393447"/>
                  <a:gd name="connsiteX4" fmla="*/ 201052 w 285249"/>
                  <a:gd name="connsiteY4" fmla="*/ 118723 h 393447"/>
                  <a:gd name="connsiteX5" fmla="*/ 290463 w 285249"/>
                  <a:gd name="connsiteY5" fmla="*/ 206462 h 393447"/>
                  <a:gd name="connsiteX6" fmla="*/ 281413 w 285249"/>
                  <a:gd name="connsiteY6" fmla="*/ 266069 h 393447"/>
                  <a:gd name="connsiteX7" fmla="*/ 252692 w 285249"/>
                  <a:gd name="connsiteY7" fmla="*/ 399054 h 393447"/>
                  <a:gd name="connsiteX8" fmla="*/ 181379 w 285249"/>
                  <a:gd name="connsiteY8" fmla="*/ 399054 h 393447"/>
                  <a:gd name="connsiteX9" fmla="*/ 208035 w 285249"/>
                  <a:gd name="connsiteY9" fmla="*/ 269806 h 393447"/>
                  <a:gd name="connsiteX10" fmla="*/ 216003 w 285249"/>
                  <a:gd name="connsiteY10" fmla="*/ 212363 h 393447"/>
                  <a:gd name="connsiteX11" fmla="*/ 177150 w 285249"/>
                  <a:gd name="connsiteY11" fmla="*/ 174100 h 393447"/>
                  <a:gd name="connsiteX12" fmla="*/ 100526 w 285249"/>
                  <a:gd name="connsiteY12" fmla="*/ 261347 h 393447"/>
                  <a:gd name="connsiteX13" fmla="*/ 71312 w 285249"/>
                  <a:gd name="connsiteY13" fmla="*/ 399152 h 393447"/>
                  <a:gd name="connsiteX14" fmla="*/ 0 w 285249"/>
                  <a:gd name="connsiteY14" fmla="*/ 399152 h 393447"/>
                  <a:gd name="connsiteX15" fmla="*/ 84985 w 285249"/>
                  <a:gd name="connsiteY15" fmla="*/ 0 h 393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5249" h="393447">
                    <a:moveTo>
                      <a:pt x="84985" y="0"/>
                    </a:moveTo>
                    <a:lnTo>
                      <a:pt x="156297" y="0"/>
                    </a:lnTo>
                    <a:lnTo>
                      <a:pt x="122264" y="151674"/>
                    </a:lnTo>
                    <a:lnTo>
                      <a:pt x="123346" y="151674"/>
                    </a:lnTo>
                    <a:cubicBezTo>
                      <a:pt x="143018" y="133575"/>
                      <a:pt x="170166" y="118723"/>
                      <a:pt x="201052" y="118723"/>
                    </a:cubicBezTo>
                    <a:cubicBezTo>
                      <a:pt x="254757" y="118723"/>
                      <a:pt x="290463" y="152264"/>
                      <a:pt x="290463" y="206462"/>
                    </a:cubicBezTo>
                    <a:cubicBezTo>
                      <a:pt x="290463" y="227216"/>
                      <a:pt x="285151" y="249052"/>
                      <a:pt x="281413" y="266069"/>
                    </a:cubicBezTo>
                    <a:lnTo>
                      <a:pt x="252692" y="399054"/>
                    </a:lnTo>
                    <a:lnTo>
                      <a:pt x="181379" y="399054"/>
                    </a:lnTo>
                    <a:lnTo>
                      <a:pt x="208035" y="269806"/>
                    </a:lnTo>
                    <a:cubicBezTo>
                      <a:pt x="211773" y="251216"/>
                      <a:pt x="216003" y="232527"/>
                      <a:pt x="216003" y="212363"/>
                    </a:cubicBezTo>
                    <a:cubicBezTo>
                      <a:pt x="216003" y="189445"/>
                      <a:pt x="200068" y="174100"/>
                      <a:pt x="177150" y="174100"/>
                    </a:cubicBezTo>
                    <a:cubicBezTo>
                      <a:pt x="127674" y="174100"/>
                      <a:pt x="109575" y="220429"/>
                      <a:pt x="100526" y="261347"/>
                    </a:cubicBezTo>
                    <a:lnTo>
                      <a:pt x="71312" y="399152"/>
                    </a:lnTo>
                    <a:lnTo>
                      <a:pt x="0" y="399152"/>
                    </a:lnTo>
                    <a:lnTo>
                      <a:pt x="84985" y="0"/>
                    </a:lnTo>
                    <a:close/>
                  </a:path>
                </a:pathLst>
              </a:custGeom>
              <a:grpFill/>
              <a:ln w="9827" cap="flat">
                <a:noFill/>
                <a:prstDash val="solid"/>
                <a:miter/>
              </a:ln>
            </p:spPr>
            <p:txBody>
              <a:bodyPr rtlCol="0" anchor="ctr"/>
              <a:lstStyle/>
              <a:p>
                <a:endParaRPr lang="ja-JP" altLang="en-US" sz="1246"/>
              </a:p>
            </p:txBody>
          </p:sp>
          <p:sp>
            <p:nvSpPr>
              <p:cNvPr id="33" name="フリーフォーム: 図形 32">
                <a:extLst>
                  <a:ext uri="{FF2B5EF4-FFF2-40B4-BE49-F238E27FC236}">
                    <a16:creationId xmlns:a16="http://schemas.microsoft.com/office/drawing/2014/main" id="{61896AEC-0E93-4B91-9351-0562A997748C}"/>
                  </a:ext>
                </a:extLst>
              </p:cNvPr>
              <p:cNvSpPr/>
              <p:nvPr/>
            </p:nvSpPr>
            <p:spPr>
              <a:xfrm>
                <a:off x="4291023"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4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396 w 265576"/>
                  <a:gd name="connsiteY10" fmla="*/ 116460 h 285249"/>
                  <a:gd name="connsiteX11" fmla="*/ 199970 w 265576"/>
                  <a:gd name="connsiteY11" fmla="*/ 97870 h 285249"/>
                  <a:gd name="connsiteX12" fmla="*/ 154723 w 265576"/>
                  <a:gd name="connsiteY12" fmla="*/ 52132 h 285249"/>
                  <a:gd name="connsiteX13" fmla="*/ 77607 w 265576"/>
                  <a:gd name="connsiteY13" fmla="*/ 116460 h 285249"/>
                  <a:gd name="connsiteX14" fmla="*/ 198396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1" y="279839"/>
                      <a:pt x="161117" y="286725"/>
                      <a:pt x="131903" y="286725"/>
                    </a:cubicBezTo>
                    <a:cubicBezTo>
                      <a:pt x="53115" y="286725"/>
                      <a:pt x="0" y="248462"/>
                      <a:pt x="0" y="167018"/>
                    </a:cubicBezTo>
                    <a:cubicBezTo>
                      <a:pt x="0" y="81935"/>
                      <a:pt x="66001" y="0"/>
                      <a:pt x="155904" y="0"/>
                    </a:cubicBezTo>
                    <a:cubicBezTo>
                      <a:pt x="223478" y="0"/>
                      <a:pt x="268134" y="34525"/>
                      <a:pt x="268134" y="104264"/>
                    </a:cubicBezTo>
                    <a:cubicBezTo>
                      <a:pt x="268134" y="125018"/>
                      <a:pt x="265479" y="145182"/>
                      <a:pt x="261249" y="165445"/>
                    </a:cubicBezTo>
                    <a:lnTo>
                      <a:pt x="68066" y="165445"/>
                    </a:lnTo>
                    <a:close/>
                    <a:moveTo>
                      <a:pt x="198396" y="116460"/>
                    </a:moveTo>
                    <a:cubicBezTo>
                      <a:pt x="199478" y="110067"/>
                      <a:pt x="199970" y="104264"/>
                      <a:pt x="199970" y="97870"/>
                    </a:cubicBezTo>
                    <a:cubicBezTo>
                      <a:pt x="199970" y="68657"/>
                      <a:pt x="184527" y="52132"/>
                      <a:pt x="154723" y="52132"/>
                    </a:cubicBezTo>
                    <a:cubicBezTo>
                      <a:pt x="110559" y="52132"/>
                      <a:pt x="91378" y="78689"/>
                      <a:pt x="77607" y="116460"/>
                    </a:cubicBezTo>
                    <a:lnTo>
                      <a:pt x="198396" y="116460"/>
                    </a:lnTo>
                    <a:close/>
                  </a:path>
                </a:pathLst>
              </a:custGeom>
              <a:grpFill/>
              <a:ln w="9827" cap="flat">
                <a:noFill/>
                <a:prstDash val="solid"/>
                <a:miter/>
              </a:ln>
            </p:spPr>
            <p:txBody>
              <a:bodyPr rtlCol="0" anchor="ctr"/>
              <a:lstStyle/>
              <a:p>
                <a:endParaRPr lang="ja-JP" altLang="en-US" sz="1246"/>
              </a:p>
            </p:txBody>
          </p:sp>
          <p:sp>
            <p:nvSpPr>
              <p:cNvPr id="34" name="フリーフォーム: 図形 33">
                <a:extLst>
                  <a:ext uri="{FF2B5EF4-FFF2-40B4-BE49-F238E27FC236}">
                    <a16:creationId xmlns:a16="http://schemas.microsoft.com/office/drawing/2014/main" id="{14511F1A-D4D4-42B7-B3EA-3C8F2D008DFA}"/>
                  </a:ext>
                </a:extLst>
              </p:cNvPr>
              <p:cNvSpPr/>
              <p:nvPr/>
            </p:nvSpPr>
            <p:spPr>
              <a:xfrm>
                <a:off x="4668831" y="3332213"/>
                <a:ext cx="383611" cy="363939"/>
              </a:xfrm>
              <a:custGeom>
                <a:avLst/>
                <a:gdLst>
                  <a:gd name="connsiteX0" fmla="*/ 79870 w 383611"/>
                  <a:gd name="connsiteY0" fmla="*/ 0 h 363938"/>
                  <a:gd name="connsiteX1" fmla="*/ 174002 w 383611"/>
                  <a:gd name="connsiteY1" fmla="*/ 0 h 363938"/>
                  <a:gd name="connsiteX2" fmla="*/ 253282 w 383611"/>
                  <a:gd name="connsiteY2" fmla="*/ 282003 h 363938"/>
                  <a:gd name="connsiteX3" fmla="*/ 254364 w 383611"/>
                  <a:gd name="connsiteY3" fmla="*/ 282003 h 363938"/>
                  <a:gd name="connsiteX4" fmla="*/ 315053 w 383611"/>
                  <a:gd name="connsiteY4" fmla="*/ 0 h 363938"/>
                  <a:gd name="connsiteX5" fmla="*/ 385283 w 383611"/>
                  <a:gd name="connsiteY5" fmla="*/ 0 h 363938"/>
                  <a:gd name="connsiteX6" fmla="*/ 304922 w 383611"/>
                  <a:gd name="connsiteY6" fmla="*/ 371316 h 363938"/>
                  <a:gd name="connsiteX7" fmla="*/ 209117 w 383611"/>
                  <a:gd name="connsiteY7" fmla="*/ 371316 h 363938"/>
                  <a:gd name="connsiteX8" fmla="*/ 131411 w 383611"/>
                  <a:gd name="connsiteY8" fmla="*/ 86657 h 363938"/>
                  <a:gd name="connsiteX9" fmla="*/ 130329 w 383611"/>
                  <a:gd name="connsiteY9" fmla="*/ 86657 h 363938"/>
                  <a:gd name="connsiteX10" fmla="*/ 71312 w 383611"/>
                  <a:gd name="connsiteY10" fmla="*/ 371316 h 363938"/>
                  <a:gd name="connsiteX11" fmla="*/ 0 w 383611"/>
                  <a:gd name="connsiteY11" fmla="*/ 371316 h 363938"/>
                  <a:gd name="connsiteX12" fmla="*/ 79870 w 383611"/>
                  <a:gd name="connsiteY12" fmla="*/ 0 h 363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3611" h="363938">
                    <a:moveTo>
                      <a:pt x="79870" y="0"/>
                    </a:moveTo>
                    <a:lnTo>
                      <a:pt x="174002" y="0"/>
                    </a:lnTo>
                    <a:lnTo>
                      <a:pt x="253282" y="282003"/>
                    </a:lnTo>
                    <a:lnTo>
                      <a:pt x="254364" y="282003"/>
                    </a:lnTo>
                    <a:lnTo>
                      <a:pt x="315053" y="0"/>
                    </a:lnTo>
                    <a:lnTo>
                      <a:pt x="385283" y="0"/>
                    </a:lnTo>
                    <a:lnTo>
                      <a:pt x="304922" y="371316"/>
                    </a:lnTo>
                    <a:lnTo>
                      <a:pt x="209117" y="371316"/>
                    </a:lnTo>
                    <a:lnTo>
                      <a:pt x="131411" y="86657"/>
                    </a:lnTo>
                    <a:lnTo>
                      <a:pt x="130329" y="86657"/>
                    </a:lnTo>
                    <a:lnTo>
                      <a:pt x="71312" y="371316"/>
                    </a:lnTo>
                    <a:lnTo>
                      <a:pt x="0" y="371316"/>
                    </a:lnTo>
                    <a:lnTo>
                      <a:pt x="79870" y="0"/>
                    </a:lnTo>
                    <a:close/>
                  </a:path>
                </a:pathLst>
              </a:custGeom>
              <a:grpFill/>
              <a:ln w="9827" cap="flat">
                <a:noFill/>
                <a:prstDash val="solid"/>
                <a:miter/>
              </a:ln>
            </p:spPr>
            <p:txBody>
              <a:bodyPr rtlCol="0" anchor="ctr"/>
              <a:lstStyle/>
              <a:p>
                <a:endParaRPr lang="ja-JP" altLang="en-US" sz="1246"/>
              </a:p>
            </p:txBody>
          </p:sp>
          <p:sp>
            <p:nvSpPr>
              <p:cNvPr id="35" name="フリーフォーム: 図形 34">
                <a:extLst>
                  <a:ext uri="{FF2B5EF4-FFF2-40B4-BE49-F238E27FC236}">
                    <a16:creationId xmlns:a16="http://schemas.microsoft.com/office/drawing/2014/main" id="{FC432714-5EA9-4BD7-9548-5D515A0FCEC2}"/>
                  </a:ext>
                </a:extLst>
              </p:cNvPr>
              <p:cNvSpPr/>
              <p:nvPr/>
            </p:nvSpPr>
            <p:spPr>
              <a:xfrm>
                <a:off x="5037589"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4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396 w 265576"/>
                  <a:gd name="connsiteY10" fmla="*/ 116460 h 285249"/>
                  <a:gd name="connsiteX11" fmla="*/ 199969 w 265576"/>
                  <a:gd name="connsiteY11" fmla="*/ 97870 h 285249"/>
                  <a:gd name="connsiteX12" fmla="*/ 154723 w 265576"/>
                  <a:gd name="connsiteY12" fmla="*/ 52132 h 285249"/>
                  <a:gd name="connsiteX13" fmla="*/ 77607 w 265576"/>
                  <a:gd name="connsiteY13" fmla="*/ 116460 h 285249"/>
                  <a:gd name="connsiteX14" fmla="*/ 198396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1" y="279839"/>
                      <a:pt x="161117" y="286725"/>
                      <a:pt x="131903" y="286725"/>
                    </a:cubicBezTo>
                    <a:cubicBezTo>
                      <a:pt x="53115" y="286725"/>
                      <a:pt x="0" y="248462"/>
                      <a:pt x="0" y="167018"/>
                    </a:cubicBezTo>
                    <a:cubicBezTo>
                      <a:pt x="0" y="81935"/>
                      <a:pt x="66001" y="0"/>
                      <a:pt x="155904" y="0"/>
                    </a:cubicBezTo>
                    <a:cubicBezTo>
                      <a:pt x="223478" y="0"/>
                      <a:pt x="268134" y="34525"/>
                      <a:pt x="268134" y="104264"/>
                    </a:cubicBezTo>
                    <a:cubicBezTo>
                      <a:pt x="268134" y="125018"/>
                      <a:pt x="265479" y="145182"/>
                      <a:pt x="261249" y="165445"/>
                    </a:cubicBezTo>
                    <a:lnTo>
                      <a:pt x="68066" y="165445"/>
                    </a:lnTo>
                    <a:close/>
                    <a:moveTo>
                      <a:pt x="198396" y="116460"/>
                    </a:moveTo>
                    <a:cubicBezTo>
                      <a:pt x="199478" y="110067"/>
                      <a:pt x="199969" y="104264"/>
                      <a:pt x="199969" y="97870"/>
                    </a:cubicBezTo>
                    <a:cubicBezTo>
                      <a:pt x="199969" y="68657"/>
                      <a:pt x="184527" y="52132"/>
                      <a:pt x="154723" y="52132"/>
                    </a:cubicBezTo>
                    <a:cubicBezTo>
                      <a:pt x="110559" y="52132"/>
                      <a:pt x="91378" y="78689"/>
                      <a:pt x="77607" y="116460"/>
                    </a:cubicBezTo>
                    <a:lnTo>
                      <a:pt x="198396" y="116460"/>
                    </a:lnTo>
                    <a:close/>
                  </a:path>
                </a:pathLst>
              </a:custGeom>
              <a:grpFill/>
              <a:ln w="9827" cap="flat">
                <a:noFill/>
                <a:prstDash val="solid"/>
                <a:miter/>
              </a:ln>
            </p:spPr>
            <p:txBody>
              <a:bodyPr rtlCol="0" anchor="ctr"/>
              <a:lstStyle/>
              <a:p>
                <a:endParaRPr lang="ja-JP" altLang="en-US" sz="1246"/>
              </a:p>
            </p:txBody>
          </p:sp>
          <p:sp>
            <p:nvSpPr>
              <p:cNvPr id="36" name="フリーフォーム: 図形 35">
                <a:extLst>
                  <a:ext uri="{FF2B5EF4-FFF2-40B4-BE49-F238E27FC236}">
                    <a16:creationId xmlns:a16="http://schemas.microsoft.com/office/drawing/2014/main" id="{EAD4D109-1AAA-40A8-809A-08EEBA98A27C}"/>
                  </a:ext>
                </a:extLst>
              </p:cNvPr>
              <p:cNvSpPr/>
              <p:nvPr/>
            </p:nvSpPr>
            <p:spPr>
              <a:xfrm>
                <a:off x="5275231" y="3429591"/>
                <a:ext cx="334430" cy="265577"/>
              </a:xfrm>
              <a:custGeom>
                <a:avLst/>
                <a:gdLst>
                  <a:gd name="connsiteX0" fmla="*/ 175674 w 334430"/>
                  <a:gd name="connsiteY0" fmla="*/ 94132 h 265576"/>
                  <a:gd name="connsiteX1" fmla="*/ 252790 w 334430"/>
                  <a:gd name="connsiteY1" fmla="*/ 0 h 265576"/>
                  <a:gd name="connsiteX2" fmla="*/ 337873 w 334430"/>
                  <a:gd name="connsiteY2" fmla="*/ 0 h 265576"/>
                  <a:gd name="connsiteX3" fmla="*/ 221314 w 334430"/>
                  <a:gd name="connsiteY3" fmla="*/ 130920 h 265576"/>
                  <a:gd name="connsiteX4" fmla="*/ 286725 w 334430"/>
                  <a:gd name="connsiteY4" fmla="*/ 274036 h 265576"/>
                  <a:gd name="connsiteX5" fmla="*/ 209019 w 334430"/>
                  <a:gd name="connsiteY5" fmla="*/ 274036 h 265576"/>
                  <a:gd name="connsiteX6" fmla="*/ 167018 w 334430"/>
                  <a:gd name="connsiteY6" fmla="*/ 169182 h 265576"/>
                  <a:gd name="connsiteX7" fmla="*/ 85083 w 334430"/>
                  <a:gd name="connsiteY7" fmla="*/ 274036 h 265576"/>
                  <a:gd name="connsiteX8" fmla="*/ 0 w 334430"/>
                  <a:gd name="connsiteY8" fmla="*/ 274036 h 265576"/>
                  <a:gd name="connsiteX9" fmla="*/ 123936 w 334430"/>
                  <a:gd name="connsiteY9" fmla="*/ 130920 h 265576"/>
                  <a:gd name="connsiteX10" fmla="*/ 65902 w 334430"/>
                  <a:gd name="connsiteY10" fmla="*/ 0 h 265576"/>
                  <a:gd name="connsiteX11" fmla="*/ 139871 w 334430"/>
                  <a:gd name="connsiteY11" fmla="*/ 0 h 265576"/>
                  <a:gd name="connsiteX12" fmla="*/ 175674 w 334430"/>
                  <a:gd name="connsiteY12" fmla="*/ 94132 h 265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34430" h="265576">
                    <a:moveTo>
                      <a:pt x="175674" y="94132"/>
                    </a:moveTo>
                    <a:lnTo>
                      <a:pt x="252790" y="0"/>
                    </a:lnTo>
                    <a:lnTo>
                      <a:pt x="337873" y="0"/>
                    </a:lnTo>
                    <a:lnTo>
                      <a:pt x="221314" y="130920"/>
                    </a:lnTo>
                    <a:lnTo>
                      <a:pt x="286725" y="274036"/>
                    </a:lnTo>
                    <a:lnTo>
                      <a:pt x="209019" y="274036"/>
                    </a:lnTo>
                    <a:lnTo>
                      <a:pt x="167018" y="169182"/>
                    </a:lnTo>
                    <a:lnTo>
                      <a:pt x="85083" y="274036"/>
                    </a:lnTo>
                    <a:lnTo>
                      <a:pt x="0" y="274036"/>
                    </a:lnTo>
                    <a:lnTo>
                      <a:pt x="123936" y="130920"/>
                    </a:lnTo>
                    <a:lnTo>
                      <a:pt x="65902" y="0"/>
                    </a:lnTo>
                    <a:lnTo>
                      <a:pt x="139871" y="0"/>
                    </a:lnTo>
                    <a:lnTo>
                      <a:pt x="175674" y="94132"/>
                    </a:lnTo>
                    <a:close/>
                  </a:path>
                </a:pathLst>
              </a:custGeom>
              <a:grpFill/>
              <a:ln w="9827" cap="flat">
                <a:noFill/>
                <a:prstDash val="solid"/>
                <a:miter/>
              </a:ln>
            </p:spPr>
            <p:txBody>
              <a:bodyPr rtlCol="0" anchor="ctr"/>
              <a:lstStyle/>
              <a:p>
                <a:endParaRPr lang="ja-JP" altLang="en-US" sz="1246"/>
              </a:p>
            </p:txBody>
          </p:sp>
          <p:sp>
            <p:nvSpPr>
              <p:cNvPr id="37" name="フリーフォーム: 図形 36">
                <a:extLst>
                  <a:ext uri="{FF2B5EF4-FFF2-40B4-BE49-F238E27FC236}">
                    <a16:creationId xmlns:a16="http://schemas.microsoft.com/office/drawing/2014/main" id="{FD32242D-3FB9-4822-9440-36ACC7F5C443}"/>
                  </a:ext>
                </a:extLst>
              </p:cNvPr>
              <p:cNvSpPr/>
              <p:nvPr/>
            </p:nvSpPr>
            <p:spPr>
              <a:xfrm>
                <a:off x="5620973" y="3348148"/>
                <a:ext cx="196724" cy="354103"/>
              </a:xfrm>
              <a:custGeom>
                <a:avLst/>
                <a:gdLst>
                  <a:gd name="connsiteX0" fmla="*/ 11115 w 196723"/>
                  <a:gd name="connsiteY0" fmla="*/ 81345 h 354102"/>
                  <a:gd name="connsiteX1" fmla="*/ 62755 w 196723"/>
                  <a:gd name="connsiteY1" fmla="*/ 81345 h 354102"/>
                  <a:gd name="connsiteX2" fmla="*/ 74952 w 196723"/>
                  <a:gd name="connsiteY2" fmla="*/ 24984 h 354102"/>
                  <a:gd name="connsiteX3" fmla="*/ 151576 w 196723"/>
                  <a:gd name="connsiteY3" fmla="*/ 0 h 354102"/>
                  <a:gd name="connsiteX4" fmla="*/ 133969 w 196723"/>
                  <a:gd name="connsiteY4" fmla="*/ 81444 h 354102"/>
                  <a:gd name="connsiteX5" fmla="*/ 197806 w 196723"/>
                  <a:gd name="connsiteY5" fmla="*/ 81444 h 354102"/>
                  <a:gd name="connsiteX6" fmla="*/ 186592 w 196723"/>
                  <a:gd name="connsiteY6" fmla="*/ 133575 h 354102"/>
                  <a:gd name="connsiteX7" fmla="*/ 122756 w 196723"/>
                  <a:gd name="connsiteY7" fmla="*/ 133575 h 354102"/>
                  <a:gd name="connsiteX8" fmla="*/ 96690 w 196723"/>
                  <a:gd name="connsiteY8" fmla="*/ 253282 h 354102"/>
                  <a:gd name="connsiteX9" fmla="*/ 93444 w 196723"/>
                  <a:gd name="connsiteY9" fmla="*/ 279839 h 354102"/>
                  <a:gd name="connsiteX10" fmla="*/ 120592 w 196723"/>
                  <a:gd name="connsiteY10" fmla="*/ 306496 h 354102"/>
                  <a:gd name="connsiteX11" fmla="*/ 155215 w 196723"/>
                  <a:gd name="connsiteY11" fmla="*/ 300102 h 354102"/>
                  <a:gd name="connsiteX12" fmla="*/ 143018 w 196723"/>
                  <a:gd name="connsiteY12" fmla="*/ 355480 h 354102"/>
                  <a:gd name="connsiteX13" fmla="*/ 104755 w 196723"/>
                  <a:gd name="connsiteY13" fmla="*/ 361873 h 354102"/>
                  <a:gd name="connsiteX14" fmla="*/ 22328 w 196723"/>
                  <a:gd name="connsiteY14" fmla="*/ 290069 h 354102"/>
                  <a:gd name="connsiteX15" fmla="*/ 31377 w 196723"/>
                  <a:gd name="connsiteY15" fmla="*/ 226232 h 354102"/>
                  <a:gd name="connsiteX16" fmla="*/ 51640 w 196723"/>
                  <a:gd name="connsiteY16" fmla="*/ 133674 h 354102"/>
                  <a:gd name="connsiteX17" fmla="*/ 0 w 196723"/>
                  <a:gd name="connsiteY17" fmla="*/ 133674 h 354102"/>
                  <a:gd name="connsiteX18" fmla="*/ 11115 w 196723"/>
                  <a:gd name="connsiteY18" fmla="*/ 81345 h 354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6723" h="354102">
                    <a:moveTo>
                      <a:pt x="11115" y="81345"/>
                    </a:moveTo>
                    <a:lnTo>
                      <a:pt x="62755" y="81345"/>
                    </a:lnTo>
                    <a:lnTo>
                      <a:pt x="74952" y="24984"/>
                    </a:lnTo>
                    <a:lnTo>
                      <a:pt x="151576" y="0"/>
                    </a:lnTo>
                    <a:lnTo>
                      <a:pt x="133969" y="81444"/>
                    </a:lnTo>
                    <a:lnTo>
                      <a:pt x="197806" y="81444"/>
                    </a:lnTo>
                    <a:lnTo>
                      <a:pt x="186592" y="133575"/>
                    </a:lnTo>
                    <a:lnTo>
                      <a:pt x="122756" y="133575"/>
                    </a:lnTo>
                    <a:lnTo>
                      <a:pt x="96690" y="253282"/>
                    </a:lnTo>
                    <a:cubicBezTo>
                      <a:pt x="95116" y="259675"/>
                      <a:pt x="93444" y="269216"/>
                      <a:pt x="93444" y="279839"/>
                    </a:cubicBezTo>
                    <a:cubicBezTo>
                      <a:pt x="93444" y="296364"/>
                      <a:pt x="104657" y="306496"/>
                      <a:pt x="120592" y="306496"/>
                    </a:cubicBezTo>
                    <a:cubicBezTo>
                      <a:pt x="133379" y="306496"/>
                      <a:pt x="146166" y="303840"/>
                      <a:pt x="155215" y="300102"/>
                    </a:cubicBezTo>
                    <a:lnTo>
                      <a:pt x="143018" y="355480"/>
                    </a:lnTo>
                    <a:cubicBezTo>
                      <a:pt x="130821" y="358135"/>
                      <a:pt x="116952" y="361873"/>
                      <a:pt x="104755" y="361873"/>
                    </a:cubicBezTo>
                    <a:cubicBezTo>
                      <a:pt x="56361" y="361873"/>
                      <a:pt x="22328" y="342693"/>
                      <a:pt x="22328" y="290069"/>
                    </a:cubicBezTo>
                    <a:cubicBezTo>
                      <a:pt x="22328" y="268823"/>
                      <a:pt x="26558" y="248069"/>
                      <a:pt x="31377" y="226232"/>
                    </a:cubicBezTo>
                    <a:lnTo>
                      <a:pt x="51640" y="133674"/>
                    </a:lnTo>
                    <a:lnTo>
                      <a:pt x="0" y="133674"/>
                    </a:lnTo>
                    <a:lnTo>
                      <a:pt x="11115" y="81345"/>
                    </a:lnTo>
                    <a:close/>
                  </a:path>
                </a:pathLst>
              </a:custGeom>
              <a:grpFill/>
              <a:ln w="9827" cap="flat">
                <a:noFill/>
                <a:prstDash val="solid"/>
                <a:miter/>
              </a:ln>
            </p:spPr>
            <p:txBody>
              <a:bodyPr rtlCol="0" anchor="ctr"/>
              <a:lstStyle/>
              <a:p>
                <a:endParaRPr lang="ja-JP" altLang="en-US" sz="1246"/>
              </a:p>
            </p:txBody>
          </p:sp>
          <p:sp>
            <p:nvSpPr>
              <p:cNvPr id="38" name="フリーフォーム: 図形 37">
                <a:extLst>
                  <a:ext uri="{FF2B5EF4-FFF2-40B4-BE49-F238E27FC236}">
                    <a16:creationId xmlns:a16="http://schemas.microsoft.com/office/drawing/2014/main" id="{537C3B40-2EC1-4CD3-9C69-AE1A6DC89FB5}"/>
                  </a:ext>
                </a:extLst>
              </p:cNvPr>
              <p:cNvSpPr/>
              <p:nvPr/>
            </p:nvSpPr>
            <p:spPr>
              <a:xfrm>
                <a:off x="5941436" y="3332213"/>
                <a:ext cx="344266" cy="363939"/>
              </a:xfrm>
              <a:custGeom>
                <a:avLst/>
                <a:gdLst>
                  <a:gd name="connsiteX0" fmla="*/ 0 w 344266"/>
                  <a:gd name="connsiteY0" fmla="*/ 0 h 363938"/>
                  <a:gd name="connsiteX1" fmla="*/ 74460 w 344266"/>
                  <a:gd name="connsiteY1" fmla="*/ 0 h 363938"/>
                  <a:gd name="connsiteX2" fmla="*/ 109083 w 344266"/>
                  <a:gd name="connsiteY2" fmla="*/ 288889 h 363938"/>
                  <a:gd name="connsiteX3" fmla="*/ 110165 w 344266"/>
                  <a:gd name="connsiteY3" fmla="*/ 288889 h 363938"/>
                  <a:gd name="connsiteX4" fmla="*/ 264495 w 344266"/>
                  <a:gd name="connsiteY4" fmla="*/ 0 h 363938"/>
                  <a:gd name="connsiteX5" fmla="*/ 345349 w 344266"/>
                  <a:gd name="connsiteY5" fmla="*/ 0 h 363938"/>
                  <a:gd name="connsiteX6" fmla="*/ 137805 w 344266"/>
                  <a:gd name="connsiteY6" fmla="*/ 371316 h 363938"/>
                  <a:gd name="connsiteX7" fmla="*/ 48984 w 344266"/>
                  <a:gd name="connsiteY7" fmla="*/ 371316 h 363938"/>
                  <a:gd name="connsiteX8" fmla="*/ 0 w 344266"/>
                  <a:gd name="connsiteY8" fmla="*/ 0 h 363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4266" h="363938">
                    <a:moveTo>
                      <a:pt x="0" y="0"/>
                    </a:moveTo>
                    <a:lnTo>
                      <a:pt x="74460" y="0"/>
                    </a:lnTo>
                    <a:lnTo>
                      <a:pt x="109083" y="288889"/>
                    </a:lnTo>
                    <a:lnTo>
                      <a:pt x="110165" y="288889"/>
                    </a:lnTo>
                    <a:lnTo>
                      <a:pt x="264495" y="0"/>
                    </a:lnTo>
                    <a:lnTo>
                      <a:pt x="345349" y="0"/>
                    </a:lnTo>
                    <a:lnTo>
                      <a:pt x="137805" y="371316"/>
                    </a:lnTo>
                    <a:lnTo>
                      <a:pt x="48984" y="371316"/>
                    </a:lnTo>
                    <a:lnTo>
                      <a:pt x="0" y="0"/>
                    </a:lnTo>
                    <a:close/>
                  </a:path>
                </a:pathLst>
              </a:custGeom>
              <a:grpFill/>
              <a:ln w="9827" cap="flat">
                <a:noFill/>
                <a:prstDash val="solid"/>
                <a:miter/>
              </a:ln>
            </p:spPr>
            <p:txBody>
              <a:bodyPr rtlCol="0" anchor="ctr"/>
              <a:lstStyle/>
              <a:p>
                <a:endParaRPr lang="ja-JP" altLang="en-US" sz="1246"/>
              </a:p>
            </p:txBody>
          </p:sp>
          <p:sp>
            <p:nvSpPr>
              <p:cNvPr id="39" name="フリーフォーム: 図形 38">
                <a:extLst>
                  <a:ext uri="{FF2B5EF4-FFF2-40B4-BE49-F238E27FC236}">
                    <a16:creationId xmlns:a16="http://schemas.microsoft.com/office/drawing/2014/main" id="{F50440BF-6DC5-4947-8347-351C425A24BB}"/>
                  </a:ext>
                </a:extLst>
              </p:cNvPr>
              <p:cNvSpPr/>
              <p:nvPr/>
            </p:nvSpPr>
            <p:spPr>
              <a:xfrm>
                <a:off x="6204259" y="3423099"/>
                <a:ext cx="255741" cy="285249"/>
              </a:xfrm>
              <a:custGeom>
                <a:avLst/>
                <a:gdLst>
                  <a:gd name="connsiteX0" fmla="*/ 174002 w 255740"/>
                  <a:gd name="connsiteY0" fmla="*/ 238429 h 285249"/>
                  <a:gd name="connsiteX1" fmla="*/ 172920 w 255740"/>
                  <a:gd name="connsiteY1" fmla="*/ 238429 h 285249"/>
                  <a:gd name="connsiteX2" fmla="*/ 84591 w 255740"/>
                  <a:gd name="connsiteY2" fmla="*/ 286823 h 285249"/>
                  <a:gd name="connsiteX3" fmla="*/ 0 w 255740"/>
                  <a:gd name="connsiteY3" fmla="*/ 208625 h 285249"/>
                  <a:gd name="connsiteX4" fmla="*/ 168100 w 255740"/>
                  <a:gd name="connsiteY4" fmla="*/ 111247 h 285249"/>
                  <a:gd name="connsiteX5" fmla="*/ 193084 w 255740"/>
                  <a:gd name="connsiteY5" fmla="*/ 111247 h 285249"/>
                  <a:gd name="connsiteX6" fmla="*/ 195248 w 255740"/>
                  <a:gd name="connsiteY6" fmla="*/ 87837 h 285249"/>
                  <a:gd name="connsiteX7" fmla="*/ 140461 w 255740"/>
                  <a:gd name="connsiteY7" fmla="*/ 52230 h 285249"/>
                  <a:gd name="connsiteX8" fmla="*/ 50558 w 255740"/>
                  <a:gd name="connsiteY8" fmla="*/ 73476 h 285249"/>
                  <a:gd name="connsiteX9" fmla="*/ 60689 w 255740"/>
                  <a:gd name="connsiteY9" fmla="*/ 16525 h 285249"/>
                  <a:gd name="connsiteX10" fmla="*/ 153838 w 255740"/>
                  <a:gd name="connsiteY10" fmla="*/ 0 h 285249"/>
                  <a:gd name="connsiteX11" fmla="*/ 260266 w 255740"/>
                  <a:gd name="connsiteY11" fmla="*/ 84591 h 285249"/>
                  <a:gd name="connsiteX12" fmla="*/ 226724 w 255740"/>
                  <a:gd name="connsiteY12" fmla="*/ 280331 h 285249"/>
                  <a:gd name="connsiteX13" fmla="*/ 166625 w 255740"/>
                  <a:gd name="connsiteY13" fmla="*/ 280331 h 285249"/>
                  <a:gd name="connsiteX14" fmla="*/ 174002 w 255740"/>
                  <a:gd name="connsiteY14" fmla="*/ 238429 h 285249"/>
                  <a:gd name="connsiteX15" fmla="*/ 104264 w 255740"/>
                  <a:gd name="connsiteY15" fmla="*/ 234691 h 285249"/>
                  <a:gd name="connsiteX16" fmla="*/ 185117 w 255740"/>
                  <a:gd name="connsiteY16" fmla="*/ 153838 h 285249"/>
                  <a:gd name="connsiteX17" fmla="*/ 160133 w 255740"/>
                  <a:gd name="connsiteY17" fmla="*/ 153838 h 285249"/>
                  <a:gd name="connsiteX18" fmla="*/ 68067 w 255740"/>
                  <a:gd name="connsiteY18" fmla="*/ 205970 h 285249"/>
                  <a:gd name="connsiteX19" fmla="*/ 104264 w 255740"/>
                  <a:gd name="connsiteY19" fmla="*/ 234691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740" h="285249">
                    <a:moveTo>
                      <a:pt x="174002" y="238429"/>
                    </a:moveTo>
                    <a:lnTo>
                      <a:pt x="172920" y="238429"/>
                    </a:lnTo>
                    <a:cubicBezTo>
                      <a:pt x="148428" y="269315"/>
                      <a:pt x="123936" y="286823"/>
                      <a:pt x="84591" y="286823"/>
                    </a:cubicBezTo>
                    <a:cubicBezTo>
                      <a:pt x="35115" y="286823"/>
                      <a:pt x="0" y="259183"/>
                      <a:pt x="0" y="208625"/>
                    </a:cubicBezTo>
                    <a:cubicBezTo>
                      <a:pt x="0" y="118133"/>
                      <a:pt x="101116" y="111247"/>
                      <a:pt x="168100" y="111247"/>
                    </a:cubicBezTo>
                    <a:lnTo>
                      <a:pt x="193084" y="111247"/>
                    </a:lnTo>
                    <a:cubicBezTo>
                      <a:pt x="195248" y="103772"/>
                      <a:pt x="195248" y="95804"/>
                      <a:pt x="195248" y="87837"/>
                    </a:cubicBezTo>
                    <a:cubicBezTo>
                      <a:pt x="195248" y="60197"/>
                      <a:pt x="165445" y="52230"/>
                      <a:pt x="140461" y="52230"/>
                    </a:cubicBezTo>
                    <a:cubicBezTo>
                      <a:pt x="109083" y="52230"/>
                      <a:pt x="78788" y="60197"/>
                      <a:pt x="50558" y="73476"/>
                    </a:cubicBezTo>
                    <a:lnTo>
                      <a:pt x="60689" y="16525"/>
                    </a:lnTo>
                    <a:cubicBezTo>
                      <a:pt x="90985" y="5902"/>
                      <a:pt x="121870" y="0"/>
                      <a:pt x="153838" y="0"/>
                    </a:cubicBezTo>
                    <a:cubicBezTo>
                      <a:pt x="208626" y="0"/>
                      <a:pt x="260266" y="20263"/>
                      <a:pt x="260266" y="84591"/>
                    </a:cubicBezTo>
                    <a:cubicBezTo>
                      <a:pt x="260266" y="121280"/>
                      <a:pt x="233118" y="228790"/>
                      <a:pt x="226724" y="280331"/>
                    </a:cubicBezTo>
                    <a:lnTo>
                      <a:pt x="166625" y="280331"/>
                    </a:lnTo>
                    <a:lnTo>
                      <a:pt x="174002" y="238429"/>
                    </a:lnTo>
                    <a:close/>
                    <a:moveTo>
                      <a:pt x="104264" y="234691"/>
                    </a:moveTo>
                    <a:cubicBezTo>
                      <a:pt x="157477" y="234691"/>
                      <a:pt x="174002" y="198002"/>
                      <a:pt x="185117" y="153838"/>
                    </a:cubicBezTo>
                    <a:lnTo>
                      <a:pt x="160133" y="153838"/>
                    </a:lnTo>
                    <a:cubicBezTo>
                      <a:pt x="125510" y="153838"/>
                      <a:pt x="68067" y="159641"/>
                      <a:pt x="68067" y="205970"/>
                    </a:cubicBezTo>
                    <a:cubicBezTo>
                      <a:pt x="68067" y="225052"/>
                      <a:pt x="86165" y="234691"/>
                      <a:pt x="104264" y="234691"/>
                    </a:cubicBezTo>
                    <a:close/>
                  </a:path>
                </a:pathLst>
              </a:custGeom>
              <a:grpFill/>
              <a:ln w="9827" cap="flat">
                <a:noFill/>
                <a:prstDash val="solid"/>
                <a:miter/>
              </a:ln>
            </p:spPr>
            <p:txBody>
              <a:bodyPr rtlCol="0" anchor="ctr"/>
              <a:lstStyle/>
              <a:p>
                <a:endParaRPr lang="ja-JP" altLang="en-US" sz="1246"/>
              </a:p>
            </p:txBody>
          </p:sp>
          <p:sp>
            <p:nvSpPr>
              <p:cNvPr id="40" name="フリーフォーム: 図形 39">
                <a:extLst>
                  <a:ext uri="{FF2B5EF4-FFF2-40B4-BE49-F238E27FC236}">
                    <a16:creationId xmlns:a16="http://schemas.microsoft.com/office/drawing/2014/main" id="{02587584-0C16-4D0C-AB5C-69C084FCD90D}"/>
                  </a:ext>
                </a:extLst>
              </p:cNvPr>
              <p:cNvSpPr/>
              <p:nvPr/>
            </p:nvSpPr>
            <p:spPr>
              <a:xfrm>
                <a:off x="6475246" y="3304475"/>
                <a:ext cx="147543" cy="393447"/>
              </a:xfrm>
              <a:custGeom>
                <a:avLst/>
                <a:gdLst>
                  <a:gd name="connsiteX0" fmla="*/ 84591 w 147542"/>
                  <a:gd name="connsiteY0" fmla="*/ 0 h 393447"/>
                  <a:gd name="connsiteX1" fmla="*/ 155903 w 147542"/>
                  <a:gd name="connsiteY1" fmla="*/ 0 h 393447"/>
                  <a:gd name="connsiteX2" fmla="*/ 71312 w 147542"/>
                  <a:gd name="connsiteY2" fmla="*/ 399054 h 393447"/>
                  <a:gd name="connsiteX3" fmla="*/ 0 w 147542"/>
                  <a:gd name="connsiteY3" fmla="*/ 399054 h 393447"/>
                  <a:gd name="connsiteX4" fmla="*/ 84591 w 147542"/>
                  <a:gd name="connsiteY4" fmla="*/ 0 h 3934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542" h="393447">
                    <a:moveTo>
                      <a:pt x="84591" y="0"/>
                    </a:moveTo>
                    <a:lnTo>
                      <a:pt x="155903" y="0"/>
                    </a:lnTo>
                    <a:lnTo>
                      <a:pt x="71312" y="399054"/>
                    </a:lnTo>
                    <a:lnTo>
                      <a:pt x="0" y="399054"/>
                    </a:lnTo>
                    <a:lnTo>
                      <a:pt x="84591" y="0"/>
                    </a:lnTo>
                    <a:close/>
                  </a:path>
                </a:pathLst>
              </a:custGeom>
              <a:grpFill/>
              <a:ln w="9827" cap="flat">
                <a:noFill/>
                <a:prstDash val="solid"/>
                <a:miter/>
              </a:ln>
            </p:spPr>
            <p:txBody>
              <a:bodyPr rtlCol="0" anchor="ctr"/>
              <a:lstStyle/>
              <a:p>
                <a:endParaRPr lang="ja-JP" altLang="en-US" sz="1246"/>
              </a:p>
            </p:txBody>
          </p:sp>
          <p:sp>
            <p:nvSpPr>
              <p:cNvPr id="41" name="フリーフォーム: 図形 40">
                <a:extLst>
                  <a:ext uri="{FF2B5EF4-FFF2-40B4-BE49-F238E27FC236}">
                    <a16:creationId xmlns:a16="http://schemas.microsoft.com/office/drawing/2014/main" id="{0287B86B-399C-4D73-8A43-9AD0E57CDF2F}"/>
                  </a:ext>
                </a:extLst>
              </p:cNvPr>
              <p:cNvSpPr/>
              <p:nvPr/>
            </p:nvSpPr>
            <p:spPr>
              <a:xfrm>
                <a:off x="6616985" y="3429591"/>
                <a:ext cx="285249" cy="275413"/>
              </a:xfrm>
              <a:custGeom>
                <a:avLst/>
                <a:gdLst>
                  <a:gd name="connsiteX0" fmla="*/ 240003 w 285249"/>
                  <a:gd name="connsiteY0" fmla="*/ 234593 h 275413"/>
                  <a:gd name="connsiteX1" fmla="*/ 233117 w 285249"/>
                  <a:gd name="connsiteY1" fmla="*/ 273938 h 275413"/>
                  <a:gd name="connsiteX2" fmla="*/ 163379 w 285249"/>
                  <a:gd name="connsiteY2" fmla="*/ 273938 h 275413"/>
                  <a:gd name="connsiteX3" fmla="*/ 168199 w 285249"/>
                  <a:gd name="connsiteY3" fmla="*/ 247380 h 275413"/>
                  <a:gd name="connsiteX4" fmla="*/ 167117 w 285249"/>
                  <a:gd name="connsiteY4" fmla="*/ 247380 h 275413"/>
                  <a:gd name="connsiteX5" fmla="*/ 89411 w 285249"/>
                  <a:gd name="connsiteY5" fmla="*/ 280331 h 275413"/>
                  <a:gd name="connsiteX6" fmla="*/ 0 w 285249"/>
                  <a:gd name="connsiteY6" fmla="*/ 192592 h 275413"/>
                  <a:gd name="connsiteX7" fmla="*/ 9049 w 285249"/>
                  <a:gd name="connsiteY7" fmla="*/ 132985 h 275413"/>
                  <a:gd name="connsiteX8" fmla="*/ 37771 w 285249"/>
                  <a:gd name="connsiteY8" fmla="*/ 0 h 275413"/>
                  <a:gd name="connsiteX9" fmla="*/ 109083 w 285249"/>
                  <a:gd name="connsiteY9" fmla="*/ 0 h 275413"/>
                  <a:gd name="connsiteX10" fmla="*/ 82427 w 285249"/>
                  <a:gd name="connsiteY10" fmla="*/ 129247 h 275413"/>
                  <a:gd name="connsiteX11" fmla="*/ 74460 w 285249"/>
                  <a:gd name="connsiteY11" fmla="*/ 186691 h 275413"/>
                  <a:gd name="connsiteX12" fmla="*/ 113313 w 285249"/>
                  <a:gd name="connsiteY12" fmla="*/ 225052 h 275413"/>
                  <a:gd name="connsiteX13" fmla="*/ 189937 w 285249"/>
                  <a:gd name="connsiteY13" fmla="*/ 137805 h 275413"/>
                  <a:gd name="connsiteX14" fmla="*/ 219150 w 285249"/>
                  <a:gd name="connsiteY14" fmla="*/ 0 h 275413"/>
                  <a:gd name="connsiteX15" fmla="*/ 290463 w 285249"/>
                  <a:gd name="connsiteY15" fmla="*/ 0 h 275413"/>
                  <a:gd name="connsiteX16" fmla="*/ 240003 w 285249"/>
                  <a:gd name="connsiteY16" fmla="*/ 234593 h 275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5249" h="275413">
                    <a:moveTo>
                      <a:pt x="240003" y="234593"/>
                    </a:moveTo>
                    <a:cubicBezTo>
                      <a:pt x="236757" y="251118"/>
                      <a:pt x="234101" y="265479"/>
                      <a:pt x="233117" y="273938"/>
                    </a:cubicBezTo>
                    <a:lnTo>
                      <a:pt x="163379" y="273938"/>
                    </a:lnTo>
                    <a:lnTo>
                      <a:pt x="168199" y="247380"/>
                    </a:lnTo>
                    <a:lnTo>
                      <a:pt x="167117" y="247380"/>
                    </a:lnTo>
                    <a:cubicBezTo>
                      <a:pt x="147444" y="265479"/>
                      <a:pt x="120296" y="280331"/>
                      <a:pt x="89411" y="280331"/>
                    </a:cubicBezTo>
                    <a:cubicBezTo>
                      <a:pt x="35705" y="280331"/>
                      <a:pt x="0" y="246790"/>
                      <a:pt x="0" y="192592"/>
                    </a:cubicBezTo>
                    <a:cubicBezTo>
                      <a:pt x="0" y="171838"/>
                      <a:pt x="5311" y="150002"/>
                      <a:pt x="9049" y="132985"/>
                    </a:cubicBezTo>
                    <a:lnTo>
                      <a:pt x="37771" y="0"/>
                    </a:lnTo>
                    <a:lnTo>
                      <a:pt x="109083" y="0"/>
                    </a:lnTo>
                    <a:lnTo>
                      <a:pt x="82427" y="129247"/>
                    </a:lnTo>
                    <a:cubicBezTo>
                      <a:pt x="78689" y="147838"/>
                      <a:pt x="74460" y="166527"/>
                      <a:pt x="74460" y="186691"/>
                    </a:cubicBezTo>
                    <a:cubicBezTo>
                      <a:pt x="74460" y="209609"/>
                      <a:pt x="90394" y="225052"/>
                      <a:pt x="113313" y="225052"/>
                    </a:cubicBezTo>
                    <a:cubicBezTo>
                      <a:pt x="162789" y="225052"/>
                      <a:pt x="180887" y="178724"/>
                      <a:pt x="189937" y="137805"/>
                    </a:cubicBezTo>
                    <a:lnTo>
                      <a:pt x="219150" y="0"/>
                    </a:lnTo>
                    <a:lnTo>
                      <a:pt x="290463" y="0"/>
                    </a:lnTo>
                    <a:lnTo>
                      <a:pt x="240003" y="234593"/>
                    </a:lnTo>
                    <a:close/>
                  </a:path>
                </a:pathLst>
              </a:custGeom>
              <a:grpFill/>
              <a:ln w="9827" cap="flat">
                <a:noFill/>
                <a:prstDash val="solid"/>
                <a:miter/>
              </a:ln>
            </p:spPr>
            <p:txBody>
              <a:bodyPr rtlCol="0" anchor="ctr"/>
              <a:lstStyle/>
              <a:p>
                <a:endParaRPr lang="ja-JP" altLang="en-US" sz="1246"/>
              </a:p>
            </p:txBody>
          </p:sp>
          <p:sp>
            <p:nvSpPr>
              <p:cNvPr id="42" name="フリーフォーム: 図形 41">
                <a:extLst>
                  <a:ext uri="{FF2B5EF4-FFF2-40B4-BE49-F238E27FC236}">
                    <a16:creationId xmlns:a16="http://schemas.microsoft.com/office/drawing/2014/main" id="{CED0B19D-EDA0-4ED1-9542-59E79D02D428}"/>
                  </a:ext>
                </a:extLst>
              </p:cNvPr>
              <p:cNvSpPr/>
              <p:nvPr/>
            </p:nvSpPr>
            <p:spPr>
              <a:xfrm>
                <a:off x="6909317"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3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396 w 265576"/>
                  <a:gd name="connsiteY10" fmla="*/ 116460 h 285249"/>
                  <a:gd name="connsiteX11" fmla="*/ 199969 w 265576"/>
                  <a:gd name="connsiteY11" fmla="*/ 97870 h 285249"/>
                  <a:gd name="connsiteX12" fmla="*/ 154723 w 265576"/>
                  <a:gd name="connsiteY12" fmla="*/ 52132 h 285249"/>
                  <a:gd name="connsiteX13" fmla="*/ 77607 w 265576"/>
                  <a:gd name="connsiteY13" fmla="*/ 116460 h 285249"/>
                  <a:gd name="connsiteX14" fmla="*/ 198396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0" y="279839"/>
                      <a:pt x="161116" y="286725"/>
                      <a:pt x="131903" y="286725"/>
                    </a:cubicBezTo>
                    <a:cubicBezTo>
                      <a:pt x="53115" y="286725"/>
                      <a:pt x="0" y="248462"/>
                      <a:pt x="0" y="167018"/>
                    </a:cubicBezTo>
                    <a:cubicBezTo>
                      <a:pt x="0" y="81935"/>
                      <a:pt x="66001" y="0"/>
                      <a:pt x="155903" y="0"/>
                    </a:cubicBezTo>
                    <a:cubicBezTo>
                      <a:pt x="223478" y="0"/>
                      <a:pt x="268134" y="34525"/>
                      <a:pt x="268134" y="104264"/>
                    </a:cubicBezTo>
                    <a:cubicBezTo>
                      <a:pt x="268134" y="125018"/>
                      <a:pt x="265479" y="145182"/>
                      <a:pt x="261249" y="165445"/>
                    </a:cubicBezTo>
                    <a:lnTo>
                      <a:pt x="68066" y="165445"/>
                    </a:lnTo>
                    <a:close/>
                    <a:moveTo>
                      <a:pt x="198396" y="116460"/>
                    </a:moveTo>
                    <a:cubicBezTo>
                      <a:pt x="199478" y="110067"/>
                      <a:pt x="199969" y="104264"/>
                      <a:pt x="199969" y="97870"/>
                    </a:cubicBezTo>
                    <a:cubicBezTo>
                      <a:pt x="199969" y="68657"/>
                      <a:pt x="184527" y="52132"/>
                      <a:pt x="154723" y="52132"/>
                    </a:cubicBezTo>
                    <a:cubicBezTo>
                      <a:pt x="110559" y="52132"/>
                      <a:pt x="91378" y="78689"/>
                      <a:pt x="77607" y="116460"/>
                    </a:cubicBezTo>
                    <a:lnTo>
                      <a:pt x="198396" y="116460"/>
                    </a:lnTo>
                    <a:close/>
                  </a:path>
                </a:pathLst>
              </a:custGeom>
              <a:grpFill/>
              <a:ln w="9827" cap="flat">
                <a:noFill/>
                <a:prstDash val="solid"/>
                <a:miter/>
              </a:ln>
            </p:spPr>
            <p:txBody>
              <a:bodyPr rtlCol="0" anchor="ctr"/>
              <a:lstStyle/>
              <a:p>
                <a:endParaRPr lang="ja-JP" altLang="en-US" sz="1246"/>
              </a:p>
            </p:txBody>
          </p:sp>
          <p:sp>
            <p:nvSpPr>
              <p:cNvPr id="43" name="フリーフォーム: 図形 42">
                <a:extLst>
                  <a:ext uri="{FF2B5EF4-FFF2-40B4-BE49-F238E27FC236}">
                    <a16:creationId xmlns:a16="http://schemas.microsoft.com/office/drawing/2014/main" id="{23B2D690-980A-4FD1-B0CB-59F562A1063C}"/>
                  </a:ext>
                </a:extLst>
              </p:cNvPr>
              <p:cNvSpPr/>
              <p:nvPr/>
            </p:nvSpPr>
            <p:spPr>
              <a:xfrm>
                <a:off x="7171648" y="3423001"/>
                <a:ext cx="236068" cy="285249"/>
              </a:xfrm>
              <a:custGeom>
                <a:avLst/>
                <a:gdLst>
                  <a:gd name="connsiteX0" fmla="*/ 220822 w 236068"/>
                  <a:gd name="connsiteY0" fmla="*/ 65017 h 285249"/>
                  <a:gd name="connsiteX1" fmla="*/ 162297 w 236068"/>
                  <a:gd name="connsiteY1" fmla="*/ 52230 h 285249"/>
                  <a:gd name="connsiteX2" fmla="*/ 114395 w 236068"/>
                  <a:gd name="connsiteY2" fmla="*/ 79870 h 285249"/>
                  <a:gd name="connsiteX3" fmla="*/ 206953 w 236068"/>
                  <a:gd name="connsiteY3" fmla="*/ 194265 h 285249"/>
                  <a:gd name="connsiteX4" fmla="*/ 83509 w 236068"/>
                  <a:gd name="connsiteY4" fmla="*/ 286823 h 285249"/>
                  <a:gd name="connsiteX5" fmla="*/ 0 w 236068"/>
                  <a:gd name="connsiteY5" fmla="*/ 270298 h 285249"/>
                  <a:gd name="connsiteX6" fmla="*/ 15443 w 236068"/>
                  <a:gd name="connsiteY6" fmla="*/ 213347 h 285249"/>
                  <a:gd name="connsiteX7" fmla="*/ 83509 w 236068"/>
                  <a:gd name="connsiteY7" fmla="*/ 234593 h 285249"/>
                  <a:gd name="connsiteX8" fmla="*/ 132494 w 236068"/>
                  <a:gd name="connsiteY8" fmla="*/ 204298 h 285249"/>
                  <a:gd name="connsiteX9" fmla="*/ 39935 w 236068"/>
                  <a:gd name="connsiteY9" fmla="*/ 87247 h 285249"/>
                  <a:gd name="connsiteX10" fmla="*/ 158559 w 236068"/>
                  <a:gd name="connsiteY10" fmla="*/ 0 h 285249"/>
                  <a:gd name="connsiteX11" fmla="*/ 236265 w 236068"/>
                  <a:gd name="connsiteY11" fmla="*/ 11213 h 285249"/>
                  <a:gd name="connsiteX12" fmla="*/ 220822 w 236068"/>
                  <a:gd name="connsiteY12" fmla="*/ 65017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068" h="285249">
                    <a:moveTo>
                      <a:pt x="220822" y="65017"/>
                    </a:moveTo>
                    <a:cubicBezTo>
                      <a:pt x="202232" y="58132"/>
                      <a:pt x="182560" y="52230"/>
                      <a:pt x="162297" y="52230"/>
                    </a:cubicBezTo>
                    <a:cubicBezTo>
                      <a:pt x="141051" y="52230"/>
                      <a:pt x="114395" y="58033"/>
                      <a:pt x="114395" y="79870"/>
                    </a:cubicBezTo>
                    <a:cubicBezTo>
                      <a:pt x="114395" y="114493"/>
                      <a:pt x="206953" y="127280"/>
                      <a:pt x="206953" y="194265"/>
                    </a:cubicBezTo>
                    <a:cubicBezTo>
                      <a:pt x="206953" y="265577"/>
                      <a:pt x="144690" y="286823"/>
                      <a:pt x="83509" y="286823"/>
                    </a:cubicBezTo>
                    <a:cubicBezTo>
                      <a:pt x="54788" y="286823"/>
                      <a:pt x="26066" y="282594"/>
                      <a:pt x="0" y="270298"/>
                    </a:cubicBezTo>
                    <a:lnTo>
                      <a:pt x="15443" y="213347"/>
                    </a:lnTo>
                    <a:cubicBezTo>
                      <a:pt x="35705" y="224560"/>
                      <a:pt x="55869" y="234593"/>
                      <a:pt x="83509" y="234593"/>
                    </a:cubicBezTo>
                    <a:cubicBezTo>
                      <a:pt x="107411" y="234593"/>
                      <a:pt x="132494" y="226626"/>
                      <a:pt x="132494" y="204298"/>
                    </a:cubicBezTo>
                    <a:cubicBezTo>
                      <a:pt x="132494" y="160133"/>
                      <a:pt x="39935" y="155903"/>
                      <a:pt x="39935" y="87247"/>
                    </a:cubicBezTo>
                    <a:cubicBezTo>
                      <a:pt x="39935" y="22820"/>
                      <a:pt x="102198" y="0"/>
                      <a:pt x="158559" y="0"/>
                    </a:cubicBezTo>
                    <a:cubicBezTo>
                      <a:pt x="184625" y="0"/>
                      <a:pt x="211281" y="4820"/>
                      <a:pt x="236265" y="11213"/>
                    </a:cubicBezTo>
                    <a:lnTo>
                      <a:pt x="220822" y="65017"/>
                    </a:lnTo>
                    <a:close/>
                  </a:path>
                </a:pathLst>
              </a:custGeom>
              <a:grpFill/>
              <a:ln w="9827" cap="flat">
                <a:noFill/>
                <a:prstDash val="solid"/>
                <a:miter/>
              </a:ln>
            </p:spPr>
            <p:txBody>
              <a:bodyPr rtlCol="0" anchor="ctr"/>
              <a:lstStyle/>
              <a:p>
                <a:endParaRPr lang="ja-JP" altLang="en-US" sz="1246"/>
              </a:p>
            </p:txBody>
          </p:sp>
          <p:sp>
            <p:nvSpPr>
              <p:cNvPr id="44" name="フリーフォーム: 図形 43">
                <a:extLst>
                  <a:ext uri="{FF2B5EF4-FFF2-40B4-BE49-F238E27FC236}">
                    <a16:creationId xmlns:a16="http://schemas.microsoft.com/office/drawing/2014/main" id="{01839CDC-1893-4FF9-AA10-1098EB90E67E}"/>
                  </a:ext>
                </a:extLst>
              </p:cNvPr>
              <p:cNvSpPr/>
              <p:nvPr/>
            </p:nvSpPr>
            <p:spPr>
              <a:xfrm>
                <a:off x="7407519" y="3332213"/>
                <a:ext cx="147543" cy="363939"/>
              </a:xfrm>
              <a:custGeom>
                <a:avLst/>
                <a:gdLst>
                  <a:gd name="connsiteX0" fmla="*/ 89903 w 147542"/>
                  <a:gd name="connsiteY0" fmla="*/ 296856 h 363938"/>
                  <a:gd name="connsiteX1" fmla="*/ 74460 w 147542"/>
                  <a:gd name="connsiteY1" fmla="*/ 371316 h 363938"/>
                  <a:gd name="connsiteX2" fmla="*/ 0 w 147542"/>
                  <a:gd name="connsiteY2" fmla="*/ 371316 h 363938"/>
                  <a:gd name="connsiteX3" fmla="*/ 15443 w 147542"/>
                  <a:gd name="connsiteY3" fmla="*/ 296856 h 363938"/>
                  <a:gd name="connsiteX4" fmla="*/ 89903 w 147542"/>
                  <a:gd name="connsiteY4" fmla="*/ 296856 h 363938"/>
                  <a:gd name="connsiteX5" fmla="*/ 72296 w 147542"/>
                  <a:gd name="connsiteY5" fmla="*/ 0 h 363938"/>
                  <a:gd name="connsiteX6" fmla="*/ 155805 w 147542"/>
                  <a:gd name="connsiteY6" fmla="*/ 0 h 363938"/>
                  <a:gd name="connsiteX7" fmla="*/ 88821 w 147542"/>
                  <a:gd name="connsiteY7" fmla="*/ 262331 h 363938"/>
                  <a:gd name="connsiteX8" fmla="*/ 29804 w 147542"/>
                  <a:gd name="connsiteY8" fmla="*/ 262331 h 363938"/>
                  <a:gd name="connsiteX9" fmla="*/ 72296 w 147542"/>
                  <a:gd name="connsiteY9" fmla="*/ 0 h 363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542" h="363938">
                    <a:moveTo>
                      <a:pt x="89903" y="296856"/>
                    </a:moveTo>
                    <a:lnTo>
                      <a:pt x="74460" y="371316"/>
                    </a:lnTo>
                    <a:lnTo>
                      <a:pt x="0" y="371316"/>
                    </a:lnTo>
                    <a:lnTo>
                      <a:pt x="15443" y="296856"/>
                    </a:lnTo>
                    <a:lnTo>
                      <a:pt x="89903" y="296856"/>
                    </a:lnTo>
                    <a:close/>
                    <a:moveTo>
                      <a:pt x="72296" y="0"/>
                    </a:moveTo>
                    <a:lnTo>
                      <a:pt x="155805" y="0"/>
                    </a:lnTo>
                    <a:lnTo>
                      <a:pt x="88821" y="262331"/>
                    </a:lnTo>
                    <a:lnTo>
                      <a:pt x="29804" y="262331"/>
                    </a:lnTo>
                    <a:lnTo>
                      <a:pt x="72296" y="0"/>
                    </a:lnTo>
                    <a:close/>
                  </a:path>
                </a:pathLst>
              </a:custGeom>
              <a:grpFill/>
              <a:ln w="9827" cap="flat">
                <a:noFill/>
                <a:prstDash val="solid"/>
                <a:miter/>
              </a:ln>
            </p:spPr>
            <p:txBody>
              <a:bodyPr rtlCol="0" anchor="ctr"/>
              <a:lstStyle/>
              <a:p>
                <a:endParaRPr lang="ja-JP" altLang="en-US" sz="1246"/>
              </a:p>
            </p:txBody>
          </p:sp>
        </p:grpSp>
        <p:sp>
          <p:nvSpPr>
            <p:cNvPr id="24" name="フリーフォーム: 図形 23">
              <a:extLst>
                <a:ext uri="{FF2B5EF4-FFF2-40B4-BE49-F238E27FC236}">
                  <a16:creationId xmlns:a16="http://schemas.microsoft.com/office/drawing/2014/main" id="{991551EC-5458-4819-A412-0DBB49F652AA}"/>
                </a:ext>
              </a:extLst>
            </p:cNvPr>
            <p:cNvSpPr/>
            <p:nvPr/>
          </p:nvSpPr>
          <p:spPr>
            <a:xfrm>
              <a:off x="5120803" y="2676566"/>
              <a:ext cx="2616425" cy="590171"/>
            </a:xfrm>
            <a:custGeom>
              <a:avLst/>
              <a:gdLst>
                <a:gd name="connsiteX0" fmla="*/ 0 w 2616424"/>
                <a:gd name="connsiteY0" fmla="*/ 596237 h 590170"/>
                <a:gd name="connsiteX1" fmla="*/ 2620064 w 2616424"/>
                <a:gd name="connsiteY1" fmla="*/ 53870 h 590170"/>
                <a:gd name="connsiteX2" fmla="*/ 2507145 w 2616424"/>
                <a:gd name="connsiteY2" fmla="*/ 410136 h 590170"/>
                <a:gd name="connsiteX3" fmla="*/ 0 w 2616424"/>
                <a:gd name="connsiteY3" fmla="*/ 596237 h 590170"/>
              </a:gdLst>
              <a:ahLst/>
              <a:cxnLst>
                <a:cxn ang="0">
                  <a:pos x="connsiteX0" y="connsiteY0"/>
                </a:cxn>
                <a:cxn ang="0">
                  <a:pos x="connsiteX1" y="connsiteY1"/>
                </a:cxn>
                <a:cxn ang="0">
                  <a:pos x="connsiteX2" y="connsiteY2"/>
                </a:cxn>
                <a:cxn ang="0">
                  <a:pos x="connsiteX3" y="connsiteY3"/>
                </a:cxn>
              </a:cxnLst>
              <a:rect l="l" t="t" r="r" b="b"/>
              <a:pathLst>
                <a:path w="2616424" h="590170">
                  <a:moveTo>
                    <a:pt x="0" y="596237"/>
                  </a:moveTo>
                  <a:cubicBezTo>
                    <a:pt x="779419" y="-30230"/>
                    <a:pt x="1817432" y="-64460"/>
                    <a:pt x="2620064" y="53870"/>
                  </a:cubicBezTo>
                  <a:lnTo>
                    <a:pt x="2507145" y="410136"/>
                  </a:lnTo>
                  <a:cubicBezTo>
                    <a:pt x="1952581" y="214986"/>
                    <a:pt x="882896" y="95870"/>
                    <a:pt x="0" y="596237"/>
                  </a:cubicBezTo>
                  <a:close/>
                </a:path>
              </a:pathLst>
            </a:custGeom>
            <a:gradFill>
              <a:gsLst>
                <a:gs pos="25000">
                  <a:srgbClr val="005BAC"/>
                </a:gs>
                <a:gs pos="100000">
                  <a:srgbClr val="EA5B02"/>
                </a:gs>
                <a:gs pos="52000">
                  <a:srgbClr val="E50059"/>
                </a:gs>
              </a:gsLst>
              <a:lin ang="0" scaled="1"/>
            </a:gradFill>
            <a:ln w="9827" cap="flat">
              <a:noFill/>
              <a:prstDash val="solid"/>
              <a:miter/>
            </a:ln>
          </p:spPr>
          <p:txBody>
            <a:bodyPr rtlCol="0" anchor="ctr"/>
            <a:lstStyle/>
            <a:p>
              <a:endParaRPr lang="ja-JP" altLang="en-US" sz="1246"/>
            </a:p>
          </p:txBody>
        </p:sp>
        <p:sp>
          <p:nvSpPr>
            <p:cNvPr id="25" name="フリーフォーム: 図形 24">
              <a:extLst>
                <a:ext uri="{FF2B5EF4-FFF2-40B4-BE49-F238E27FC236}">
                  <a16:creationId xmlns:a16="http://schemas.microsoft.com/office/drawing/2014/main" id="{EA0DE525-AA67-4520-AEC3-096289AC4299}"/>
                </a:ext>
              </a:extLst>
            </p:cNvPr>
            <p:cNvSpPr/>
            <p:nvPr/>
          </p:nvSpPr>
          <p:spPr>
            <a:xfrm>
              <a:off x="2164440" y="3771103"/>
              <a:ext cx="2419701" cy="413120"/>
            </a:xfrm>
            <a:custGeom>
              <a:avLst/>
              <a:gdLst>
                <a:gd name="connsiteX0" fmla="*/ 2429046 w 2419701"/>
                <a:gd name="connsiteY0" fmla="*/ 0 h 413119"/>
                <a:gd name="connsiteX1" fmla="*/ 0 w 2419701"/>
                <a:gd name="connsiteY1" fmla="*/ 350168 h 413119"/>
                <a:gd name="connsiteX2" fmla="*/ 119018 w 2419701"/>
                <a:gd name="connsiteY2" fmla="*/ 67870 h 413119"/>
                <a:gd name="connsiteX3" fmla="*/ 2429046 w 2419701"/>
                <a:gd name="connsiteY3" fmla="*/ 0 h 413119"/>
              </a:gdLst>
              <a:ahLst/>
              <a:cxnLst>
                <a:cxn ang="0">
                  <a:pos x="connsiteX0" y="connsiteY0"/>
                </a:cxn>
                <a:cxn ang="0">
                  <a:pos x="connsiteX1" y="connsiteY1"/>
                </a:cxn>
                <a:cxn ang="0">
                  <a:pos x="connsiteX2" y="connsiteY2"/>
                </a:cxn>
                <a:cxn ang="0">
                  <a:pos x="connsiteX3" y="connsiteY3"/>
                </a:cxn>
              </a:cxnLst>
              <a:rect l="l" t="t" r="r" b="b"/>
              <a:pathLst>
                <a:path w="2419701" h="413119">
                  <a:moveTo>
                    <a:pt x="2429046" y="0"/>
                  </a:moveTo>
                  <a:cubicBezTo>
                    <a:pt x="1971368" y="313971"/>
                    <a:pt x="990405" y="527908"/>
                    <a:pt x="0" y="350168"/>
                  </a:cubicBezTo>
                  <a:lnTo>
                    <a:pt x="119018" y="67870"/>
                  </a:lnTo>
                  <a:cubicBezTo>
                    <a:pt x="1087882" y="292528"/>
                    <a:pt x="1996057" y="174887"/>
                    <a:pt x="2429046" y="0"/>
                  </a:cubicBezTo>
                  <a:close/>
                </a:path>
              </a:pathLst>
            </a:custGeom>
            <a:gradFill flip="none" rotWithShape="1">
              <a:gsLst>
                <a:gs pos="0">
                  <a:srgbClr val="009EE7"/>
                </a:gs>
                <a:gs pos="47000">
                  <a:srgbClr val="005BAC"/>
                </a:gs>
              </a:gsLst>
              <a:lin ang="0" scaled="1"/>
              <a:tileRect/>
            </a:gradFill>
            <a:ln w="9827" cap="flat">
              <a:noFill/>
              <a:prstDash val="solid"/>
              <a:miter/>
            </a:ln>
          </p:spPr>
          <p:txBody>
            <a:bodyPr rtlCol="0" anchor="ctr"/>
            <a:lstStyle/>
            <a:p>
              <a:endParaRPr lang="ja-JP" altLang="en-US" sz="1246"/>
            </a:p>
          </p:txBody>
        </p:sp>
      </p:grpSp>
    </p:spTree>
    <p:extLst>
      <p:ext uri="{BB962C8B-B14F-4D97-AF65-F5344CB8AC3E}">
        <p14:creationId xmlns:p14="http://schemas.microsoft.com/office/powerpoint/2010/main" val="252227075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2" pos="2160" userDrawn="1">
          <p15:clr>
            <a:srgbClr val="FBAE40"/>
          </p15:clr>
        </p15:guide>
        <p15:guide id="3" orient="horz"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中表紙">
    <p:bg>
      <p:bgPr>
        <a:solidFill>
          <a:srgbClr val="E4ECED">
            <a:alpha val="50000"/>
          </a:srgbClr>
        </a:solidFill>
        <a:effectLst/>
      </p:bgPr>
    </p:bg>
    <p:spTree>
      <p:nvGrpSpPr>
        <p:cNvPr id="1" name=""/>
        <p:cNvGrpSpPr/>
        <p:nvPr/>
      </p:nvGrpSpPr>
      <p:grpSpPr>
        <a:xfrm>
          <a:off x="0" y="0"/>
          <a:ext cx="0" cy="0"/>
          <a:chOff x="0" y="0"/>
          <a:chExt cx="0" cy="0"/>
        </a:xfrm>
      </p:grpSpPr>
      <p:cxnSp>
        <p:nvCxnSpPr>
          <p:cNvPr id="21" name="直線コネクタ 20">
            <a:extLst>
              <a:ext uri="{FF2B5EF4-FFF2-40B4-BE49-F238E27FC236}">
                <a16:creationId xmlns:a16="http://schemas.microsoft.com/office/drawing/2014/main" id="{0E672AA5-A66E-6F4D-9869-6CC6740B5B1C}"/>
              </a:ext>
            </a:extLst>
          </p:cNvPr>
          <p:cNvCxnSpPr>
            <a:cxnSpLocks/>
          </p:cNvCxnSpPr>
          <p:nvPr userDrawn="1"/>
        </p:nvCxnSpPr>
        <p:spPr>
          <a:xfrm>
            <a:off x="0" y="5148000"/>
            <a:ext cx="6858000" cy="0"/>
          </a:xfrm>
          <a:prstGeom prst="line">
            <a:avLst/>
          </a:prstGeom>
          <a:ln w="3175">
            <a:solidFill>
              <a:srgbClr val="000F78"/>
            </a:solidFill>
          </a:ln>
        </p:spPr>
        <p:style>
          <a:lnRef idx="1">
            <a:schemeClr val="accent1"/>
          </a:lnRef>
          <a:fillRef idx="0">
            <a:schemeClr val="accent1"/>
          </a:fillRef>
          <a:effectRef idx="0">
            <a:schemeClr val="accent1"/>
          </a:effectRef>
          <a:fontRef idx="minor">
            <a:schemeClr val="tx1"/>
          </a:fontRef>
        </p:style>
      </p:cxnSp>
      <p:sp>
        <p:nvSpPr>
          <p:cNvPr id="2" name="タイトル 1">
            <a:extLst>
              <a:ext uri="{FF2B5EF4-FFF2-40B4-BE49-F238E27FC236}">
                <a16:creationId xmlns:a16="http://schemas.microsoft.com/office/drawing/2014/main" id="{C6C67CC5-5ED1-405E-80A7-6ACF6F8FCC4F}"/>
              </a:ext>
            </a:extLst>
          </p:cNvPr>
          <p:cNvSpPr>
            <a:spLocks noGrp="1"/>
          </p:cNvSpPr>
          <p:nvPr>
            <p:ph type="title"/>
          </p:nvPr>
        </p:nvSpPr>
        <p:spPr>
          <a:xfrm>
            <a:off x="138479" y="4420000"/>
            <a:ext cx="6579692" cy="728000"/>
          </a:xfrm>
          <a:noFill/>
        </p:spPr>
        <p:txBody>
          <a:bodyPr vert="horz" wrap="square" lIns="0" tIns="0" rIns="0" bIns="144000" rtlCol="0" anchor="b">
            <a:noAutofit/>
          </a:bodyPr>
          <a:lstStyle>
            <a:lvl1pPr marL="0" indent="0" algn="ctr">
              <a:spcBef>
                <a:spcPts val="0"/>
              </a:spcBef>
              <a:buFontTx/>
              <a:buNone/>
              <a:tabLst>
                <a:tab pos="62639" algn="l"/>
              </a:tabLst>
              <a:defRPr lang="ja-JP" altLang="en-US" sz="1662">
                <a:solidFill>
                  <a:srgbClr val="000F78"/>
                </a:solidFill>
                <a:latin typeface="Yu Gothic UI" panose="020B0500000000000000" pitchFamily="50" charset="-128"/>
                <a:ea typeface="Yu Gothic UI" panose="020B0500000000000000" pitchFamily="50" charset="-128"/>
                <a:cs typeface="+mn-cs"/>
              </a:defRPr>
            </a:lvl1pPr>
          </a:lstStyle>
          <a:p>
            <a:pPr marL="0" indent="0">
              <a:spcBef>
                <a:spcPts val="0"/>
              </a:spcBef>
              <a:buFontTx/>
              <a:buNone/>
            </a:pPr>
            <a:r>
              <a:rPr lang="ja-JP" altLang="en-US"/>
              <a:t>マスター タイトルの書式設定</a:t>
            </a:r>
            <a:endParaRPr lang="ja-JP" altLang="en-US" dirty="0"/>
          </a:p>
        </p:txBody>
      </p:sp>
    </p:spTree>
    <p:extLst>
      <p:ext uri="{BB962C8B-B14F-4D97-AF65-F5344CB8AC3E}">
        <p14:creationId xmlns:p14="http://schemas.microsoft.com/office/powerpoint/2010/main" val="350575670"/>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行タイトル">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7697E7-3F46-4BBA-A911-DBD857A6FCC5}"/>
              </a:ext>
            </a:extLst>
          </p:cNvPr>
          <p:cNvSpPr>
            <a:spLocks noGrp="1"/>
          </p:cNvSpPr>
          <p:nvPr>
            <p:ph type="title" hasCustomPrompt="1"/>
          </p:nvPr>
        </p:nvSpPr>
        <p:spPr>
          <a:xfrm>
            <a:off x="139154" y="374402"/>
            <a:ext cx="6579692" cy="285838"/>
          </a:xfrm>
        </p:spPr>
        <p:txBody>
          <a:bodyPr/>
          <a:lstStyle>
            <a:lvl1pPr>
              <a:defRPr/>
            </a:lvl1pPr>
          </a:lstStyle>
          <a:p>
            <a:r>
              <a:rPr kumimoji="1" lang="en-US" altLang="ja-JP" dirty="0"/>
              <a:t>1</a:t>
            </a:r>
            <a:r>
              <a:rPr kumimoji="1" lang="ja-JP" altLang="en-US" dirty="0"/>
              <a:t>行レイアウト タイトル</a:t>
            </a:r>
            <a:r>
              <a:rPr lang="en-US" altLang="ja-JP" dirty="0"/>
              <a:t>/</a:t>
            </a:r>
            <a:r>
              <a:rPr lang="ja-JP" altLang="en-US" dirty="0"/>
              <a:t>スライドタイトル</a:t>
            </a:r>
            <a:r>
              <a:rPr kumimoji="1" lang="ja-JP" altLang="en-US" dirty="0"/>
              <a:t>を入力</a:t>
            </a:r>
          </a:p>
        </p:txBody>
      </p:sp>
    </p:spTree>
    <p:extLst>
      <p:ext uri="{BB962C8B-B14F-4D97-AF65-F5344CB8AC3E}">
        <p14:creationId xmlns:p14="http://schemas.microsoft.com/office/powerpoint/2010/main" val="846332700"/>
      </p:ext>
    </p:extLst>
  </p:cSld>
  <p:clrMapOvr>
    <a:masterClrMapping/>
  </p:clrMapOvr>
  <p:extLst>
    <p:ext uri="{DCECCB84-F9BA-43D5-87BE-67443E8EF086}">
      <p15:sldGuideLst xmlns:p15="http://schemas.microsoft.com/office/powerpoint/2012/main">
        <p15:guide id="1" orient="horz" pos="761"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章＋1行タイトル">
    <p:spTree>
      <p:nvGrpSpPr>
        <p:cNvPr id="1" name=""/>
        <p:cNvGrpSpPr/>
        <p:nvPr/>
      </p:nvGrpSpPr>
      <p:grpSpPr>
        <a:xfrm>
          <a:off x="0" y="0"/>
          <a:ext cx="0" cy="0"/>
          <a:chOff x="0" y="0"/>
          <a:chExt cx="0" cy="0"/>
        </a:xfrm>
      </p:grpSpPr>
      <p:sp>
        <p:nvSpPr>
          <p:cNvPr id="19" name="テキスト プレースホルダー 18">
            <a:extLst>
              <a:ext uri="{FF2B5EF4-FFF2-40B4-BE49-F238E27FC236}">
                <a16:creationId xmlns:a16="http://schemas.microsoft.com/office/drawing/2014/main" id="{D0203BCC-19FC-5B4A-93BF-A71050BFBFA1}"/>
              </a:ext>
            </a:extLst>
          </p:cNvPr>
          <p:cNvSpPr>
            <a:spLocks noGrp="1"/>
          </p:cNvSpPr>
          <p:nvPr>
            <p:ph type="body" sz="quarter" idx="10" hasCustomPrompt="1"/>
          </p:nvPr>
        </p:nvSpPr>
        <p:spPr>
          <a:xfrm>
            <a:off x="139829" y="374456"/>
            <a:ext cx="6579692" cy="576651"/>
          </a:xfrm>
          <a:blipFill dpi="0" rotWithShape="1">
            <a:blip r:embed="rId2"/>
            <a:srcRect/>
            <a:stretch>
              <a:fillRect/>
            </a:stretch>
          </a:blipFill>
        </p:spPr>
        <p:txBody>
          <a:bodyPr vert="horz" lIns="144000" tIns="324000" rIns="0" bIns="36000" rtlCol="0" anchor="t" anchorCtr="0">
            <a:spAutoFit/>
          </a:bodyPr>
          <a:lstStyle>
            <a:lvl1pPr marL="0" indent="0" fontAlgn="ctr" hangingPunct="1">
              <a:spcBef>
                <a:spcPts val="0"/>
              </a:spcBef>
              <a:buNone/>
              <a:defRPr lang="ja-JP" altLang="en-US" sz="1385" b="1" i="0">
                <a:solidFill>
                  <a:srgbClr val="000F78"/>
                </a:solidFill>
                <a:latin typeface="Yu Gothic UI" panose="020B0500000000000000" pitchFamily="50" charset="-128"/>
                <a:ea typeface="Yu Gothic UI" panose="020B0500000000000000" pitchFamily="50" charset="-128"/>
                <a:cs typeface="+mj-cs"/>
              </a:defRPr>
            </a:lvl1pPr>
          </a:lstStyle>
          <a:p>
            <a:pPr lvl="0">
              <a:spcBef>
                <a:spcPct val="0"/>
              </a:spcBef>
            </a:pPr>
            <a:r>
              <a:rPr kumimoji="1" lang="en-US" altLang="ja-JP" dirty="0"/>
              <a:t>1</a:t>
            </a:r>
            <a:r>
              <a:rPr kumimoji="1" lang="ja-JP" altLang="en-US" dirty="0"/>
              <a:t>行レイアウト タイトル</a:t>
            </a:r>
            <a:r>
              <a:rPr lang="en-US" altLang="ja-JP" dirty="0"/>
              <a:t>/</a:t>
            </a:r>
            <a:r>
              <a:rPr lang="ja-JP" altLang="en-US" dirty="0"/>
              <a:t>スライドタイトル</a:t>
            </a:r>
            <a:r>
              <a:rPr kumimoji="1" lang="ja-JP" altLang="en-US" dirty="0"/>
              <a:t>を入力</a:t>
            </a:r>
          </a:p>
        </p:txBody>
      </p:sp>
      <p:sp>
        <p:nvSpPr>
          <p:cNvPr id="13" name="タイトル 12">
            <a:extLst>
              <a:ext uri="{FF2B5EF4-FFF2-40B4-BE49-F238E27FC236}">
                <a16:creationId xmlns:a16="http://schemas.microsoft.com/office/drawing/2014/main" id="{754CBF31-B862-1841-BB17-2F937916DD00}"/>
              </a:ext>
            </a:extLst>
          </p:cNvPr>
          <p:cNvSpPr>
            <a:spLocks noGrp="1"/>
          </p:cNvSpPr>
          <p:nvPr>
            <p:ph type="title" hasCustomPrompt="1"/>
          </p:nvPr>
        </p:nvSpPr>
        <p:spPr>
          <a:xfrm>
            <a:off x="139829" y="558243"/>
            <a:ext cx="6579692" cy="232752"/>
          </a:xfrm>
          <a:noFill/>
        </p:spPr>
        <p:txBody>
          <a:bodyPr tIns="46800" bIns="36000" anchor="b" anchorCtr="0"/>
          <a:lstStyle>
            <a:lvl1pPr>
              <a:lnSpc>
                <a:spcPct val="100000"/>
              </a:lnSpc>
              <a:defRPr sz="969"/>
            </a:lvl1pPr>
          </a:lstStyle>
          <a:p>
            <a:r>
              <a:rPr kumimoji="1" lang="ja-JP" altLang="en-US" dirty="0"/>
              <a:t>章タイトル</a:t>
            </a:r>
            <a:r>
              <a:rPr kumimoji="1" lang="en-US" altLang="ja-JP" dirty="0"/>
              <a:t>/</a:t>
            </a:r>
            <a:r>
              <a:rPr kumimoji="1" lang="ja-JP" altLang="en-US" dirty="0"/>
              <a:t>スライドタイトルを入力</a:t>
            </a:r>
          </a:p>
        </p:txBody>
      </p:sp>
    </p:spTree>
    <p:extLst>
      <p:ext uri="{BB962C8B-B14F-4D97-AF65-F5344CB8AC3E}">
        <p14:creationId xmlns:p14="http://schemas.microsoft.com/office/powerpoint/2010/main" val="384489650"/>
      </p:ext>
    </p:extLst>
  </p:cSld>
  <p:clrMapOvr>
    <a:masterClrMapping/>
  </p:clrMapOvr>
  <p:extLst>
    <p:ext uri="{DCECCB84-F9BA-43D5-87BE-67443E8EF086}">
      <p15:sldGuideLst xmlns:p15="http://schemas.microsoft.com/office/powerpoint/2012/main">
        <p15:guide id="1" orient="horz" pos="1056"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章＋1行タイトル+本文">
    <p:spTree>
      <p:nvGrpSpPr>
        <p:cNvPr id="1" name=""/>
        <p:cNvGrpSpPr/>
        <p:nvPr/>
      </p:nvGrpSpPr>
      <p:grpSpPr>
        <a:xfrm>
          <a:off x="0" y="0"/>
          <a:ext cx="0" cy="0"/>
          <a:chOff x="0" y="0"/>
          <a:chExt cx="0" cy="0"/>
        </a:xfrm>
      </p:grpSpPr>
      <p:sp>
        <p:nvSpPr>
          <p:cNvPr id="19" name="テキスト プレースホルダー 18">
            <a:extLst>
              <a:ext uri="{FF2B5EF4-FFF2-40B4-BE49-F238E27FC236}">
                <a16:creationId xmlns:a16="http://schemas.microsoft.com/office/drawing/2014/main" id="{D0203BCC-19FC-5B4A-93BF-A71050BFBFA1}"/>
              </a:ext>
            </a:extLst>
          </p:cNvPr>
          <p:cNvSpPr>
            <a:spLocks noGrp="1"/>
          </p:cNvSpPr>
          <p:nvPr>
            <p:ph type="body" sz="quarter" idx="10" hasCustomPrompt="1"/>
          </p:nvPr>
        </p:nvSpPr>
        <p:spPr>
          <a:xfrm>
            <a:off x="139829" y="374456"/>
            <a:ext cx="6579692" cy="576651"/>
          </a:xfrm>
          <a:blipFill dpi="0" rotWithShape="1">
            <a:blip r:embed="rId2"/>
            <a:srcRect/>
            <a:stretch>
              <a:fillRect/>
            </a:stretch>
          </a:blipFill>
        </p:spPr>
        <p:txBody>
          <a:bodyPr vert="horz" lIns="144000" tIns="324000" rIns="0" bIns="36000" rtlCol="0" anchor="t" anchorCtr="0">
            <a:spAutoFit/>
          </a:bodyPr>
          <a:lstStyle>
            <a:lvl1pPr marL="0" indent="0" fontAlgn="ctr">
              <a:spcBef>
                <a:spcPts val="0"/>
              </a:spcBef>
              <a:buNone/>
              <a:defRPr lang="ja-JP" altLang="en-US" sz="1385" b="1" i="0">
                <a:solidFill>
                  <a:srgbClr val="000F78"/>
                </a:solidFill>
                <a:latin typeface="Yu Gothic UI" panose="020B0500000000000000" pitchFamily="50" charset="-128"/>
                <a:ea typeface="Yu Gothic UI" panose="020B0500000000000000" pitchFamily="50" charset="-128"/>
                <a:cs typeface="+mj-cs"/>
              </a:defRPr>
            </a:lvl1pPr>
          </a:lstStyle>
          <a:p>
            <a:pPr lvl="0">
              <a:spcBef>
                <a:spcPct val="0"/>
              </a:spcBef>
            </a:pPr>
            <a:r>
              <a:rPr kumimoji="1" lang="en-US" altLang="ja-JP" dirty="0"/>
              <a:t>1</a:t>
            </a:r>
            <a:r>
              <a:rPr kumimoji="1" lang="ja-JP" altLang="en-US" dirty="0"/>
              <a:t>行レイアウト タイトル</a:t>
            </a:r>
            <a:r>
              <a:rPr lang="en-US" altLang="ja-JP" dirty="0"/>
              <a:t>/</a:t>
            </a:r>
            <a:r>
              <a:rPr lang="ja-JP" altLang="en-US" dirty="0"/>
              <a:t>スライドタイトル</a:t>
            </a:r>
            <a:r>
              <a:rPr kumimoji="1" lang="ja-JP" altLang="en-US" dirty="0"/>
              <a:t>を入力</a:t>
            </a:r>
          </a:p>
        </p:txBody>
      </p:sp>
      <p:sp>
        <p:nvSpPr>
          <p:cNvPr id="13" name="タイトル 12">
            <a:extLst>
              <a:ext uri="{FF2B5EF4-FFF2-40B4-BE49-F238E27FC236}">
                <a16:creationId xmlns:a16="http://schemas.microsoft.com/office/drawing/2014/main" id="{754CBF31-B862-1841-BB17-2F937916DD00}"/>
              </a:ext>
            </a:extLst>
          </p:cNvPr>
          <p:cNvSpPr>
            <a:spLocks noGrp="1"/>
          </p:cNvSpPr>
          <p:nvPr>
            <p:ph type="title" hasCustomPrompt="1"/>
          </p:nvPr>
        </p:nvSpPr>
        <p:spPr>
          <a:xfrm>
            <a:off x="139829" y="558243"/>
            <a:ext cx="6579692" cy="232752"/>
          </a:xfrm>
          <a:noFill/>
        </p:spPr>
        <p:txBody>
          <a:bodyPr tIns="46800" bIns="36000" anchor="b" anchorCtr="0"/>
          <a:lstStyle>
            <a:lvl1pPr>
              <a:lnSpc>
                <a:spcPct val="100000"/>
              </a:lnSpc>
              <a:defRPr sz="969"/>
            </a:lvl1pPr>
          </a:lstStyle>
          <a:p>
            <a:r>
              <a:rPr lang="ja-JP" altLang="en-US" dirty="0"/>
              <a:t>章タイトル</a:t>
            </a:r>
            <a:r>
              <a:rPr lang="en-US" altLang="ja-JP" dirty="0"/>
              <a:t>/</a:t>
            </a:r>
            <a:r>
              <a:rPr lang="ja-JP" altLang="en-US" dirty="0"/>
              <a:t>スライドタイトル</a:t>
            </a:r>
            <a:r>
              <a:rPr kumimoji="1" lang="ja-JP" altLang="en-US" dirty="0"/>
              <a:t>を入力</a:t>
            </a:r>
          </a:p>
        </p:txBody>
      </p:sp>
      <p:sp>
        <p:nvSpPr>
          <p:cNvPr id="3" name="コンテンツ プレースホルダー 2">
            <a:extLst>
              <a:ext uri="{FF2B5EF4-FFF2-40B4-BE49-F238E27FC236}">
                <a16:creationId xmlns:a16="http://schemas.microsoft.com/office/drawing/2014/main" id="{032CAA47-5154-4784-B263-D9CA5A465149}"/>
              </a:ext>
            </a:extLst>
          </p:cNvPr>
          <p:cNvSpPr>
            <a:spLocks noGrp="1"/>
          </p:cNvSpPr>
          <p:nvPr>
            <p:ph sz="quarter" idx="11"/>
          </p:nvPr>
        </p:nvSpPr>
        <p:spPr>
          <a:xfrm>
            <a:off x="147053" y="1625777"/>
            <a:ext cx="6579692" cy="769549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Tree>
    <p:extLst>
      <p:ext uri="{BB962C8B-B14F-4D97-AF65-F5344CB8AC3E}">
        <p14:creationId xmlns:p14="http://schemas.microsoft.com/office/powerpoint/2010/main" val="936091668"/>
      </p:ext>
    </p:extLst>
  </p:cSld>
  <p:clrMapOvr>
    <a:masterClrMapping/>
  </p:clrMapOvr>
  <p:extLst>
    <p:ext uri="{DCECCB84-F9BA-43D5-87BE-67443E8EF086}">
      <p15:sldGuideLst xmlns:p15="http://schemas.microsoft.com/office/powerpoint/2012/main">
        <p15:guide id="1" orient="horz" pos="1024"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章＋2行タイトル">
    <p:spTree>
      <p:nvGrpSpPr>
        <p:cNvPr id="1" name=""/>
        <p:cNvGrpSpPr/>
        <p:nvPr/>
      </p:nvGrpSpPr>
      <p:grpSpPr>
        <a:xfrm>
          <a:off x="0" y="0"/>
          <a:ext cx="0" cy="0"/>
          <a:chOff x="0" y="0"/>
          <a:chExt cx="0" cy="0"/>
        </a:xfrm>
      </p:grpSpPr>
      <p:sp>
        <p:nvSpPr>
          <p:cNvPr id="19" name="テキスト プレースホルダー 18">
            <a:extLst>
              <a:ext uri="{FF2B5EF4-FFF2-40B4-BE49-F238E27FC236}">
                <a16:creationId xmlns:a16="http://schemas.microsoft.com/office/drawing/2014/main" id="{D0203BCC-19FC-5B4A-93BF-A71050BFBFA1}"/>
              </a:ext>
            </a:extLst>
          </p:cNvPr>
          <p:cNvSpPr>
            <a:spLocks noGrp="1"/>
          </p:cNvSpPr>
          <p:nvPr>
            <p:ph type="body" sz="quarter" idx="10" hasCustomPrompt="1"/>
          </p:nvPr>
        </p:nvSpPr>
        <p:spPr>
          <a:xfrm>
            <a:off x="139829" y="374404"/>
            <a:ext cx="6579692" cy="789786"/>
          </a:xfrm>
          <a:blipFill dpi="0" rotWithShape="1">
            <a:blip r:embed="rId2"/>
            <a:srcRect/>
            <a:stretch>
              <a:fillRect/>
            </a:stretch>
          </a:blipFill>
        </p:spPr>
        <p:txBody>
          <a:bodyPr vert="horz" lIns="144000" tIns="324000" rIns="0" bIns="36000" rtlCol="0" anchor="t" anchorCtr="0">
            <a:spAutoFit/>
          </a:bodyPr>
          <a:lstStyle>
            <a:lvl1pPr marL="0" indent="0" fontAlgn="ctr">
              <a:spcBef>
                <a:spcPts val="0"/>
              </a:spcBef>
              <a:buNone/>
              <a:defRPr lang="ja-JP" altLang="en-US" sz="1385" b="1" i="0">
                <a:solidFill>
                  <a:srgbClr val="000F78"/>
                </a:solidFill>
                <a:latin typeface="Yu Gothic UI" panose="020B0500000000000000" pitchFamily="50" charset="-128"/>
                <a:ea typeface="Yu Gothic UI" panose="020B0500000000000000" pitchFamily="50" charset="-128"/>
                <a:cs typeface="+mj-cs"/>
              </a:defRPr>
            </a:lvl1pPr>
          </a:lstStyle>
          <a:p>
            <a:pPr lvl="0">
              <a:spcBef>
                <a:spcPct val="0"/>
              </a:spcBef>
            </a:pPr>
            <a:r>
              <a:rPr kumimoji="1" lang="en-US" altLang="ja-JP" dirty="0"/>
              <a:t>2</a:t>
            </a:r>
            <a:r>
              <a:rPr kumimoji="1" lang="ja-JP" altLang="en-US" dirty="0"/>
              <a:t>行レイアウト タイトル</a:t>
            </a:r>
            <a:r>
              <a:rPr lang="en-US" altLang="ja-JP" dirty="0"/>
              <a:t>/</a:t>
            </a:r>
            <a:br>
              <a:rPr lang="en-US" altLang="ja-JP" dirty="0"/>
            </a:br>
            <a:r>
              <a:rPr lang="ja-JP" altLang="en-US" dirty="0"/>
              <a:t>スライドタイトル</a:t>
            </a:r>
            <a:r>
              <a:rPr kumimoji="1" lang="ja-JP" altLang="en-US" dirty="0"/>
              <a:t>を入力</a:t>
            </a:r>
          </a:p>
        </p:txBody>
      </p:sp>
      <p:sp>
        <p:nvSpPr>
          <p:cNvPr id="13" name="タイトル 12">
            <a:extLst>
              <a:ext uri="{FF2B5EF4-FFF2-40B4-BE49-F238E27FC236}">
                <a16:creationId xmlns:a16="http://schemas.microsoft.com/office/drawing/2014/main" id="{754CBF31-B862-1841-BB17-2F937916DD00}"/>
              </a:ext>
            </a:extLst>
          </p:cNvPr>
          <p:cNvSpPr>
            <a:spLocks noGrp="1"/>
          </p:cNvSpPr>
          <p:nvPr>
            <p:ph type="title" hasCustomPrompt="1"/>
          </p:nvPr>
        </p:nvSpPr>
        <p:spPr>
          <a:xfrm>
            <a:off x="139829" y="557648"/>
            <a:ext cx="6579692" cy="232752"/>
          </a:xfrm>
          <a:noFill/>
        </p:spPr>
        <p:txBody>
          <a:bodyPr tIns="46800" bIns="36000" anchor="b" anchorCtr="0"/>
          <a:lstStyle>
            <a:lvl1pPr>
              <a:lnSpc>
                <a:spcPct val="100000"/>
              </a:lnSpc>
              <a:defRPr sz="969"/>
            </a:lvl1pPr>
          </a:lstStyle>
          <a:p>
            <a:r>
              <a:rPr lang="ja-JP" altLang="en-US" dirty="0"/>
              <a:t>章タイトル</a:t>
            </a:r>
            <a:r>
              <a:rPr lang="en-US" altLang="ja-JP" dirty="0"/>
              <a:t>/</a:t>
            </a:r>
            <a:r>
              <a:rPr lang="ja-JP" altLang="en-US" dirty="0"/>
              <a:t>スライドタイトル</a:t>
            </a:r>
            <a:r>
              <a:rPr kumimoji="1" lang="ja-JP" altLang="en-US" dirty="0"/>
              <a:t>を入力</a:t>
            </a:r>
          </a:p>
        </p:txBody>
      </p:sp>
    </p:spTree>
    <p:extLst>
      <p:ext uri="{BB962C8B-B14F-4D97-AF65-F5344CB8AC3E}">
        <p14:creationId xmlns:p14="http://schemas.microsoft.com/office/powerpoint/2010/main" val="2733616733"/>
      </p:ext>
    </p:extLst>
  </p:cSld>
  <p:clrMapOvr>
    <a:masterClrMapping/>
  </p:clrMapOvr>
  <p:extLst>
    <p:ext uri="{DCECCB84-F9BA-43D5-87BE-67443E8EF086}">
      <p15:sldGuideLst xmlns:p15="http://schemas.microsoft.com/office/powerpoint/2012/main">
        <p15:guide id="1" orient="horz" pos="135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章＋2行タイトル+本文">
    <p:spTree>
      <p:nvGrpSpPr>
        <p:cNvPr id="1" name=""/>
        <p:cNvGrpSpPr/>
        <p:nvPr/>
      </p:nvGrpSpPr>
      <p:grpSpPr>
        <a:xfrm>
          <a:off x="0" y="0"/>
          <a:ext cx="0" cy="0"/>
          <a:chOff x="0" y="0"/>
          <a:chExt cx="0" cy="0"/>
        </a:xfrm>
      </p:grpSpPr>
      <p:sp>
        <p:nvSpPr>
          <p:cNvPr id="19" name="テキスト プレースホルダー 18">
            <a:extLst>
              <a:ext uri="{FF2B5EF4-FFF2-40B4-BE49-F238E27FC236}">
                <a16:creationId xmlns:a16="http://schemas.microsoft.com/office/drawing/2014/main" id="{D0203BCC-19FC-5B4A-93BF-A71050BFBFA1}"/>
              </a:ext>
            </a:extLst>
          </p:cNvPr>
          <p:cNvSpPr>
            <a:spLocks noGrp="1"/>
          </p:cNvSpPr>
          <p:nvPr>
            <p:ph type="body" sz="quarter" idx="10" hasCustomPrompt="1"/>
          </p:nvPr>
        </p:nvSpPr>
        <p:spPr>
          <a:xfrm>
            <a:off x="139569" y="374404"/>
            <a:ext cx="6579692" cy="789786"/>
          </a:xfrm>
          <a:blipFill dpi="0" rotWithShape="1">
            <a:blip r:embed="rId2"/>
            <a:srcRect/>
            <a:stretch>
              <a:fillRect/>
            </a:stretch>
          </a:blipFill>
        </p:spPr>
        <p:txBody>
          <a:bodyPr vert="horz" lIns="144000" tIns="324000" rIns="0" bIns="36000" rtlCol="0" anchor="t" anchorCtr="0">
            <a:spAutoFit/>
          </a:bodyPr>
          <a:lstStyle>
            <a:lvl1pPr marL="0" indent="0" fontAlgn="ctr">
              <a:spcBef>
                <a:spcPts val="0"/>
              </a:spcBef>
              <a:buNone/>
              <a:defRPr lang="ja-JP" altLang="en-US" sz="1385" b="1" i="0" baseline="0">
                <a:solidFill>
                  <a:srgbClr val="000F78"/>
                </a:solidFill>
                <a:latin typeface="Yu Gothic UI" panose="020B0500000000000000" pitchFamily="50" charset="-128"/>
                <a:ea typeface="Yu Gothic UI" panose="020B0500000000000000" pitchFamily="50" charset="-128"/>
                <a:cs typeface="+mj-cs"/>
              </a:defRPr>
            </a:lvl1pPr>
          </a:lstStyle>
          <a:p>
            <a:pPr lvl="0">
              <a:spcBef>
                <a:spcPct val="0"/>
              </a:spcBef>
            </a:pPr>
            <a:r>
              <a:rPr kumimoji="1" lang="en-US" altLang="ja-JP" dirty="0"/>
              <a:t>2</a:t>
            </a:r>
            <a:r>
              <a:rPr kumimoji="1" lang="ja-JP" altLang="en-US" dirty="0"/>
              <a:t>行レイアウト タイトル</a:t>
            </a:r>
            <a:r>
              <a:rPr lang="en-US" altLang="ja-JP" dirty="0"/>
              <a:t>/</a:t>
            </a:r>
            <a:br>
              <a:rPr lang="en-US" altLang="ja-JP" dirty="0"/>
            </a:br>
            <a:r>
              <a:rPr lang="ja-JP" altLang="en-US" dirty="0"/>
              <a:t>スライドタイトル</a:t>
            </a:r>
            <a:r>
              <a:rPr kumimoji="1" lang="ja-JP" altLang="en-US" dirty="0"/>
              <a:t>を入力</a:t>
            </a:r>
          </a:p>
        </p:txBody>
      </p:sp>
      <p:sp>
        <p:nvSpPr>
          <p:cNvPr id="13" name="タイトル 12">
            <a:extLst>
              <a:ext uri="{FF2B5EF4-FFF2-40B4-BE49-F238E27FC236}">
                <a16:creationId xmlns:a16="http://schemas.microsoft.com/office/drawing/2014/main" id="{754CBF31-B862-1841-BB17-2F937916DD00}"/>
              </a:ext>
            </a:extLst>
          </p:cNvPr>
          <p:cNvSpPr>
            <a:spLocks noGrp="1"/>
          </p:cNvSpPr>
          <p:nvPr>
            <p:ph type="title" hasCustomPrompt="1"/>
          </p:nvPr>
        </p:nvSpPr>
        <p:spPr>
          <a:xfrm>
            <a:off x="139569" y="557648"/>
            <a:ext cx="6579692" cy="232752"/>
          </a:xfrm>
          <a:noFill/>
        </p:spPr>
        <p:txBody>
          <a:bodyPr tIns="46800" bIns="36000" anchor="b" anchorCtr="0"/>
          <a:lstStyle>
            <a:lvl1pPr>
              <a:lnSpc>
                <a:spcPct val="100000"/>
              </a:lnSpc>
              <a:defRPr sz="969"/>
            </a:lvl1pPr>
          </a:lstStyle>
          <a:p>
            <a:r>
              <a:rPr lang="ja-JP" altLang="en-US" dirty="0"/>
              <a:t>章タイトル</a:t>
            </a:r>
            <a:r>
              <a:rPr lang="en-US" altLang="ja-JP" dirty="0"/>
              <a:t>/</a:t>
            </a:r>
            <a:r>
              <a:rPr lang="ja-JP" altLang="en-US" dirty="0"/>
              <a:t>スライドタイトル</a:t>
            </a:r>
            <a:r>
              <a:rPr kumimoji="1" lang="ja-JP" altLang="en-US" dirty="0"/>
              <a:t>を入力</a:t>
            </a:r>
          </a:p>
        </p:txBody>
      </p:sp>
      <p:sp>
        <p:nvSpPr>
          <p:cNvPr id="3" name="コンテンツ プレースホルダー 2">
            <a:extLst>
              <a:ext uri="{FF2B5EF4-FFF2-40B4-BE49-F238E27FC236}">
                <a16:creationId xmlns:a16="http://schemas.microsoft.com/office/drawing/2014/main" id="{783B570E-CC53-41C8-85D2-1CE49EC804E7}"/>
              </a:ext>
            </a:extLst>
          </p:cNvPr>
          <p:cNvSpPr>
            <a:spLocks noGrp="1"/>
          </p:cNvSpPr>
          <p:nvPr>
            <p:ph sz="quarter" idx="11"/>
          </p:nvPr>
        </p:nvSpPr>
        <p:spPr>
          <a:xfrm>
            <a:off x="139569" y="2132000"/>
            <a:ext cx="6579692" cy="717600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4048414160"/>
      </p:ext>
    </p:extLst>
  </p:cSld>
  <p:clrMapOvr>
    <a:masterClrMapping/>
  </p:clrMapOvr>
  <p:extLst>
    <p:ext uri="{DCECCB84-F9BA-43D5-87BE-67443E8EF086}">
      <p15:sldGuideLst xmlns:p15="http://schemas.microsoft.com/office/powerpoint/2012/main">
        <p15:guide id="1" orient="horz" pos="1351"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プロフィール（章あり）">
    <p:spTree>
      <p:nvGrpSpPr>
        <p:cNvPr id="1" name=""/>
        <p:cNvGrpSpPr/>
        <p:nvPr/>
      </p:nvGrpSpPr>
      <p:grpSpPr>
        <a:xfrm>
          <a:off x="0" y="0"/>
          <a:ext cx="0" cy="0"/>
          <a:chOff x="0" y="0"/>
          <a:chExt cx="0" cy="0"/>
        </a:xfrm>
      </p:grpSpPr>
      <p:sp>
        <p:nvSpPr>
          <p:cNvPr id="16" name="テキスト プレースホルダー 15">
            <a:extLst>
              <a:ext uri="{FF2B5EF4-FFF2-40B4-BE49-F238E27FC236}">
                <a16:creationId xmlns:a16="http://schemas.microsoft.com/office/drawing/2014/main" id="{0F2535F3-6A98-46C1-8EA3-E8E51E492873}"/>
              </a:ext>
            </a:extLst>
          </p:cNvPr>
          <p:cNvSpPr>
            <a:spLocks noGrp="1"/>
          </p:cNvSpPr>
          <p:nvPr>
            <p:ph type="body" sz="quarter" idx="17" hasCustomPrompt="1"/>
          </p:nvPr>
        </p:nvSpPr>
        <p:spPr>
          <a:xfrm>
            <a:off x="139578" y="373770"/>
            <a:ext cx="6579943" cy="576651"/>
          </a:xfrm>
          <a:blipFill dpi="0" rotWithShape="1">
            <a:blip r:embed="rId2"/>
            <a:srcRect/>
            <a:stretch>
              <a:fillRect/>
            </a:stretch>
          </a:blipFill>
        </p:spPr>
        <p:txBody>
          <a:bodyPr lIns="144000" tIns="324000" rIns="0" bIns="36000">
            <a:spAutoFit/>
          </a:bodyPr>
          <a:lstStyle>
            <a:lvl1pPr marL="0" indent="0">
              <a:spcBef>
                <a:spcPts val="0"/>
              </a:spcBef>
              <a:buNone/>
              <a:defRPr sz="1385" b="1">
                <a:solidFill>
                  <a:srgbClr val="000F78"/>
                </a:solidFill>
              </a:defRPr>
            </a:lvl1pPr>
          </a:lstStyle>
          <a:p>
            <a:pPr lvl="0">
              <a:spcBef>
                <a:spcPct val="0"/>
              </a:spcBef>
            </a:pPr>
            <a:r>
              <a:rPr kumimoji="1" lang="ja-JP" altLang="en-US" dirty="0"/>
              <a:t>マスター タイトルの書式設定</a:t>
            </a:r>
            <a:endParaRPr kumimoji="1" lang="en-US" altLang="ja-JP" dirty="0"/>
          </a:p>
        </p:txBody>
      </p:sp>
      <p:sp>
        <p:nvSpPr>
          <p:cNvPr id="5" name="テキスト プレースホルダ 20"/>
          <p:cNvSpPr>
            <a:spLocks noGrp="1"/>
          </p:cNvSpPr>
          <p:nvPr>
            <p:ph type="body" sz="quarter" idx="14"/>
          </p:nvPr>
        </p:nvSpPr>
        <p:spPr>
          <a:xfrm>
            <a:off x="139579" y="2040677"/>
            <a:ext cx="2741538" cy="2704300"/>
          </a:xfrm>
          <a:prstGeom prst="rect">
            <a:avLst/>
          </a:prstGeom>
        </p:spPr>
        <p:txBody>
          <a:bodyPr lIns="90000" rIns="0"/>
          <a:lstStyle>
            <a:lvl1pPr fontAlgn="ctr">
              <a:tabLst>
                <a:tab pos="746177" algn="l"/>
              </a:tabLst>
              <a:defRPr sz="831">
                <a:latin typeface="Yu Gothic UI" panose="020B0500000000000000" pitchFamily="50" charset="-128"/>
                <a:ea typeface="Yu Gothic UI" panose="020B0500000000000000" pitchFamily="50" charset="-128"/>
              </a:defRPr>
            </a:lvl1pPr>
            <a:lvl2pPr marL="247260" indent="-123081" fontAlgn="ctr">
              <a:defRPr sz="623">
                <a:latin typeface="Yu Gothic UI" panose="020B0500000000000000" pitchFamily="50" charset="-128"/>
                <a:ea typeface="Yu Gothic UI" panose="020B0500000000000000" pitchFamily="50" charset="-128"/>
              </a:defRPr>
            </a:lvl2pPr>
            <a:lvl3pPr>
              <a:defRPr sz="969">
                <a:latin typeface="+mj-ea"/>
                <a:ea typeface="+mj-ea"/>
              </a:defRPr>
            </a:lvl3pPr>
            <a:lvl4pPr>
              <a:defRPr sz="831">
                <a:latin typeface="+mn-ea"/>
                <a:ea typeface="+mn-ea"/>
              </a:defRPr>
            </a:lvl4pPr>
            <a:lvl5pPr>
              <a:defRPr sz="831"/>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p:txBody>
      </p:sp>
      <p:sp>
        <p:nvSpPr>
          <p:cNvPr id="6" name="テキスト プレースホルダ 20"/>
          <p:cNvSpPr>
            <a:spLocks noGrp="1"/>
          </p:cNvSpPr>
          <p:nvPr>
            <p:ph type="body" sz="quarter" idx="15"/>
          </p:nvPr>
        </p:nvSpPr>
        <p:spPr>
          <a:xfrm>
            <a:off x="139579" y="5577071"/>
            <a:ext cx="2741538" cy="3744201"/>
          </a:xfrm>
          <a:prstGeom prst="rect">
            <a:avLst/>
          </a:prstGeom>
        </p:spPr>
        <p:txBody>
          <a:bodyPr lIns="90000" rIns="0"/>
          <a:lstStyle>
            <a:lvl1pPr fontAlgn="ctr">
              <a:defRPr sz="831">
                <a:latin typeface="Yu Gothic UI" panose="020B0500000000000000" pitchFamily="50" charset="-128"/>
                <a:ea typeface="Yu Gothic UI" panose="020B0500000000000000" pitchFamily="50" charset="-128"/>
              </a:defRPr>
            </a:lvl1pPr>
            <a:lvl2pPr marL="247260" indent="-123081" fontAlgn="ctr">
              <a:defRPr sz="623">
                <a:latin typeface="Yu Gothic UI" panose="020B0500000000000000" pitchFamily="50" charset="-128"/>
                <a:ea typeface="Yu Gothic UI" panose="020B0500000000000000" pitchFamily="50" charset="-128"/>
              </a:defRPr>
            </a:lvl2pPr>
            <a:lvl3pPr>
              <a:defRPr sz="969">
                <a:latin typeface="+mj-ea"/>
                <a:ea typeface="+mj-ea"/>
              </a:defRPr>
            </a:lvl3pPr>
            <a:lvl4pPr>
              <a:defRPr sz="831">
                <a:latin typeface="+mn-ea"/>
                <a:ea typeface="+mn-ea"/>
              </a:defRPr>
            </a:lvl4pPr>
            <a:lvl5pPr>
              <a:defRPr sz="831"/>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p:txBody>
      </p:sp>
      <p:sp>
        <p:nvSpPr>
          <p:cNvPr id="7" name="テキスト プレースホルダ 20"/>
          <p:cNvSpPr>
            <a:spLocks noGrp="1"/>
          </p:cNvSpPr>
          <p:nvPr>
            <p:ph type="body" sz="quarter" idx="16"/>
          </p:nvPr>
        </p:nvSpPr>
        <p:spPr>
          <a:xfrm>
            <a:off x="3130600" y="2040678"/>
            <a:ext cx="3588923" cy="7280594"/>
          </a:xfrm>
          <a:prstGeom prst="rect">
            <a:avLst/>
          </a:prstGeom>
        </p:spPr>
        <p:txBody>
          <a:bodyPr lIns="90000" rIns="0"/>
          <a:lstStyle>
            <a:lvl1pPr fontAlgn="ctr">
              <a:defRPr sz="831">
                <a:latin typeface="Yu Gothic UI" panose="020B0500000000000000" pitchFamily="50" charset="-128"/>
                <a:ea typeface="Yu Gothic UI" panose="020B0500000000000000" pitchFamily="50" charset="-128"/>
              </a:defRPr>
            </a:lvl1pPr>
            <a:lvl2pPr marL="247260" indent="-123081" fontAlgn="ctr">
              <a:defRPr sz="623">
                <a:latin typeface="Yu Gothic UI" panose="020B0500000000000000" pitchFamily="50" charset="-128"/>
                <a:ea typeface="Yu Gothic UI" panose="020B0500000000000000" pitchFamily="50" charset="-128"/>
              </a:defRPr>
            </a:lvl2pPr>
            <a:lvl3pPr>
              <a:defRPr sz="969">
                <a:latin typeface="+mj-ea"/>
                <a:ea typeface="+mj-ea"/>
              </a:defRPr>
            </a:lvl3pPr>
            <a:lvl4pPr>
              <a:defRPr sz="831">
                <a:latin typeface="+mn-ea"/>
                <a:ea typeface="+mn-ea"/>
              </a:defRPr>
            </a:lvl4pPr>
            <a:lvl5pPr>
              <a:defRPr sz="831"/>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p:txBody>
      </p:sp>
      <p:sp>
        <p:nvSpPr>
          <p:cNvPr id="2" name="タイトル 1">
            <a:extLst>
              <a:ext uri="{FF2B5EF4-FFF2-40B4-BE49-F238E27FC236}">
                <a16:creationId xmlns:a16="http://schemas.microsoft.com/office/drawing/2014/main" id="{B1A09988-1295-4DB0-A3E1-C8E4F07EBFE0}"/>
              </a:ext>
            </a:extLst>
          </p:cNvPr>
          <p:cNvSpPr>
            <a:spLocks noGrp="1"/>
          </p:cNvSpPr>
          <p:nvPr>
            <p:ph type="title"/>
          </p:nvPr>
        </p:nvSpPr>
        <p:spPr>
          <a:xfrm>
            <a:off x="139154" y="374400"/>
            <a:ext cx="6579692" cy="232752"/>
          </a:xfrm>
          <a:noFill/>
        </p:spPr>
        <p:txBody>
          <a:bodyPr tIns="46800">
            <a:spAutoFit/>
          </a:bodyPr>
          <a:lstStyle>
            <a:lvl1pPr>
              <a:defRPr sz="969"/>
            </a:lvl1pPr>
          </a:lstStyle>
          <a:p>
            <a:r>
              <a:rPr kumimoji="1" lang="ja-JP" altLang="en-US"/>
              <a:t>マスター タイトルの書式設定</a:t>
            </a:r>
            <a:endParaRPr kumimoji="1" lang="ja-JP" altLang="en-US" dirty="0"/>
          </a:p>
        </p:txBody>
      </p:sp>
      <p:grpSp>
        <p:nvGrpSpPr>
          <p:cNvPr id="3" name="グループ化 2">
            <a:extLst>
              <a:ext uri="{FF2B5EF4-FFF2-40B4-BE49-F238E27FC236}">
                <a16:creationId xmlns:a16="http://schemas.microsoft.com/office/drawing/2014/main" id="{B4BF8A93-786D-4E2C-BE54-B502D6767873}"/>
              </a:ext>
            </a:extLst>
          </p:cNvPr>
          <p:cNvGrpSpPr/>
          <p:nvPr userDrawn="1"/>
        </p:nvGrpSpPr>
        <p:grpSpPr>
          <a:xfrm>
            <a:off x="138479" y="1625270"/>
            <a:ext cx="3965968" cy="7696000"/>
            <a:chOff x="200026" y="1125187"/>
            <a:chExt cx="5728620" cy="5328000"/>
          </a:xfrm>
        </p:grpSpPr>
        <p:sp>
          <p:nvSpPr>
            <p:cNvPr id="14" name="テキスト ボックス 13">
              <a:extLst>
                <a:ext uri="{FF2B5EF4-FFF2-40B4-BE49-F238E27FC236}">
                  <a16:creationId xmlns:a16="http://schemas.microsoft.com/office/drawing/2014/main" id="{D7A95318-A8BD-4903-B279-AF9CDB5697B3}"/>
                </a:ext>
              </a:extLst>
            </p:cNvPr>
            <p:cNvSpPr txBox="1"/>
            <p:nvPr userDrawn="1"/>
          </p:nvSpPr>
          <p:spPr>
            <a:xfrm>
              <a:off x="200026" y="1131885"/>
              <a:ext cx="630434" cy="279756"/>
            </a:xfrm>
            <a:prstGeom prst="rect">
              <a:avLst/>
            </a:prstGeom>
            <a:noFill/>
          </p:spPr>
          <p:txBody>
            <a:bodyPr wrap="none" lIns="90000" tIns="0" rIns="90000" bIns="0" rtlCol="0">
              <a:noAutofit/>
            </a:bodyPr>
            <a:lstStyle/>
            <a:p>
              <a:pPr algn="l" fontAlgn="ctr">
                <a:lnSpc>
                  <a:spcPct val="100000"/>
                </a:lnSpc>
              </a:pPr>
              <a:r>
                <a:rPr lang="ja-JP" altLang="en-US" sz="1108" b="1" dirty="0">
                  <a:solidFill>
                    <a:srgbClr val="000F78"/>
                  </a:solidFill>
                  <a:latin typeface="Yu Gothic UI" panose="020B0500000000000000" pitchFamily="50" charset="-128"/>
                  <a:ea typeface="Yu Gothic UI" panose="020B0500000000000000" pitchFamily="50" charset="-128"/>
                </a:rPr>
                <a:t>経歴</a:t>
              </a:r>
            </a:p>
          </p:txBody>
        </p:sp>
        <p:sp>
          <p:nvSpPr>
            <p:cNvPr id="15" name="テキスト ボックス 14">
              <a:extLst>
                <a:ext uri="{FF2B5EF4-FFF2-40B4-BE49-F238E27FC236}">
                  <a16:creationId xmlns:a16="http://schemas.microsoft.com/office/drawing/2014/main" id="{E96DC105-3612-45FB-8BFC-2C6F9403A975}"/>
                </a:ext>
              </a:extLst>
            </p:cNvPr>
            <p:cNvSpPr txBox="1"/>
            <p:nvPr userDrawn="1"/>
          </p:nvSpPr>
          <p:spPr>
            <a:xfrm>
              <a:off x="4521000" y="1132188"/>
              <a:ext cx="1407646" cy="280587"/>
            </a:xfrm>
            <a:prstGeom prst="rect">
              <a:avLst/>
            </a:prstGeom>
            <a:noFill/>
          </p:spPr>
          <p:txBody>
            <a:bodyPr wrap="none" lIns="90000" tIns="0" rIns="0" bIns="0" rtlCol="0">
              <a:noAutofit/>
            </a:bodyPr>
            <a:lstStyle/>
            <a:p>
              <a:pPr algn="l" fontAlgn="ctr">
                <a:lnSpc>
                  <a:spcPct val="100000"/>
                </a:lnSpc>
              </a:pPr>
              <a:r>
                <a:rPr lang="ja-JP" altLang="en-US" sz="1108" b="1" dirty="0">
                  <a:solidFill>
                    <a:srgbClr val="000F78"/>
                  </a:solidFill>
                  <a:latin typeface="Yu Gothic UI" panose="020B0500000000000000" pitchFamily="50" charset="-128"/>
                  <a:ea typeface="Yu Gothic UI" panose="020B0500000000000000" pitchFamily="50" charset="-128"/>
                </a:rPr>
                <a:t>主要プロジェクト</a:t>
              </a:r>
            </a:p>
          </p:txBody>
        </p:sp>
        <p:cxnSp>
          <p:nvCxnSpPr>
            <p:cNvPr id="17" name="直線コネクタ 16">
              <a:extLst>
                <a:ext uri="{FF2B5EF4-FFF2-40B4-BE49-F238E27FC236}">
                  <a16:creationId xmlns:a16="http://schemas.microsoft.com/office/drawing/2014/main" id="{7CA3323B-AF9B-4AF1-BE27-65FB15FB99A4}"/>
                </a:ext>
              </a:extLst>
            </p:cNvPr>
            <p:cNvCxnSpPr>
              <a:cxnSpLocks/>
            </p:cNvCxnSpPr>
            <p:nvPr userDrawn="1"/>
          </p:nvCxnSpPr>
          <p:spPr>
            <a:xfrm>
              <a:off x="4376936" y="1125187"/>
              <a:ext cx="0" cy="5328000"/>
            </a:xfrm>
            <a:prstGeom prst="line">
              <a:avLst/>
            </a:prstGeom>
            <a:ln w="3175">
              <a:solidFill>
                <a:srgbClr val="000F78"/>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9EA90D61-2335-40F0-A9AF-1BFBC8DDDD46}"/>
                </a:ext>
              </a:extLst>
            </p:cNvPr>
            <p:cNvSpPr txBox="1"/>
            <p:nvPr userDrawn="1"/>
          </p:nvSpPr>
          <p:spPr>
            <a:xfrm>
              <a:off x="200472" y="3594302"/>
              <a:ext cx="572593" cy="266746"/>
            </a:xfrm>
            <a:prstGeom prst="rect">
              <a:avLst/>
            </a:prstGeom>
            <a:noFill/>
          </p:spPr>
          <p:txBody>
            <a:bodyPr wrap="none" lIns="90000" tIns="0" rIns="90000" bIns="0" rtlCol="0">
              <a:noAutofit/>
            </a:bodyPr>
            <a:lstStyle/>
            <a:p>
              <a:pPr algn="l" fontAlgn="ctr">
                <a:lnSpc>
                  <a:spcPct val="100000"/>
                </a:lnSpc>
              </a:pPr>
              <a:r>
                <a:rPr lang="ja-JP" altLang="en-US" sz="1108" b="1" dirty="0">
                  <a:solidFill>
                    <a:srgbClr val="000F78"/>
                  </a:solidFill>
                  <a:latin typeface="Yu Gothic UI" panose="020B0500000000000000" pitchFamily="50" charset="-128"/>
                  <a:ea typeface="Yu Gothic UI" panose="020B0500000000000000" pitchFamily="50" charset="-128"/>
                </a:rPr>
                <a:t>専門</a:t>
              </a:r>
            </a:p>
          </p:txBody>
        </p:sp>
        <p:cxnSp>
          <p:nvCxnSpPr>
            <p:cNvPr id="20" name="直線コネクタ 19">
              <a:extLst>
                <a:ext uri="{FF2B5EF4-FFF2-40B4-BE49-F238E27FC236}">
                  <a16:creationId xmlns:a16="http://schemas.microsoft.com/office/drawing/2014/main" id="{D183AE00-A38E-4339-B2DE-ADC882984879}"/>
                </a:ext>
              </a:extLst>
            </p:cNvPr>
            <p:cNvCxnSpPr>
              <a:cxnSpLocks/>
            </p:cNvCxnSpPr>
            <p:nvPr userDrawn="1"/>
          </p:nvCxnSpPr>
          <p:spPr>
            <a:xfrm>
              <a:off x="272480" y="3429000"/>
              <a:ext cx="3887546" cy="0"/>
            </a:xfrm>
            <a:prstGeom prst="line">
              <a:avLst/>
            </a:prstGeom>
            <a:ln w="3175">
              <a:solidFill>
                <a:srgbClr val="000F78"/>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83120128"/>
      </p:ext>
    </p:extLst>
  </p:cSld>
  <p:clrMapOvr>
    <a:masterClrMapping/>
  </p:clrMapOvr>
  <p:extLst>
    <p:ext uri="{DCECCB84-F9BA-43D5-87BE-67443E8EF086}">
      <p15:sldGuideLst xmlns:p15="http://schemas.microsoft.com/office/powerpoint/2012/main">
        <p15:guide id="2" pos="87" userDrawn="1">
          <p15:clr>
            <a:srgbClr val="FBAE40"/>
          </p15:clr>
        </p15:guide>
        <p15:guide id="3" pos="1972" userDrawn="1">
          <p15:clr>
            <a:srgbClr val="FBAE40"/>
          </p15:clr>
        </p15:guide>
        <p15:guide id="4" pos="1815" userDrawn="1">
          <p15:clr>
            <a:srgbClr val="FBAE40"/>
          </p15:clr>
        </p15:guide>
        <p15:guide id="5" orient="horz" pos="3120" userDrawn="1">
          <p15:clr>
            <a:srgbClr val="FBAE40"/>
          </p15:clr>
        </p15:guide>
        <p15:guide id="6" orient="horz" pos="1024" userDrawn="1">
          <p15:clr>
            <a:srgbClr val="FBAE40"/>
          </p15:clr>
        </p15:guide>
        <p15:guide id="7" pos="1909" userDrawn="1">
          <p15:clr>
            <a:srgbClr val="FBAE40"/>
          </p15:clr>
        </p15:guide>
        <p15:guide id="8" pos="119"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プロフィール 移動可">
    <p:spTree>
      <p:nvGrpSpPr>
        <p:cNvPr id="1" name=""/>
        <p:cNvGrpSpPr/>
        <p:nvPr/>
      </p:nvGrpSpPr>
      <p:grpSpPr>
        <a:xfrm>
          <a:off x="0" y="0"/>
          <a:ext cx="0" cy="0"/>
          <a:chOff x="0" y="0"/>
          <a:chExt cx="0" cy="0"/>
        </a:xfrm>
      </p:grpSpPr>
      <p:sp>
        <p:nvSpPr>
          <p:cNvPr id="21" name="テキスト プレースホルダー 7">
            <a:extLst>
              <a:ext uri="{FF2B5EF4-FFF2-40B4-BE49-F238E27FC236}">
                <a16:creationId xmlns:a16="http://schemas.microsoft.com/office/drawing/2014/main" id="{034D4F6B-6CEC-4C29-81E8-25B1D18FF344}"/>
              </a:ext>
            </a:extLst>
          </p:cNvPr>
          <p:cNvSpPr>
            <a:spLocks noGrp="1"/>
          </p:cNvSpPr>
          <p:nvPr>
            <p:ph type="body" sz="quarter" idx="20" hasCustomPrompt="1"/>
          </p:nvPr>
        </p:nvSpPr>
        <p:spPr>
          <a:xfrm>
            <a:off x="3129923" y="1632800"/>
            <a:ext cx="3589598" cy="7688472"/>
          </a:xfrm>
          <a:prstGeom prst="callout1">
            <a:avLst>
              <a:gd name="adj1" fmla="val 8"/>
              <a:gd name="adj2" fmla="val -2794"/>
              <a:gd name="adj3" fmla="val 100160"/>
              <a:gd name="adj4" fmla="val -2768"/>
            </a:avLst>
          </a:prstGeom>
          <a:ln w="3175">
            <a:solidFill>
              <a:srgbClr val="000F78"/>
            </a:solidFill>
          </a:ln>
        </p:spPr>
        <p:txBody>
          <a:bodyPr tIns="0" rIns="0"/>
          <a:lstStyle>
            <a:lvl1pPr fontAlgn="ctr">
              <a:defRPr sz="831"/>
            </a:lvl1pPr>
            <a:lvl2pPr marL="246715" indent="-122112" fontAlgn="ctr">
              <a:defRPr sz="623"/>
            </a:lvl2pPr>
            <a:lvl3pPr marL="350561" indent="-81321" fontAlgn="ctr">
              <a:spcBef>
                <a:spcPts val="349"/>
              </a:spcBef>
              <a:defRPr sz="623"/>
            </a:lvl3pPr>
            <a:lvl4pPr marL="0" indent="0" fontAlgn="ctr">
              <a:buNone/>
              <a:defRPr sz="1108" b="1">
                <a:solidFill>
                  <a:srgbClr val="000F78"/>
                </a:solidFill>
              </a:defRPr>
            </a:lvl4pPr>
          </a:lstStyle>
          <a:p>
            <a:pPr lvl="3"/>
            <a:r>
              <a:rPr lang="ja-JP" altLang="en-US" sz="1108" b="1" dirty="0">
                <a:solidFill>
                  <a:srgbClr val="000F78"/>
                </a:solidFill>
                <a:latin typeface="Yu Gothic UI" panose="020B0500000000000000" pitchFamily="50" charset="-128"/>
                <a:ea typeface="Yu Gothic UI" panose="020B0500000000000000" pitchFamily="50" charset="-128"/>
              </a:rPr>
              <a:t>主要プロジェクト</a:t>
            </a:r>
          </a:p>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8" name="テキスト プレースホルダー 7">
            <a:extLst>
              <a:ext uri="{FF2B5EF4-FFF2-40B4-BE49-F238E27FC236}">
                <a16:creationId xmlns:a16="http://schemas.microsoft.com/office/drawing/2014/main" id="{9A111FAC-D2F7-4332-B519-0658A2E427B9}"/>
              </a:ext>
            </a:extLst>
          </p:cNvPr>
          <p:cNvSpPr>
            <a:spLocks noGrp="1"/>
          </p:cNvSpPr>
          <p:nvPr>
            <p:ph type="body" sz="quarter" idx="18" hasCustomPrompt="1"/>
          </p:nvPr>
        </p:nvSpPr>
        <p:spPr>
          <a:xfrm>
            <a:off x="138481" y="1632800"/>
            <a:ext cx="2742101" cy="3079573"/>
          </a:xfrm>
          <a:prstGeom prst="callout1">
            <a:avLst>
              <a:gd name="adj1" fmla="val 107815"/>
              <a:gd name="adj2" fmla="val 1837"/>
              <a:gd name="adj3" fmla="val 107860"/>
              <a:gd name="adj4" fmla="val 100087"/>
            </a:avLst>
          </a:prstGeom>
          <a:ln w="3175">
            <a:solidFill>
              <a:srgbClr val="000F78"/>
            </a:solidFill>
          </a:ln>
        </p:spPr>
        <p:txBody>
          <a:bodyPr tIns="0" rIns="0"/>
          <a:lstStyle>
            <a:lvl1pPr fontAlgn="ctr">
              <a:tabLst>
                <a:tab pos="746177" algn="l"/>
              </a:tabLst>
              <a:defRPr sz="831"/>
            </a:lvl1pPr>
            <a:lvl2pPr marL="246715" indent="-122112" fontAlgn="ctr">
              <a:defRPr sz="623"/>
            </a:lvl2pPr>
            <a:lvl3pPr marL="350561" indent="-81321" fontAlgn="ctr">
              <a:spcBef>
                <a:spcPts val="349"/>
              </a:spcBef>
              <a:defRPr sz="623"/>
            </a:lvl3pPr>
            <a:lvl4pPr marL="0" indent="0" fontAlgn="ctr">
              <a:buNone/>
              <a:defRPr sz="1108" b="1">
                <a:solidFill>
                  <a:srgbClr val="000F78"/>
                </a:solidFill>
              </a:defRPr>
            </a:lvl4pPr>
          </a:lstStyle>
          <a:p>
            <a:pPr lvl="3"/>
            <a:r>
              <a:rPr lang="ja-JP" altLang="en-US" sz="1108" b="1" dirty="0">
                <a:solidFill>
                  <a:srgbClr val="000F78"/>
                </a:solidFill>
                <a:latin typeface="Yu Gothic UI" panose="020B0500000000000000" pitchFamily="50" charset="-128"/>
                <a:ea typeface="Yu Gothic UI" panose="020B0500000000000000" pitchFamily="50" charset="-128"/>
              </a:rPr>
              <a:t>経歴</a:t>
            </a:r>
            <a:endParaRPr lang="en-US" altLang="ja-JP" sz="1108" b="1" dirty="0">
              <a:solidFill>
                <a:srgbClr val="000F78"/>
              </a:solidFill>
              <a:latin typeface="Yu Gothic UI" panose="020B0500000000000000" pitchFamily="50" charset="-128"/>
              <a:ea typeface="Yu Gothic UI" panose="020B0500000000000000" pitchFamily="50" charset="-128"/>
            </a:endParaRPr>
          </a:p>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18" name="テキスト プレースホルダー 7">
            <a:extLst>
              <a:ext uri="{FF2B5EF4-FFF2-40B4-BE49-F238E27FC236}">
                <a16:creationId xmlns:a16="http://schemas.microsoft.com/office/drawing/2014/main" id="{6C825091-77AF-4B6D-8F27-2338768ACC28}"/>
              </a:ext>
            </a:extLst>
          </p:cNvPr>
          <p:cNvSpPr>
            <a:spLocks noGrp="1"/>
          </p:cNvSpPr>
          <p:nvPr>
            <p:ph type="body" sz="quarter" idx="19" hasCustomPrompt="1"/>
          </p:nvPr>
        </p:nvSpPr>
        <p:spPr>
          <a:xfrm>
            <a:off x="138481" y="5189600"/>
            <a:ext cx="2742101" cy="4131672"/>
          </a:xfrm>
        </p:spPr>
        <p:txBody>
          <a:bodyPr tIns="0" rIns="0"/>
          <a:lstStyle>
            <a:lvl1pPr fontAlgn="ctr">
              <a:defRPr sz="831"/>
            </a:lvl1pPr>
            <a:lvl2pPr marL="246715" indent="-122112" fontAlgn="ctr">
              <a:defRPr sz="623"/>
            </a:lvl2pPr>
            <a:lvl3pPr marL="350561" indent="-81321" fontAlgn="ctr">
              <a:spcBef>
                <a:spcPts val="349"/>
              </a:spcBef>
              <a:defRPr sz="623"/>
            </a:lvl3pPr>
            <a:lvl4pPr marL="0" indent="0" fontAlgn="ctr">
              <a:buNone/>
              <a:defRPr sz="1108" b="1">
                <a:solidFill>
                  <a:srgbClr val="000F78"/>
                </a:solidFill>
              </a:defRPr>
            </a:lvl4pPr>
          </a:lstStyle>
          <a:p>
            <a:pPr lvl="3"/>
            <a:r>
              <a:rPr lang="ja-JP" altLang="en-US" sz="1108" b="1" dirty="0">
                <a:solidFill>
                  <a:srgbClr val="000F78"/>
                </a:solidFill>
                <a:latin typeface="Yu Gothic UI" panose="020B0500000000000000" pitchFamily="50" charset="-128"/>
                <a:ea typeface="Yu Gothic UI" panose="020B0500000000000000" pitchFamily="50" charset="-128"/>
              </a:rPr>
              <a:t>専門</a:t>
            </a:r>
            <a:endParaRPr lang="en-US" altLang="ja-JP" sz="1108" b="1" dirty="0">
              <a:solidFill>
                <a:srgbClr val="000F78"/>
              </a:solidFill>
              <a:latin typeface="Yu Gothic UI" panose="020B0500000000000000" pitchFamily="50" charset="-128"/>
              <a:ea typeface="Yu Gothic UI" panose="020B0500000000000000" pitchFamily="50" charset="-128"/>
            </a:endParaRPr>
          </a:p>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3" name="タイトル 2">
            <a:extLst>
              <a:ext uri="{FF2B5EF4-FFF2-40B4-BE49-F238E27FC236}">
                <a16:creationId xmlns:a16="http://schemas.microsoft.com/office/drawing/2014/main" id="{37C7E82D-F13B-4FFA-A7E2-B3DB0F5856C6}"/>
              </a:ext>
            </a:extLst>
          </p:cNvPr>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2461058398"/>
      </p:ext>
    </p:extLst>
  </p:cSld>
  <p:clrMapOvr>
    <a:masterClrMapping/>
  </p:clrMapOvr>
  <p:extLst>
    <p:ext uri="{DCECCB84-F9BA-43D5-87BE-67443E8EF086}">
      <p15:sldGuideLst xmlns:p15="http://schemas.microsoft.com/office/powerpoint/2012/main">
        <p15:guide id="2" pos="87" userDrawn="1">
          <p15:clr>
            <a:srgbClr val="FBAE40"/>
          </p15:clr>
        </p15:guide>
        <p15:guide id="3" pos="1972" userDrawn="1">
          <p15:clr>
            <a:srgbClr val="FBAE40"/>
          </p15:clr>
        </p15:guide>
        <p15:guide id="4" pos="1815" userDrawn="1">
          <p15:clr>
            <a:srgbClr val="FBAE40"/>
          </p15:clr>
        </p15:guide>
        <p15:guide id="5" orient="horz" pos="3120" userDrawn="1">
          <p15:clr>
            <a:srgbClr val="FBAE40"/>
          </p15:clr>
        </p15:guide>
        <p15:guide id="6" orient="horz" pos="1024" userDrawn="1">
          <p15:clr>
            <a:srgbClr val="FBAE40"/>
          </p15:clr>
        </p15:guide>
        <p15:guide id="7" pos="1909" userDrawn="1">
          <p15:clr>
            <a:srgbClr val="FBAE40"/>
          </p15:clr>
        </p15:guide>
        <p15:guide id="8" pos="119"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プロフィール（章あり）移動可">
    <p:spTree>
      <p:nvGrpSpPr>
        <p:cNvPr id="1" name=""/>
        <p:cNvGrpSpPr/>
        <p:nvPr/>
      </p:nvGrpSpPr>
      <p:grpSpPr>
        <a:xfrm>
          <a:off x="0" y="0"/>
          <a:ext cx="0" cy="0"/>
          <a:chOff x="0" y="0"/>
          <a:chExt cx="0" cy="0"/>
        </a:xfrm>
      </p:grpSpPr>
      <p:sp>
        <p:nvSpPr>
          <p:cNvPr id="16" name="テキスト プレースホルダー 15">
            <a:extLst>
              <a:ext uri="{FF2B5EF4-FFF2-40B4-BE49-F238E27FC236}">
                <a16:creationId xmlns:a16="http://schemas.microsoft.com/office/drawing/2014/main" id="{0F2535F3-6A98-46C1-8EA3-E8E51E492873}"/>
              </a:ext>
            </a:extLst>
          </p:cNvPr>
          <p:cNvSpPr>
            <a:spLocks noGrp="1"/>
          </p:cNvSpPr>
          <p:nvPr>
            <p:ph type="body" sz="quarter" idx="17" hasCustomPrompt="1"/>
          </p:nvPr>
        </p:nvSpPr>
        <p:spPr>
          <a:xfrm>
            <a:off x="139578" y="373770"/>
            <a:ext cx="6579943" cy="576651"/>
          </a:xfrm>
          <a:blipFill dpi="0" rotWithShape="1">
            <a:blip r:embed="rId2"/>
            <a:srcRect/>
            <a:stretch>
              <a:fillRect/>
            </a:stretch>
          </a:blipFill>
        </p:spPr>
        <p:txBody>
          <a:bodyPr lIns="144000" tIns="324000" rIns="0" bIns="36000">
            <a:spAutoFit/>
          </a:bodyPr>
          <a:lstStyle>
            <a:lvl1pPr marL="0" indent="0">
              <a:spcBef>
                <a:spcPts val="0"/>
              </a:spcBef>
              <a:buNone/>
              <a:defRPr sz="1385" b="1">
                <a:solidFill>
                  <a:srgbClr val="000F78"/>
                </a:solidFill>
              </a:defRPr>
            </a:lvl1pPr>
          </a:lstStyle>
          <a:p>
            <a:pPr lvl="0">
              <a:spcBef>
                <a:spcPct val="0"/>
              </a:spcBef>
            </a:pPr>
            <a:r>
              <a:rPr kumimoji="1" lang="ja-JP" altLang="en-US" dirty="0"/>
              <a:t>マスター タイトルの書式設定</a:t>
            </a:r>
            <a:endParaRPr kumimoji="1" lang="en-US" altLang="ja-JP" dirty="0"/>
          </a:p>
        </p:txBody>
      </p:sp>
      <p:sp>
        <p:nvSpPr>
          <p:cNvPr id="5" name="テキスト プレースホルダ 20"/>
          <p:cNvSpPr>
            <a:spLocks noGrp="1"/>
          </p:cNvSpPr>
          <p:nvPr>
            <p:ph type="body" sz="quarter" idx="14" hasCustomPrompt="1"/>
          </p:nvPr>
        </p:nvSpPr>
        <p:spPr>
          <a:xfrm>
            <a:off x="139579" y="1632800"/>
            <a:ext cx="2741538" cy="3119200"/>
          </a:xfrm>
          <a:prstGeom prst="callout1">
            <a:avLst>
              <a:gd name="adj1" fmla="val 106472"/>
              <a:gd name="adj2" fmla="val 1730"/>
              <a:gd name="adj3" fmla="val 106411"/>
              <a:gd name="adj4" fmla="val 100056"/>
            </a:avLst>
          </a:prstGeom>
          <a:ln w="3175">
            <a:solidFill>
              <a:srgbClr val="000F78"/>
            </a:solidFill>
          </a:ln>
        </p:spPr>
        <p:txBody>
          <a:bodyPr lIns="90000" tIns="0" rIns="0"/>
          <a:lstStyle>
            <a:lvl1pPr marL="129588" marR="0" indent="-129588" algn="l" defTabSz="632986" rtl="0" eaLnBrk="1" fontAlgn="ctr" latinLnBrk="0" hangingPunct="1">
              <a:lnSpc>
                <a:spcPct val="100000"/>
              </a:lnSpc>
              <a:spcBef>
                <a:spcPts val="399"/>
              </a:spcBef>
              <a:spcAft>
                <a:spcPts val="0"/>
              </a:spcAft>
              <a:buClr>
                <a:srgbClr val="000F78"/>
              </a:buClr>
              <a:buSzTx/>
              <a:buFont typeface="Wingdings" panose="05000000000000000000" pitchFamily="2" charset="2"/>
              <a:buChar char="n"/>
              <a:tabLst>
                <a:tab pos="746177" algn="l"/>
              </a:tabLst>
              <a:defRPr sz="831">
                <a:latin typeface="Yu Gothic UI" panose="020B0500000000000000" pitchFamily="50" charset="-128"/>
                <a:ea typeface="Yu Gothic UI" panose="020B0500000000000000" pitchFamily="50" charset="-128"/>
              </a:defRPr>
            </a:lvl1pPr>
            <a:lvl2pPr marL="247260" indent="-122112" fontAlgn="ctr">
              <a:defRPr sz="623">
                <a:latin typeface="Yu Gothic UI" panose="020B0500000000000000" pitchFamily="50" charset="-128"/>
                <a:ea typeface="Yu Gothic UI" panose="020B0500000000000000" pitchFamily="50" charset="-128"/>
              </a:defRPr>
            </a:lvl2pPr>
            <a:lvl3pPr marL="351382" marR="0" indent="-82238" algn="l" defTabSz="632986" rtl="0" eaLnBrk="1" fontAlgn="ctr" latinLnBrk="0" hangingPunct="1">
              <a:lnSpc>
                <a:spcPct val="100000"/>
              </a:lnSpc>
              <a:spcBef>
                <a:spcPts val="349"/>
              </a:spcBef>
              <a:spcAft>
                <a:spcPts val="0"/>
              </a:spcAft>
              <a:buClr>
                <a:srgbClr val="000F78"/>
              </a:buClr>
              <a:buSzTx/>
              <a:buFont typeface="Arial" panose="020B0604020202020204" pitchFamily="34" charset="0"/>
              <a:buChar char="•"/>
              <a:tabLst/>
              <a:defRPr sz="623">
                <a:latin typeface="+mj-ea"/>
                <a:ea typeface="+mj-ea"/>
              </a:defRPr>
            </a:lvl3pPr>
            <a:lvl4pPr marL="0" indent="0" fontAlgn="ctr">
              <a:buNone/>
              <a:defRPr sz="1108" b="1">
                <a:solidFill>
                  <a:srgbClr val="000F78"/>
                </a:solidFill>
                <a:latin typeface="Yu Gothic UI" panose="020B0500000000000000" pitchFamily="50" charset="-128"/>
                <a:ea typeface="Yu Gothic UI" panose="020B0500000000000000" pitchFamily="50" charset="-128"/>
              </a:defRPr>
            </a:lvl4pPr>
            <a:lvl5pPr>
              <a:defRPr sz="831"/>
            </a:lvl5pPr>
          </a:lstStyle>
          <a:p>
            <a:pPr lvl="3"/>
            <a:r>
              <a:rPr kumimoji="1" lang="ja-JP" altLang="en-US" dirty="0"/>
              <a:t>経歴</a:t>
            </a:r>
            <a:endParaRPr kumimoji="1" lang="en-US" altLang="ja-JP" dirty="0"/>
          </a:p>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endParaRPr kumimoji="1" lang="en-US" altLang="ja-JP" dirty="0"/>
          </a:p>
        </p:txBody>
      </p:sp>
      <p:sp>
        <p:nvSpPr>
          <p:cNvPr id="6" name="テキスト プレースホルダ 20"/>
          <p:cNvSpPr>
            <a:spLocks noGrp="1"/>
          </p:cNvSpPr>
          <p:nvPr>
            <p:ph type="body" sz="quarter" idx="15" hasCustomPrompt="1"/>
          </p:nvPr>
        </p:nvSpPr>
        <p:spPr>
          <a:xfrm>
            <a:off x="139579" y="5189601"/>
            <a:ext cx="2741538" cy="4131672"/>
          </a:xfrm>
          <a:prstGeom prst="rect">
            <a:avLst/>
          </a:prstGeom>
        </p:spPr>
        <p:txBody>
          <a:bodyPr lIns="90000" tIns="0" rIns="0"/>
          <a:lstStyle>
            <a:lvl1pPr fontAlgn="ctr">
              <a:defRPr sz="831">
                <a:latin typeface="Yu Gothic UI" panose="020B0500000000000000" pitchFamily="50" charset="-128"/>
                <a:ea typeface="Yu Gothic UI" panose="020B0500000000000000" pitchFamily="50" charset="-128"/>
              </a:defRPr>
            </a:lvl1pPr>
            <a:lvl2pPr marL="247260" marR="0" indent="-123081" algn="l" defTabSz="632986" rtl="0" eaLnBrk="1" fontAlgn="ctr" latinLnBrk="0" hangingPunct="1">
              <a:lnSpc>
                <a:spcPct val="100000"/>
              </a:lnSpc>
              <a:spcBef>
                <a:spcPts val="349"/>
              </a:spcBef>
              <a:spcAft>
                <a:spcPts val="0"/>
              </a:spcAft>
              <a:buClr>
                <a:srgbClr val="000F78"/>
              </a:buClr>
              <a:buSzTx/>
              <a:buFont typeface="Wingdings" panose="05000000000000000000" pitchFamily="2" charset="2"/>
              <a:buChar char="l"/>
              <a:tabLst/>
              <a:defRPr sz="623">
                <a:latin typeface="Yu Gothic UI" panose="020B0500000000000000" pitchFamily="50" charset="-128"/>
                <a:ea typeface="Yu Gothic UI" panose="020B0500000000000000" pitchFamily="50" charset="-128"/>
              </a:defRPr>
            </a:lvl2pPr>
            <a:lvl3pPr marL="351382" indent="-82238" fontAlgn="ctr">
              <a:spcBef>
                <a:spcPts val="349"/>
              </a:spcBef>
              <a:buFont typeface="Arial" panose="020B0604020202020204" pitchFamily="34" charset="0"/>
              <a:buChar char="•"/>
              <a:defRPr sz="623">
                <a:latin typeface="+mj-ea"/>
                <a:ea typeface="+mj-ea"/>
              </a:defRPr>
            </a:lvl3pPr>
            <a:lvl4pPr marL="0" indent="0" fontAlgn="ctr">
              <a:buNone/>
              <a:defRPr sz="1108" b="1">
                <a:solidFill>
                  <a:srgbClr val="000F78"/>
                </a:solidFill>
                <a:latin typeface="+mn-ea"/>
                <a:ea typeface="+mn-ea"/>
              </a:defRPr>
            </a:lvl4pPr>
            <a:lvl5pPr>
              <a:defRPr sz="831"/>
            </a:lvl5pPr>
          </a:lstStyle>
          <a:p>
            <a:pPr lvl="3"/>
            <a:r>
              <a:rPr kumimoji="1" lang="ja-JP" altLang="en-US" dirty="0"/>
              <a:t>専門</a:t>
            </a:r>
            <a:endParaRPr kumimoji="1" lang="en-US" altLang="ja-JP" dirty="0"/>
          </a:p>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endParaRPr kumimoji="1" lang="en-US" altLang="ja-JP" dirty="0"/>
          </a:p>
          <a:p>
            <a:pPr lvl="2"/>
            <a:r>
              <a:rPr kumimoji="1" lang="ja-JP" altLang="en-US" dirty="0"/>
              <a:t>第 </a:t>
            </a:r>
            <a:r>
              <a:rPr kumimoji="1" lang="en-US" altLang="ja-JP" dirty="0"/>
              <a:t>3 </a:t>
            </a:r>
            <a:r>
              <a:rPr kumimoji="1" lang="ja-JP" altLang="en-US" dirty="0"/>
              <a:t>レベル</a:t>
            </a:r>
            <a:endParaRPr kumimoji="1" lang="en-US" altLang="ja-JP" dirty="0"/>
          </a:p>
        </p:txBody>
      </p:sp>
      <p:sp>
        <p:nvSpPr>
          <p:cNvPr id="7" name="テキスト プレースホルダ 20"/>
          <p:cNvSpPr>
            <a:spLocks noGrp="1"/>
          </p:cNvSpPr>
          <p:nvPr>
            <p:ph type="body" sz="quarter" idx="16" hasCustomPrompt="1"/>
          </p:nvPr>
        </p:nvSpPr>
        <p:spPr>
          <a:xfrm>
            <a:off x="3130600" y="1632801"/>
            <a:ext cx="3588923" cy="7688472"/>
          </a:xfrm>
          <a:prstGeom prst="callout1">
            <a:avLst>
              <a:gd name="adj1" fmla="val -18"/>
              <a:gd name="adj2" fmla="val -2797"/>
              <a:gd name="adj3" fmla="val 100131"/>
              <a:gd name="adj4" fmla="val -2752"/>
            </a:avLst>
          </a:prstGeom>
          <a:ln w="3175">
            <a:solidFill>
              <a:srgbClr val="000F78"/>
            </a:solidFill>
          </a:ln>
        </p:spPr>
        <p:txBody>
          <a:bodyPr lIns="90000" tIns="0" rIns="0"/>
          <a:lstStyle>
            <a:lvl1pPr fontAlgn="ctr">
              <a:defRPr sz="831">
                <a:latin typeface="Yu Gothic UI" panose="020B0500000000000000" pitchFamily="50" charset="-128"/>
                <a:ea typeface="Yu Gothic UI" panose="020B0500000000000000" pitchFamily="50" charset="-128"/>
              </a:defRPr>
            </a:lvl1pPr>
            <a:lvl2pPr marL="247260" indent="-123081" fontAlgn="ctr">
              <a:defRPr sz="623">
                <a:latin typeface="Yu Gothic UI" panose="020B0500000000000000" pitchFamily="50" charset="-128"/>
                <a:ea typeface="Yu Gothic UI" panose="020B0500000000000000" pitchFamily="50" charset="-128"/>
              </a:defRPr>
            </a:lvl2pPr>
            <a:lvl3pPr marL="351382" indent="-82238" fontAlgn="ctr">
              <a:spcBef>
                <a:spcPts val="349"/>
              </a:spcBef>
              <a:defRPr sz="623">
                <a:latin typeface="+mj-ea"/>
                <a:ea typeface="+mj-ea"/>
              </a:defRPr>
            </a:lvl3pPr>
            <a:lvl4pPr marL="0" indent="0" fontAlgn="ctr">
              <a:spcBef>
                <a:spcPts val="150"/>
              </a:spcBef>
              <a:buNone/>
              <a:defRPr sz="1108" b="1">
                <a:solidFill>
                  <a:srgbClr val="000F78"/>
                </a:solidFill>
                <a:latin typeface="+mn-ea"/>
                <a:ea typeface="+mn-ea"/>
              </a:defRPr>
            </a:lvl4pPr>
            <a:lvl5pPr>
              <a:defRPr sz="831"/>
            </a:lvl5pPr>
          </a:lstStyle>
          <a:p>
            <a:pPr lvl="3"/>
            <a:r>
              <a:rPr kumimoji="1" lang="ja-JP" altLang="en-US" dirty="0"/>
              <a:t>主要プロジェクト</a:t>
            </a:r>
            <a:endParaRPr kumimoji="1" lang="en-US" altLang="ja-JP" dirty="0"/>
          </a:p>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endParaRPr kumimoji="1" lang="en-US" altLang="ja-JP" dirty="0"/>
          </a:p>
          <a:p>
            <a:pPr lvl="2"/>
            <a:r>
              <a:rPr kumimoji="1" lang="ja-JP" altLang="en-US" dirty="0"/>
              <a:t>第 </a:t>
            </a:r>
            <a:r>
              <a:rPr kumimoji="1" lang="en-US" altLang="ja-JP" dirty="0"/>
              <a:t>3 </a:t>
            </a:r>
            <a:r>
              <a:rPr kumimoji="1" lang="ja-JP" altLang="en-US" dirty="0"/>
              <a:t>レベル</a:t>
            </a:r>
          </a:p>
        </p:txBody>
      </p:sp>
      <p:sp>
        <p:nvSpPr>
          <p:cNvPr id="2" name="タイトル 1">
            <a:extLst>
              <a:ext uri="{FF2B5EF4-FFF2-40B4-BE49-F238E27FC236}">
                <a16:creationId xmlns:a16="http://schemas.microsoft.com/office/drawing/2014/main" id="{B1A09988-1295-4DB0-A3E1-C8E4F07EBFE0}"/>
              </a:ext>
            </a:extLst>
          </p:cNvPr>
          <p:cNvSpPr>
            <a:spLocks noGrp="1"/>
          </p:cNvSpPr>
          <p:nvPr>
            <p:ph type="title"/>
          </p:nvPr>
        </p:nvSpPr>
        <p:spPr>
          <a:xfrm>
            <a:off x="139154" y="374400"/>
            <a:ext cx="6579692" cy="232752"/>
          </a:xfrm>
          <a:noFill/>
        </p:spPr>
        <p:txBody>
          <a:bodyPr tIns="46800">
            <a:spAutoFit/>
          </a:bodyPr>
          <a:lstStyle>
            <a:lvl1pPr>
              <a:defRPr sz="969"/>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393587233"/>
      </p:ext>
    </p:extLst>
  </p:cSld>
  <p:clrMapOvr>
    <a:masterClrMapping/>
  </p:clrMapOvr>
  <p:extLst>
    <p:ext uri="{DCECCB84-F9BA-43D5-87BE-67443E8EF086}">
      <p15:sldGuideLst xmlns:p15="http://schemas.microsoft.com/office/powerpoint/2012/main">
        <p15:guide id="2" pos="87" userDrawn="1">
          <p15:clr>
            <a:srgbClr val="FBAE40"/>
          </p15:clr>
        </p15:guide>
        <p15:guide id="3" pos="1972" userDrawn="1">
          <p15:clr>
            <a:srgbClr val="FBAE40"/>
          </p15:clr>
        </p15:guide>
        <p15:guide id="4" pos="1815" userDrawn="1">
          <p15:clr>
            <a:srgbClr val="FBAE40"/>
          </p15:clr>
        </p15:guide>
        <p15:guide id="5" orient="horz" pos="3120" userDrawn="1">
          <p15:clr>
            <a:srgbClr val="FBAE40"/>
          </p15:clr>
        </p15:guide>
        <p15:guide id="6" orient="horz" pos="1024" userDrawn="1">
          <p15:clr>
            <a:srgbClr val="FBAE40"/>
          </p15:clr>
        </p15:guide>
        <p15:guide id="7" pos="1909" userDrawn="1">
          <p15:clr>
            <a:srgbClr val="FBAE40"/>
          </p15:clr>
        </p15:guide>
        <p15:guide id="8" pos="119"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567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①-c 表紙（サステナビリティ）">
    <p:spTree>
      <p:nvGrpSpPr>
        <p:cNvPr id="1" name=""/>
        <p:cNvGrpSpPr/>
        <p:nvPr/>
      </p:nvGrpSpPr>
      <p:grpSpPr>
        <a:xfrm>
          <a:off x="0" y="0"/>
          <a:ext cx="0" cy="0"/>
          <a:chOff x="0" y="0"/>
          <a:chExt cx="0" cy="0"/>
        </a:xfrm>
      </p:grpSpPr>
      <p:sp>
        <p:nvSpPr>
          <p:cNvPr id="2" name="Title 1"/>
          <p:cNvSpPr>
            <a:spLocks noGrp="1"/>
          </p:cNvSpPr>
          <p:nvPr>
            <p:ph type="ctrTitle"/>
          </p:nvPr>
        </p:nvSpPr>
        <p:spPr>
          <a:xfrm>
            <a:off x="341148" y="3157987"/>
            <a:ext cx="4705134" cy="328479"/>
          </a:xfrm>
          <a:noFill/>
        </p:spPr>
        <p:txBody>
          <a:bodyPr lIns="0" tIns="36000" rIns="0" bIns="36000" anchor="ctr">
            <a:spAutoFit/>
          </a:bodyPr>
          <a:lstStyle>
            <a:lvl1pPr algn="l">
              <a:lnSpc>
                <a:spcPct val="100000"/>
              </a:lnSpc>
              <a:spcBef>
                <a:spcPts val="0"/>
              </a:spcBef>
              <a:defRPr sz="1662" b="1" i="0" baseline="0">
                <a:latin typeface="Yu Gothic UI" panose="020B0500000000000000" pitchFamily="50" charset="-128"/>
                <a:ea typeface="Yu Gothic UI" panose="020B0500000000000000" pitchFamily="50" charset="-128"/>
              </a:defRPr>
            </a:lvl1pPr>
          </a:lstStyle>
          <a:p>
            <a:r>
              <a:rPr lang="ja-JP" altLang="en-US"/>
              <a:t>マスター タイトルの書式設定</a:t>
            </a:r>
            <a:endParaRPr lang="en-US" dirty="0"/>
          </a:p>
        </p:txBody>
      </p:sp>
      <p:sp>
        <p:nvSpPr>
          <p:cNvPr id="3" name="Subtitle 2"/>
          <p:cNvSpPr>
            <a:spLocks noGrp="1"/>
          </p:cNvSpPr>
          <p:nvPr>
            <p:ph type="subTitle" idx="1" hasCustomPrompt="1"/>
          </p:nvPr>
        </p:nvSpPr>
        <p:spPr>
          <a:xfrm>
            <a:off x="340886" y="1122035"/>
            <a:ext cx="4705396" cy="267382"/>
          </a:xfrm>
        </p:spPr>
        <p:txBody>
          <a:bodyPr lIns="0" tIns="46800" rIns="90000" bIns="46800" anchor="ctr">
            <a:spAutoFit/>
          </a:bodyPr>
          <a:lstStyle>
            <a:lvl1pPr marL="0" indent="0" algn="l">
              <a:lnSpc>
                <a:spcPct val="110000"/>
              </a:lnSpc>
              <a:spcBef>
                <a:spcPts val="0"/>
              </a:spcBef>
              <a:buNone/>
              <a:defRPr sz="1108" b="1" i="0" baseline="0">
                <a:latin typeface="Yu Gothic UI" panose="020B0500000000000000" pitchFamily="50" charset="-128"/>
                <a:ea typeface="Yu Gothic UI" panose="020B0500000000000000" pitchFamily="50" charset="-128"/>
              </a:defRPr>
            </a:lvl1pPr>
            <a:lvl2pPr marL="342857" indent="0" algn="ctr">
              <a:buNone/>
              <a:defRPr sz="1500"/>
            </a:lvl2pPr>
            <a:lvl3pPr marL="685714" indent="0" algn="ctr">
              <a:buNone/>
              <a:defRPr sz="1350"/>
            </a:lvl3pPr>
            <a:lvl4pPr marL="1028571" indent="0" algn="ctr">
              <a:buNone/>
              <a:defRPr sz="1200"/>
            </a:lvl4pPr>
            <a:lvl5pPr marL="1371428" indent="0" algn="ctr">
              <a:buNone/>
              <a:defRPr sz="1200"/>
            </a:lvl5pPr>
            <a:lvl6pPr marL="1714285" indent="0" algn="ctr">
              <a:buNone/>
              <a:defRPr sz="1200"/>
            </a:lvl6pPr>
            <a:lvl7pPr marL="2057142" indent="0" algn="ctr">
              <a:buNone/>
              <a:defRPr sz="1200"/>
            </a:lvl7pPr>
            <a:lvl8pPr marL="2399998" indent="0" algn="ctr">
              <a:buNone/>
              <a:defRPr sz="1200"/>
            </a:lvl8pPr>
            <a:lvl9pPr marL="2742855" indent="0" algn="ctr">
              <a:buNone/>
              <a:defRPr sz="1200"/>
            </a:lvl9pPr>
          </a:lstStyle>
          <a:p>
            <a:r>
              <a:rPr lang="ja-JP" altLang="en-US" dirty="0"/>
              <a:t>資料名など</a:t>
            </a:r>
            <a:endParaRPr lang="en-US" dirty="0"/>
          </a:p>
        </p:txBody>
      </p:sp>
      <p:sp>
        <p:nvSpPr>
          <p:cNvPr id="15" name="テキスト プレースホルダー 14">
            <a:extLst>
              <a:ext uri="{FF2B5EF4-FFF2-40B4-BE49-F238E27FC236}">
                <a16:creationId xmlns:a16="http://schemas.microsoft.com/office/drawing/2014/main" id="{FDC760E3-9F01-AD4C-BCF9-E22AE02BF0F0}"/>
              </a:ext>
            </a:extLst>
          </p:cNvPr>
          <p:cNvSpPr>
            <a:spLocks noGrp="1"/>
          </p:cNvSpPr>
          <p:nvPr>
            <p:ph type="body" sz="quarter" idx="10" hasCustomPrompt="1"/>
          </p:nvPr>
        </p:nvSpPr>
        <p:spPr>
          <a:xfrm>
            <a:off x="340886" y="7852000"/>
            <a:ext cx="4705396" cy="364000"/>
          </a:xfrm>
        </p:spPr>
        <p:txBody>
          <a:bodyPr lIns="0" tIns="0" rIns="0" bIns="0" anchor="ctr">
            <a:noAutofit/>
          </a:bodyPr>
          <a:lstStyle>
            <a:lvl1pPr marL="0" indent="0">
              <a:spcBef>
                <a:spcPts val="0"/>
              </a:spcBef>
              <a:buNone/>
              <a:defRPr sz="831" b="1" baseline="0">
                <a:latin typeface="Yu Gothic UI" panose="020B0500000000000000" pitchFamily="50" charset="-128"/>
                <a:ea typeface="Yu Gothic UI" panose="020B0500000000000000" pitchFamily="50" charset="-128"/>
              </a:defRPr>
            </a:lvl1pPr>
          </a:lstStyle>
          <a:p>
            <a:r>
              <a:rPr kumimoji="1" lang="ja-JP" altLang="en-US" dirty="0"/>
              <a:t>日付</a:t>
            </a:r>
          </a:p>
        </p:txBody>
      </p:sp>
      <p:sp>
        <p:nvSpPr>
          <p:cNvPr id="16" name="テキスト プレースホルダー 14">
            <a:extLst>
              <a:ext uri="{FF2B5EF4-FFF2-40B4-BE49-F238E27FC236}">
                <a16:creationId xmlns:a16="http://schemas.microsoft.com/office/drawing/2014/main" id="{863F2344-476F-5942-A8C9-BC88457AB2D4}"/>
              </a:ext>
            </a:extLst>
          </p:cNvPr>
          <p:cNvSpPr>
            <a:spLocks noGrp="1"/>
          </p:cNvSpPr>
          <p:nvPr>
            <p:ph type="body" sz="quarter" idx="11" hasCustomPrompt="1"/>
          </p:nvPr>
        </p:nvSpPr>
        <p:spPr>
          <a:xfrm>
            <a:off x="341145" y="6160632"/>
            <a:ext cx="4705136" cy="1498695"/>
          </a:xfrm>
        </p:spPr>
        <p:txBody>
          <a:bodyPr lIns="0" tIns="0" rIns="0" bIns="0" anchor="t">
            <a:noAutofit/>
          </a:bodyPr>
          <a:lstStyle>
            <a:lvl1pPr marL="0" indent="0">
              <a:lnSpc>
                <a:spcPct val="140000"/>
              </a:lnSpc>
              <a:spcBef>
                <a:spcPts val="0"/>
              </a:spcBef>
              <a:buNone/>
              <a:defRPr sz="831" b="1" baseline="0">
                <a:latin typeface="Yu Gothic UI" panose="020B0500000000000000" pitchFamily="50" charset="-128"/>
                <a:ea typeface="Yu Gothic UI" panose="020B0500000000000000" pitchFamily="50" charset="-128"/>
              </a:defRPr>
            </a:lvl1pPr>
          </a:lstStyle>
          <a:p>
            <a:r>
              <a:rPr kumimoji="1" lang="ja-JP" altLang="en-US" dirty="0"/>
              <a:t>部署</a:t>
            </a:r>
          </a:p>
        </p:txBody>
      </p:sp>
      <p:sp>
        <p:nvSpPr>
          <p:cNvPr id="5" name="テキスト プレースホルダー 4">
            <a:extLst>
              <a:ext uri="{FF2B5EF4-FFF2-40B4-BE49-F238E27FC236}">
                <a16:creationId xmlns:a16="http://schemas.microsoft.com/office/drawing/2014/main" id="{E2E88B4C-DA79-CC41-98E9-9182634B031C}"/>
              </a:ext>
            </a:extLst>
          </p:cNvPr>
          <p:cNvSpPr>
            <a:spLocks noGrp="1"/>
          </p:cNvSpPr>
          <p:nvPr>
            <p:ph type="body" sz="quarter" idx="12" hasCustomPrompt="1"/>
          </p:nvPr>
        </p:nvSpPr>
        <p:spPr>
          <a:xfrm>
            <a:off x="341145" y="5475600"/>
            <a:ext cx="4705136" cy="494000"/>
          </a:xfrm>
        </p:spPr>
        <p:txBody>
          <a:bodyPr lIns="0" tIns="0" rIns="0" bIns="0" anchor="ctr">
            <a:noAutofit/>
          </a:bodyPr>
          <a:lstStyle>
            <a:lvl1pPr marL="0" indent="0" algn="l">
              <a:spcBef>
                <a:spcPts val="0"/>
              </a:spcBef>
              <a:buNone/>
              <a:defRPr sz="1108" b="1" baseline="0">
                <a:solidFill>
                  <a:schemeClr val="tx1"/>
                </a:solidFill>
                <a:latin typeface="Yu Gothic UI" panose="020B0500000000000000" pitchFamily="50" charset="-128"/>
                <a:ea typeface="Yu Gothic UI" panose="020B0500000000000000" pitchFamily="50" charset="-128"/>
              </a:defRPr>
            </a:lvl1pPr>
          </a:lstStyle>
          <a:p>
            <a:r>
              <a:rPr kumimoji="1" lang="ja-JP" altLang="en-US" dirty="0"/>
              <a:t>名前</a:t>
            </a:r>
          </a:p>
        </p:txBody>
      </p:sp>
      <p:cxnSp>
        <p:nvCxnSpPr>
          <p:cNvPr id="6" name="直線コネクタ 5">
            <a:extLst>
              <a:ext uri="{FF2B5EF4-FFF2-40B4-BE49-F238E27FC236}">
                <a16:creationId xmlns:a16="http://schemas.microsoft.com/office/drawing/2014/main" id="{17E17235-D718-F341-A1F6-9D65CCF7A33F}"/>
              </a:ext>
            </a:extLst>
          </p:cNvPr>
          <p:cNvCxnSpPr/>
          <p:nvPr userDrawn="1"/>
        </p:nvCxnSpPr>
        <p:spPr>
          <a:xfrm>
            <a:off x="341447" y="4968802"/>
            <a:ext cx="3090462" cy="0"/>
          </a:xfrm>
          <a:prstGeom prst="line">
            <a:avLst/>
          </a:prstGeom>
          <a:ln w="31750">
            <a:solidFill>
              <a:srgbClr val="000F78"/>
            </a:solidFill>
          </a:ln>
        </p:spPr>
        <p:style>
          <a:lnRef idx="1">
            <a:schemeClr val="accent1"/>
          </a:lnRef>
          <a:fillRef idx="0">
            <a:schemeClr val="accent1"/>
          </a:fillRef>
          <a:effectRef idx="0">
            <a:schemeClr val="accent1"/>
          </a:effectRef>
          <a:fontRef idx="minor">
            <a:schemeClr val="tx1"/>
          </a:fontRef>
        </p:style>
      </p:cxnSp>
      <p:pic>
        <p:nvPicPr>
          <p:cNvPr id="11" name="図プレースホルダー 27">
            <a:extLst>
              <a:ext uri="{FF2B5EF4-FFF2-40B4-BE49-F238E27FC236}">
                <a16:creationId xmlns:a16="http://schemas.microsoft.com/office/drawing/2014/main" id="{ECFDCFCC-81B4-412A-B99E-5E25A004C688}"/>
              </a:ext>
            </a:extLst>
          </p:cNvPr>
          <p:cNvPicPr>
            <a:picLocks noChangeAspect="1"/>
          </p:cNvPicPr>
          <p:nvPr userDrawn="1"/>
        </p:nvPicPr>
        <p:blipFill rotWithShape="1">
          <a:blip r:embed="rId2" cstate="hqprint">
            <a:extLst>
              <a:ext uri="{28A0092B-C50C-407E-A947-70E740481C1C}">
                <a14:useLocalDpi xmlns:a14="http://schemas.microsoft.com/office/drawing/2010/main"/>
              </a:ext>
            </a:extLst>
          </a:blip>
          <a:srcRect/>
          <a:stretch/>
        </p:blipFill>
        <p:spPr>
          <a:xfrm>
            <a:off x="5194974" y="0"/>
            <a:ext cx="1324461" cy="9906000"/>
          </a:xfrm>
          <a:prstGeom prst="rect">
            <a:avLst/>
          </a:prstGeom>
        </p:spPr>
      </p:pic>
      <p:grpSp>
        <p:nvGrpSpPr>
          <p:cNvPr id="17" name="グループ化 16">
            <a:extLst>
              <a:ext uri="{FF2B5EF4-FFF2-40B4-BE49-F238E27FC236}">
                <a16:creationId xmlns:a16="http://schemas.microsoft.com/office/drawing/2014/main" id="{2FD27656-5FC4-45AC-BB41-9A45234E7BE1}"/>
              </a:ext>
            </a:extLst>
          </p:cNvPr>
          <p:cNvGrpSpPr>
            <a:grpSpLocks noChangeAspect="1"/>
          </p:cNvGrpSpPr>
          <p:nvPr userDrawn="1"/>
        </p:nvGrpSpPr>
        <p:grpSpPr>
          <a:xfrm>
            <a:off x="341145" y="8730419"/>
            <a:ext cx="530862" cy="557090"/>
            <a:chOff x="200472" y="6597352"/>
            <a:chExt cx="355987" cy="179051"/>
          </a:xfrm>
        </p:grpSpPr>
        <p:sp>
          <p:nvSpPr>
            <p:cNvPr id="18" name="Freeform 290">
              <a:extLst>
                <a:ext uri="{FF2B5EF4-FFF2-40B4-BE49-F238E27FC236}">
                  <a16:creationId xmlns:a16="http://schemas.microsoft.com/office/drawing/2014/main" id="{54933B5B-9481-4CDE-98B9-3BB4D179CA52}"/>
                </a:ext>
              </a:extLst>
            </p:cNvPr>
            <p:cNvSpPr>
              <a:spLocks noChangeAspect="1"/>
            </p:cNvSpPr>
            <p:nvPr/>
          </p:nvSpPr>
          <p:spPr bwMode="auto">
            <a:xfrm>
              <a:off x="508801" y="6598074"/>
              <a:ext cx="47658" cy="177607"/>
            </a:xfrm>
            <a:custGeom>
              <a:avLst/>
              <a:gdLst/>
              <a:ahLst/>
              <a:cxnLst>
                <a:cxn ang="0">
                  <a:pos x="132" y="0"/>
                </a:cxn>
                <a:cxn ang="0">
                  <a:pos x="0" y="0"/>
                </a:cxn>
                <a:cxn ang="0">
                  <a:pos x="0" y="0"/>
                </a:cxn>
                <a:cxn ang="0">
                  <a:pos x="5" y="121"/>
                </a:cxn>
                <a:cxn ang="0">
                  <a:pos x="7" y="183"/>
                </a:cxn>
                <a:cxn ang="0">
                  <a:pos x="8" y="246"/>
                </a:cxn>
                <a:cxn ang="0">
                  <a:pos x="8" y="246"/>
                </a:cxn>
                <a:cxn ang="0">
                  <a:pos x="7" y="310"/>
                </a:cxn>
                <a:cxn ang="0">
                  <a:pos x="5" y="372"/>
                </a:cxn>
                <a:cxn ang="0">
                  <a:pos x="0" y="492"/>
                </a:cxn>
                <a:cxn ang="0">
                  <a:pos x="132" y="492"/>
                </a:cxn>
                <a:cxn ang="0">
                  <a:pos x="132" y="492"/>
                </a:cxn>
                <a:cxn ang="0">
                  <a:pos x="127" y="372"/>
                </a:cxn>
                <a:cxn ang="0">
                  <a:pos x="124" y="310"/>
                </a:cxn>
                <a:cxn ang="0">
                  <a:pos x="124" y="246"/>
                </a:cxn>
                <a:cxn ang="0">
                  <a:pos x="124" y="246"/>
                </a:cxn>
                <a:cxn ang="0">
                  <a:pos x="124" y="183"/>
                </a:cxn>
                <a:cxn ang="0">
                  <a:pos x="127" y="121"/>
                </a:cxn>
                <a:cxn ang="0">
                  <a:pos x="132" y="0"/>
                </a:cxn>
                <a:cxn ang="0">
                  <a:pos x="132" y="0"/>
                </a:cxn>
              </a:cxnLst>
              <a:rect l="0" t="0" r="r" b="b"/>
              <a:pathLst>
                <a:path w="132" h="492">
                  <a:moveTo>
                    <a:pt x="132" y="0"/>
                  </a:moveTo>
                  <a:lnTo>
                    <a:pt x="0" y="0"/>
                  </a:lnTo>
                  <a:lnTo>
                    <a:pt x="0" y="0"/>
                  </a:lnTo>
                  <a:lnTo>
                    <a:pt x="5" y="121"/>
                  </a:lnTo>
                  <a:lnTo>
                    <a:pt x="7" y="183"/>
                  </a:lnTo>
                  <a:lnTo>
                    <a:pt x="8" y="246"/>
                  </a:lnTo>
                  <a:lnTo>
                    <a:pt x="8" y="246"/>
                  </a:lnTo>
                  <a:lnTo>
                    <a:pt x="7" y="310"/>
                  </a:lnTo>
                  <a:lnTo>
                    <a:pt x="5" y="372"/>
                  </a:lnTo>
                  <a:lnTo>
                    <a:pt x="0" y="492"/>
                  </a:lnTo>
                  <a:lnTo>
                    <a:pt x="132" y="492"/>
                  </a:lnTo>
                  <a:lnTo>
                    <a:pt x="132" y="492"/>
                  </a:lnTo>
                  <a:lnTo>
                    <a:pt x="127" y="372"/>
                  </a:lnTo>
                  <a:lnTo>
                    <a:pt x="124" y="310"/>
                  </a:lnTo>
                  <a:lnTo>
                    <a:pt x="124" y="246"/>
                  </a:lnTo>
                  <a:lnTo>
                    <a:pt x="124" y="246"/>
                  </a:lnTo>
                  <a:lnTo>
                    <a:pt x="124" y="183"/>
                  </a:lnTo>
                  <a:lnTo>
                    <a:pt x="127" y="121"/>
                  </a:lnTo>
                  <a:lnTo>
                    <a:pt x="132" y="0"/>
                  </a:lnTo>
                  <a:lnTo>
                    <a:pt x="132" y="0"/>
                  </a:lnTo>
                  <a:close/>
                </a:path>
              </a:pathLst>
            </a:custGeom>
            <a:solidFill>
              <a:srgbClr val="005BAC"/>
            </a:solidFill>
            <a:ln w="9525">
              <a:noFill/>
              <a:round/>
              <a:headEnd/>
              <a:tailEnd/>
            </a:ln>
          </p:spPr>
          <p:txBody>
            <a:bodyPr/>
            <a:lstStyle/>
            <a:p>
              <a:pPr>
                <a:defRPr/>
              </a:pPr>
              <a:endParaRPr lang="ja-JP" altLang="en-US" sz="1246" dirty="0">
                <a:solidFill>
                  <a:prstClr val="black"/>
                </a:solidFill>
              </a:endParaRPr>
            </a:p>
          </p:txBody>
        </p:sp>
        <p:sp>
          <p:nvSpPr>
            <p:cNvPr id="19" name="Freeform 291">
              <a:extLst>
                <a:ext uri="{FF2B5EF4-FFF2-40B4-BE49-F238E27FC236}">
                  <a16:creationId xmlns:a16="http://schemas.microsoft.com/office/drawing/2014/main" id="{81FAD5D0-3231-470C-B01E-160C8F02D9AF}"/>
                </a:ext>
              </a:extLst>
            </p:cNvPr>
            <p:cNvSpPr>
              <a:spLocks noChangeAspect="1"/>
            </p:cNvSpPr>
            <p:nvPr/>
          </p:nvSpPr>
          <p:spPr bwMode="auto">
            <a:xfrm>
              <a:off x="200472" y="6597352"/>
              <a:ext cx="303997" cy="179051"/>
            </a:xfrm>
            <a:custGeom>
              <a:avLst/>
              <a:gdLst/>
              <a:ahLst/>
              <a:cxnLst>
                <a:cxn ang="0">
                  <a:pos x="670" y="265"/>
                </a:cxn>
                <a:cxn ang="0">
                  <a:pos x="719" y="240"/>
                </a:cxn>
                <a:cxn ang="0">
                  <a:pos x="757" y="208"/>
                </a:cxn>
                <a:cxn ang="0">
                  <a:pos x="780" y="168"/>
                </a:cxn>
                <a:cxn ang="0">
                  <a:pos x="786" y="148"/>
                </a:cxn>
                <a:cxn ang="0">
                  <a:pos x="788" y="127"/>
                </a:cxn>
                <a:cxn ang="0">
                  <a:pos x="788" y="115"/>
                </a:cxn>
                <a:cxn ang="0">
                  <a:pos x="784" y="92"/>
                </a:cxn>
                <a:cxn ang="0">
                  <a:pos x="776" y="72"/>
                </a:cxn>
                <a:cxn ang="0">
                  <a:pos x="765" y="54"/>
                </a:cxn>
                <a:cxn ang="0">
                  <a:pos x="757" y="46"/>
                </a:cxn>
                <a:cxn ang="0">
                  <a:pos x="724" y="22"/>
                </a:cxn>
                <a:cxn ang="0">
                  <a:pos x="683" y="8"/>
                </a:cxn>
                <a:cxn ang="0">
                  <a:pos x="637" y="2"/>
                </a:cxn>
                <a:cxn ang="0">
                  <a:pos x="586" y="0"/>
                </a:cxn>
                <a:cxn ang="0">
                  <a:pos x="529" y="2"/>
                </a:cxn>
                <a:cxn ang="0">
                  <a:pos x="413" y="5"/>
                </a:cxn>
                <a:cxn ang="0">
                  <a:pos x="364" y="5"/>
                </a:cxn>
                <a:cxn ang="0">
                  <a:pos x="372" y="167"/>
                </a:cxn>
                <a:cxn ang="0">
                  <a:pos x="373" y="313"/>
                </a:cxn>
                <a:cxn ang="0">
                  <a:pos x="311" y="242"/>
                </a:cxn>
                <a:cxn ang="0">
                  <a:pos x="187" y="86"/>
                </a:cxn>
                <a:cxn ang="0">
                  <a:pos x="0" y="5"/>
                </a:cxn>
                <a:cxn ang="0">
                  <a:pos x="7" y="126"/>
                </a:cxn>
                <a:cxn ang="0">
                  <a:pos x="10" y="251"/>
                </a:cxn>
                <a:cxn ang="0">
                  <a:pos x="8" y="315"/>
                </a:cxn>
                <a:cxn ang="0">
                  <a:pos x="0" y="497"/>
                </a:cxn>
                <a:cxn ang="0">
                  <a:pos x="107" y="497"/>
                </a:cxn>
                <a:cxn ang="0">
                  <a:pos x="97" y="319"/>
                </a:cxn>
                <a:cxn ang="0">
                  <a:pos x="95" y="165"/>
                </a:cxn>
                <a:cxn ang="0">
                  <a:pos x="162" y="242"/>
                </a:cxn>
                <a:cxn ang="0">
                  <a:pos x="299" y="410"/>
                </a:cxn>
                <a:cxn ang="0">
                  <a:pos x="362" y="497"/>
                </a:cxn>
                <a:cxn ang="0">
                  <a:pos x="473" y="497"/>
                </a:cxn>
                <a:cxn ang="0">
                  <a:pos x="467" y="315"/>
                </a:cxn>
                <a:cxn ang="0">
                  <a:pos x="465" y="251"/>
                </a:cxn>
                <a:cxn ang="0">
                  <a:pos x="468" y="68"/>
                </a:cxn>
                <a:cxn ang="0">
                  <a:pos x="502" y="67"/>
                </a:cxn>
                <a:cxn ang="0">
                  <a:pos x="543" y="67"/>
                </a:cxn>
                <a:cxn ang="0">
                  <a:pos x="591" y="72"/>
                </a:cxn>
                <a:cxn ang="0">
                  <a:pos x="618" y="84"/>
                </a:cxn>
                <a:cxn ang="0">
                  <a:pos x="630" y="94"/>
                </a:cxn>
                <a:cxn ang="0">
                  <a:pos x="643" y="113"/>
                </a:cxn>
                <a:cxn ang="0">
                  <a:pos x="649" y="145"/>
                </a:cxn>
                <a:cxn ang="0">
                  <a:pos x="648" y="154"/>
                </a:cxn>
                <a:cxn ang="0">
                  <a:pos x="643" y="175"/>
                </a:cxn>
                <a:cxn ang="0">
                  <a:pos x="634" y="192"/>
                </a:cxn>
                <a:cxn ang="0">
                  <a:pos x="618" y="208"/>
                </a:cxn>
                <a:cxn ang="0">
                  <a:pos x="589" y="227"/>
                </a:cxn>
                <a:cxn ang="0">
                  <a:pos x="542" y="245"/>
                </a:cxn>
                <a:cxn ang="0">
                  <a:pos x="515" y="253"/>
                </a:cxn>
                <a:cxn ang="0">
                  <a:pos x="603" y="370"/>
                </a:cxn>
                <a:cxn ang="0">
                  <a:pos x="689" y="497"/>
                </a:cxn>
                <a:cxn ang="0">
                  <a:pos x="843" y="497"/>
                </a:cxn>
                <a:cxn ang="0">
                  <a:pos x="707" y="318"/>
                </a:cxn>
                <a:cxn ang="0">
                  <a:pos x="670" y="265"/>
                </a:cxn>
              </a:cxnLst>
              <a:rect l="0" t="0" r="r" b="b"/>
              <a:pathLst>
                <a:path w="843" h="497">
                  <a:moveTo>
                    <a:pt x="670" y="265"/>
                  </a:moveTo>
                  <a:lnTo>
                    <a:pt x="670" y="265"/>
                  </a:lnTo>
                  <a:lnTo>
                    <a:pt x="697" y="254"/>
                  </a:lnTo>
                  <a:lnTo>
                    <a:pt x="719" y="240"/>
                  </a:lnTo>
                  <a:lnTo>
                    <a:pt x="740" y="226"/>
                  </a:lnTo>
                  <a:lnTo>
                    <a:pt x="757" y="208"/>
                  </a:lnTo>
                  <a:lnTo>
                    <a:pt x="770" y="189"/>
                  </a:lnTo>
                  <a:lnTo>
                    <a:pt x="780" y="168"/>
                  </a:lnTo>
                  <a:lnTo>
                    <a:pt x="784" y="159"/>
                  </a:lnTo>
                  <a:lnTo>
                    <a:pt x="786" y="148"/>
                  </a:lnTo>
                  <a:lnTo>
                    <a:pt x="788" y="138"/>
                  </a:lnTo>
                  <a:lnTo>
                    <a:pt x="788" y="127"/>
                  </a:lnTo>
                  <a:lnTo>
                    <a:pt x="788" y="127"/>
                  </a:lnTo>
                  <a:lnTo>
                    <a:pt x="788" y="115"/>
                  </a:lnTo>
                  <a:lnTo>
                    <a:pt x="786" y="103"/>
                  </a:lnTo>
                  <a:lnTo>
                    <a:pt x="784" y="92"/>
                  </a:lnTo>
                  <a:lnTo>
                    <a:pt x="781" y="81"/>
                  </a:lnTo>
                  <a:lnTo>
                    <a:pt x="776" y="72"/>
                  </a:lnTo>
                  <a:lnTo>
                    <a:pt x="770" y="62"/>
                  </a:lnTo>
                  <a:lnTo>
                    <a:pt x="765" y="54"/>
                  </a:lnTo>
                  <a:lnTo>
                    <a:pt x="757" y="46"/>
                  </a:lnTo>
                  <a:lnTo>
                    <a:pt x="757" y="46"/>
                  </a:lnTo>
                  <a:lnTo>
                    <a:pt x="742" y="32"/>
                  </a:lnTo>
                  <a:lnTo>
                    <a:pt x="724" y="22"/>
                  </a:lnTo>
                  <a:lnTo>
                    <a:pt x="705" y="14"/>
                  </a:lnTo>
                  <a:lnTo>
                    <a:pt x="683" y="8"/>
                  </a:lnTo>
                  <a:lnTo>
                    <a:pt x="661" y="5"/>
                  </a:lnTo>
                  <a:lnTo>
                    <a:pt x="637" y="2"/>
                  </a:lnTo>
                  <a:lnTo>
                    <a:pt x="611" y="2"/>
                  </a:lnTo>
                  <a:lnTo>
                    <a:pt x="586" y="0"/>
                  </a:lnTo>
                  <a:lnTo>
                    <a:pt x="586" y="0"/>
                  </a:lnTo>
                  <a:lnTo>
                    <a:pt x="529" y="2"/>
                  </a:lnTo>
                  <a:lnTo>
                    <a:pt x="470" y="3"/>
                  </a:lnTo>
                  <a:lnTo>
                    <a:pt x="413" y="5"/>
                  </a:lnTo>
                  <a:lnTo>
                    <a:pt x="364" y="5"/>
                  </a:lnTo>
                  <a:lnTo>
                    <a:pt x="364" y="5"/>
                  </a:lnTo>
                  <a:lnTo>
                    <a:pt x="368" y="86"/>
                  </a:lnTo>
                  <a:lnTo>
                    <a:pt x="372" y="167"/>
                  </a:lnTo>
                  <a:lnTo>
                    <a:pt x="373" y="243"/>
                  </a:lnTo>
                  <a:lnTo>
                    <a:pt x="373" y="313"/>
                  </a:lnTo>
                  <a:lnTo>
                    <a:pt x="373" y="313"/>
                  </a:lnTo>
                  <a:lnTo>
                    <a:pt x="311" y="242"/>
                  </a:lnTo>
                  <a:lnTo>
                    <a:pt x="249" y="165"/>
                  </a:lnTo>
                  <a:lnTo>
                    <a:pt x="187" y="86"/>
                  </a:lnTo>
                  <a:lnTo>
                    <a:pt x="129" y="5"/>
                  </a:lnTo>
                  <a:lnTo>
                    <a:pt x="0" y="5"/>
                  </a:lnTo>
                  <a:lnTo>
                    <a:pt x="0" y="5"/>
                  </a:lnTo>
                  <a:lnTo>
                    <a:pt x="7" y="126"/>
                  </a:lnTo>
                  <a:lnTo>
                    <a:pt x="8" y="188"/>
                  </a:lnTo>
                  <a:lnTo>
                    <a:pt x="10" y="251"/>
                  </a:lnTo>
                  <a:lnTo>
                    <a:pt x="10" y="251"/>
                  </a:lnTo>
                  <a:lnTo>
                    <a:pt x="8" y="315"/>
                  </a:lnTo>
                  <a:lnTo>
                    <a:pt x="7" y="377"/>
                  </a:lnTo>
                  <a:lnTo>
                    <a:pt x="0" y="497"/>
                  </a:lnTo>
                  <a:lnTo>
                    <a:pt x="107" y="497"/>
                  </a:lnTo>
                  <a:lnTo>
                    <a:pt x="107" y="497"/>
                  </a:lnTo>
                  <a:lnTo>
                    <a:pt x="100" y="408"/>
                  </a:lnTo>
                  <a:lnTo>
                    <a:pt x="97" y="319"/>
                  </a:lnTo>
                  <a:lnTo>
                    <a:pt x="95" y="238"/>
                  </a:lnTo>
                  <a:lnTo>
                    <a:pt x="95" y="165"/>
                  </a:lnTo>
                  <a:lnTo>
                    <a:pt x="95" y="165"/>
                  </a:lnTo>
                  <a:lnTo>
                    <a:pt x="162" y="242"/>
                  </a:lnTo>
                  <a:lnTo>
                    <a:pt x="230" y="324"/>
                  </a:lnTo>
                  <a:lnTo>
                    <a:pt x="299" y="410"/>
                  </a:lnTo>
                  <a:lnTo>
                    <a:pt x="330" y="454"/>
                  </a:lnTo>
                  <a:lnTo>
                    <a:pt x="362" y="497"/>
                  </a:lnTo>
                  <a:lnTo>
                    <a:pt x="473" y="497"/>
                  </a:lnTo>
                  <a:lnTo>
                    <a:pt x="473" y="497"/>
                  </a:lnTo>
                  <a:lnTo>
                    <a:pt x="468" y="377"/>
                  </a:lnTo>
                  <a:lnTo>
                    <a:pt x="467" y="315"/>
                  </a:lnTo>
                  <a:lnTo>
                    <a:pt x="465" y="251"/>
                  </a:lnTo>
                  <a:lnTo>
                    <a:pt x="465" y="251"/>
                  </a:lnTo>
                  <a:lnTo>
                    <a:pt x="465" y="159"/>
                  </a:lnTo>
                  <a:lnTo>
                    <a:pt x="468" y="68"/>
                  </a:lnTo>
                  <a:lnTo>
                    <a:pt x="468" y="68"/>
                  </a:lnTo>
                  <a:lnTo>
                    <a:pt x="502" y="67"/>
                  </a:lnTo>
                  <a:lnTo>
                    <a:pt x="543" y="67"/>
                  </a:lnTo>
                  <a:lnTo>
                    <a:pt x="543" y="67"/>
                  </a:lnTo>
                  <a:lnTo>
                    <a:pt x="568" y="68"/>
                  </a:lnTo>
                  <a:lnTo>
                    <a:pt x="591" y="72"/>
                  </a:lnTo>
                  <a:lnTo>
                    <a:pt x="610" y="80"/>
                  </a:lnTo>
                  <a:lnTo>
                    <a:pt x="618" y="84"/>
                  </a:lnTo>
                  <a:lnTo>
                    <a:pt x="624" y="89"/>
                  </a:lnTo>
                  <a:lnTo>
                    <a:pt x="630" y="94"/>
                  </a:lnTo>
                  <a:lnTo>
                    <a:pt x="635" y="100"/>
                  </a:lnTo>
                  <a:lnTo>
                    <a:pt x="643" y="113"/>
                  </a:lnTo>
                  <a:lnTo>
                    <a:pt x="648" y="127"/>
                  </a:lnTo>
                  <a:lnTo>
                    <a:pt x="649" y="145"/>
                  </a:lnTo>
                  <a:lnTo>
                    <a:pt x="649" y="145"/>
                  </a:lnTo>
                  <a:lnTo>
                    <a:pt x="648" y="154"/>
                  </a:lnTo>
                  <a:lnTo>
                    <a:pt x="646" y="165"/>
                  </a:lnTo>
                  <a:lnTo>
                    <a:pt x="643" y="175"/>
                  </a:lnTo>
                  <a:lnTo>
                    <a:pt x="638" y="184"/>
                  </a:lnTo>
                  <a:lnTo>
                    <a:pt x="634" y="192"/>
                  </a:lnTo>
                  <a:lnTo>
                    <a:pt x="626" y="200"/>
                  </a:lnTo>
                  <a:lnTo>
                    <a:pt x="618" y="208"/>
                  </a:lnTo>
                  <a:lnTo>
                    <a:pt x="610" y="215"/>
                  </a:lnTo>
                  <a:lnTo>
                    <a:pt x="589" y="227"/>
                  </a:lnTo>
                  <a:lnTo>
                    <a:pt x="567" y="237"/>
                  </a:lnTo>
                  <a:lnTo>
                    <a:pt x="542" y="245"/>
                  </a:lnTo>
                  <a:lnTo>
                    <a:pt x="515" y="253"/>
                  </a:lnTo>
                  <a:lnTo>
                    <a:pt x="515" y="253"/>
                  </a:lnTo>
                  <a:lnTo>
                    <a:pt x="557" y="308"/>
                  </a:lnTo>
                  <a:lnTo>
                    <a:pt x="603" y="370"/>
                  </a:lnTo>
                  <a:lnTo>
                    <a:pt x="648" y="435"/>
                  </a:lnTo>
                  <a:lnTo>
                    <a:pt x="689" y="497"/>
                  </a:lnTo>
                  <a:lnTo>
                    <a:pt x="843" y="497"/>
                  </a:lnTo>
                  <a:lnTo>
                    <a:pt x="843" y="497"/>
                  </a:lnTo>
                  <a:lnTo>
                    <a:pt x="748" y="375"/>
                  </a:lnTo>
                  <a:lnTo>
                    <a:pt x="707" y="318"/>
                  </a:lnTo>
                  <a:lnTo>
                    <a:pt x="670" y="265"/>
                  </a:lnTo>
                  <a:lnTo>
                    <a:pt x="670" y="265"/>
                  </a:lnTo>
                  <a:close/>
                </a:path>
              </a:pathLst>
            </a:custGeom>
            <a:solidFill>
              <a:srgbClr val="005BAC"/>
            </a:solidFill>
            <a:ln w="9525">
              <a:noFill/>
              <a:round/>
              <a:headEnd/>
              <a:tailEnd/>
            </a:ln>
          </p:spPr>
          <p:txBody>
            <a:bodyPr/>
            <a:lstStyle/>
            <a:p>
              <a:pPr>
                <a:defRPr/>
              </a:pPr>
              <a:endParaRPr lang="ja-JP" altLang="en-US" sz="1246" dirty="0">
                <a:solidFill>
                  <a:prstClr val="black"/>
                </a:solidFill>
              </a:endParaRPr>
            </a:p>
          </p:txBody>
        </p:sp>
      </p:grpSp>
      <p:grpSp>
        <p:nvGrpSpPr>
          <p:cNvPr id="22" name="グループ化 21">
            <a:extLst>
              <a:ext uri="{FF2B5EF4-FFF2-40B4-BE49-F238E27FC236}">
                <a16:creationId xmlns:a16="http://schemas.microsoft.com/office/drawing/2014/main" id="{0B0AA070-14AF-46EB-B74B-E8558CBAC7DE}"/>
              </a:ext>
            </a:extLst>
          </p:cNvPr>
          <p:cNvGrpSpPr>
            <a:grpSpLocks noChangeAspect="1"/>
          </p:cNvGrpSpPr>
          <p:nvPr userDrawn="1"/>
        </p:nvGrpSpPr>
        <p:grpSpPr>
          <a:xfrm>
            <a:off x="3498586" y="8631737"/>
            <a:ext cx="1333385" cy="752639"/>
            <a:chOff x="2164440" y="2676566"/>
            <a:chExt cx="5572788" cy="1507657"/>
          </a:xfrm>
        </p:grpSpPr>
        <p:grpSp>
          <p:nvGrpSpPr>
            <p:cNvPr id="23" name="グループ化 22">
              <a:extLst>
                <a:ext uri="{FF2B5EF4-FFF2-40B4-BE49-F238E27FC236}">
                  <a16:creationId xmlns:a16="http://schemas.microsoft.com/office/drawing/2014/main" id="{5A0EF5B8-7EFC-4906-9B83-A7F2C6F4EA75}"/>
                </a:ext>
              </a:extLst>
            </p:cNvPr>
            <p:cNvGrpSpPr/>
            <p:nvPr userDrawn="1"/>
          </p:nvGrpSpPr>
          <p:grpSpPr>
            <a:xfrm>
              <a:off x="2346016" y="3304475"/>
              <a:ext cx="5209046" cy="404857"/>
              <a:chOff x="2346016" y="3304475"/>
              <a:chExt cx="5209046" cy="404857"/>
            </a:xfrm>
            <a:solidFill>
              <a:srgbClr val="005BAC"/>
            </a:solidFill>
          </p:grpSpPr>
          <p:sp>
            <p:nvSpPr>
              <p:cNvPr id="26" name="フリーフォーム: 図形 25">
                <a:extLst>
                  <a:ext uri="{FF2B5EF4-FFF2-40B4-BE49-F238E27FC236}">
                    <a16:creationId xmlns:a16="http://schemas.microsoft.com/office/drawing/2014/main" id="{3400767B-7873-4DD6-8E28-21ECF395DF29}"/>
                  </a:ext>
                </a:extLst>
              </p:cNvPr>
              <p:cNvSpPr/>
              <p:nvPr/>
            </p:nvSpPr>
            <p:spPr>
              <a:xfrm>
                <a:off x="2346016" y="3325721"/>
                <a:ext cx="285249" cy="383611"/>
              </a:xfrm>
              <a:custGeom>
                <a:avLst/>
                <a:gdLst>
                  <a:gd name="connsiteX0" fmla="*/ 271282 w 285249"/>
                  <a:gd name="connsiteY0" fmla="*/ 77706 h 383611"/>
                  <a:gd name="connsiteX1" fmla="*/ 194166 w 285249"/>
                  <a:gd name="connsiteY1" fmla="*/ 58525 h 383611"/>
                  <a:gd name="connsiteX2" fmla="*/ 131903 w 285249"/>
                  <a:gd name="connsiteY2" fmla="*/ 101116 h 383611"/>
                  <a:gd name="connsiteX3" fmla="*/ 258495 w 285249"/>
                  <a:gd name="connsiteY3" fmla="*/ 260167 h 383611"/>
                  <a:gd name="connsiteX4" fmla="*/ 105837 w 285249"/>
                  <a:gd name="connsiteY4" fmla="*/ 384103 h 383611"/>
                  <a:gd name="connsiteX5" fmla="*/ 0 w 285249"/>
                  <a:gd name="connsiteY5" fmla="*/ 363349 h 383611"/>
                  <a:gd name="connsiteX6" fmla="*/ 19181 w 285249"/>
                  <a:gd name="connsiteY6" fmla="*/ 300004 h 383611"/>
                  <a:gd name="connsiteX7" fmla="*/ 110165 w 285249"/>
                  <a:gd name="connsiteY7" fmla="*/ 325578 h 383611"/>
                  <a:gd name="connsiteX8" fmla="*/ 180887 w 285249"/>
                  <a:gd name="connsiteY8" fmla="*/ 267544 h 383611"/>
                  <a:gd name="connsiteX9" fmla="*/ 54296 w 285249"/>
                  <a:gd name="connsiteY9" fmla="*/ 112231 h 383611"/>
                  <a:gd name="connsiteX10" fmla="*/ 192592 w 285249"/>
                  <a:gd name="connsiteY10" fmla="*/ 0 h 383611"/>
                  <a:gd name="connsiteX11" fmla="*/ 288889 w 285249"/>
                  <a:gd name="connsiteY11" fmla="*/ 16525 h 383611"/>
                  <a:gd name="connsiteX12" fmla="*/ 271282 w 285249"/>
                  <a:gd name="connsiteY12" fmla="*/ 77706 h 383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5249" h="383611">
                    <a:moveTo>
                      <a:pt x="271282" y="77706"/>
                    </a:moveTo>
                    <a:cubicBezTo>
                      <a:pt x="249446" y="66493"/>
                      <a:pt x="221314" y="58525"/>
                      <a:pt x="194166" y="58525"/>
                    </a:cubicBezTo>
                    <a:cubicBezTo>
                      <a:pt x="167609" y="58525"/>
                      <a:pt x="131903" y="69148"/>
                      <a:pt x="131903" y="101116"/>
                    </a:cubicBezTo>
                    <a:cubicBezTo>
                      <a:pt x="131903" y="160723"/>
                      <a:pt x="258495" y="156985"/>
                      <a:pt x="258495" y="260167"/>
                    </a:cubicBezTo>
                    <a:cubicBezTo>
                      <a:pt x="258495" y="351152"/>
                      <a:pt x="187183" y="384103"/>
                      <a:pt x="105837" y="384103"/>
                    </a:cubicBezTo>
                    <a:cubicBezTo>
                      <a:pt x="70230" y="384103"/>
                      <a:pt x="33443" y="375644"/>
                      <a:pt x="0" y="363349"/>
                    </a:cubicBezTo>
                    <a:lnTo>
                      <a:pt x="19181" y="300004"/>
                    </a:lnTo>
                    <a:cubicBezTo>
                      <a:pt x="47902" y="313282"/>
                      <a:pt x="78198" y="325578"/>
                      <a:pt x="110165" y="325578"/>
                    </a:cubicBezTo>
                    <a:cubicBezTo>
                      <a:pt x="145871" y="325578"/>
                      <a:pt x="180887" y="307479"/>
                      <a:pt x="180887" y="267544"/>
                    </a:cubicBezTo>
                    <a:cubicBezTo>
                      <a:pt x="180887" y="200461"/>
                      <a:pt x="54296" y="211183"/>
                      <a:pt x="54296" y="112231"/>
                    </a:cubicBezTo>
                    <a:cubicBezTo>
                      <a:pt x="54296" y="34033"/>
                      <a:pt x="121280" y="0"/>
                      <a:pt x="192592" y="0"/>
                    </a:cubicBezTo>
                    <a:cubicBezTo>
                      <a:pt x="225052" y="0"/>
                      <a:pt x="258593" y="4230"/>
                      <a:pt x="288889" y="16525"/>
                    </a:cubicBezTo>
                    <a:lnTo>
                      <a:pt x="271282" y="77706"/>
                    </a:lnTo>
                    <a:close/>
                  </a:path>
                </a:pathLst>
              </a:custGeom>
              <a:grpFill/>
              <a:ln w="9827" cap="flat">
                <a:noFill/>
                <a:prstDash val="solid"/>
                <a:miter/>
              </a:ln>
            </p:spPr>
            <p:txBody>
              <a:bodyPr rtlCol="0" anchor="ctr"/>
              <a:lstStyle/>
              <a:p>
                <a:endParaRPr lang="ja-JP" altLang="en-US" sz="1246"/>
              </a:p>
            </p:txBody>
          </p:sp>
          <p:sp>
            <p:nvSpPr>
              <p:cNvPr id="27" name="フリーフォーム: 図形 26">
                <a:extLst>
                  <a:ext uri="{FF2B5EF4-FFF2-40B4-BE49-F238E27FC236}">
                    <a16:creationId xmlns:a16="http://schemas.microsoft.com/office/drawing/2014/main" id="{4CAE6936-D257-412A-95E4-30E1FF723A42}"/>
                  </a:ext>
                </a:extLst>
              </p:cNvPr>
              <p:cNvSpPr/>
              <p:nvPr/>
            </p:nvSpPr>
            <p:spPr>
              <a:xfrm>
                <a:off x="2624577" y="3304475"/>
                <a:ext cx="285249" cy="393447"/>
              </a:xfrm>
              <a:custGeom>
                <a:avLst/>
                <a:gdLst>
                  <a:gd name="connsiteX0" fmla="*/ 85181 w 285249"/>
                  <a:gd name="connsiteY0" fmla="*/ 0 h 393447"/>
                  <a:gd name="connsiteX1" fmla="*/ 156494 w 285249"/>
                  <a:gd name="connsiteY1" fmla="*/ 0 h 393447"/>
                  <a:gd name="connsiteX2" fmla="*/ 122460 w 285249"/>
                  <a:gd name="connsiteY2" fmla="*/ 151674 h 393447"/>
                  <a:gd name="connsiteX3" fmla="*/ 123542 w 285249"/>
                  <a:gd name="connsiteY3" fmla="*/ 151674 h 393447"/>
                  <a:gd name="connsiteX4" fmla="*/ 201248 w 285249"/>
                  <a:gd name="connsiteY4" fmla="*/ 118723 h 393447"/>
                  <a:gd name="connsiteX5" fmla="*/ 290659 w 285249"/>
                  <a:gd name="connsiteY5" fmla="*/ 206462 h 393447"/>
                  <a:gd name="connsiteX6" fmla="*/ 281610 w 285249"/>
                  <a:gd name="connsiteY6" fmla="*/ 266069 h 393447"/>
                  <a:gd name="connsiteX7" fmla="*/ 252888 w 285249"/>
                  <a:gd name="connsiteY7" fmla="*/ 399054 h 393447"/>
                  <a:gd name="connsiteX8" fmla="*/ 181576 w 285249"/>
                  <a:gd name="connsiteY8" fmla="*/ 399054 h 393447"/>
                  <a:gd name="connsiteX9" fmla="*/ 208134 w 285249"/>
                  <a:gd name="connsiteY9" fmla="*/ 269806 h 393447"/>
                  <a:gd name="connsiteX10" fmla="*/ 216101 w 285249"/>
                  <a:gd name="connsiteY10" fmla="*/ 212363 h 393447"/>
                  <a:gd name="connsiteX11" fmla="*/ 177248 w 285249"/>
                  <a:gd name="connsiteY11" fmla="*/ 174100 h 393447"/>
                  <a:gd name="connsiteX12" fmla="*/ 100624 w 285249"/>
                  <a:gd name="connsiteY12" fmla="*/ 261347 h 393447"/>
                  <a:gd name="connsiteX13" fmla="*/ 71312 w 285249"/>
                  <a:gd name="connsiteY13" fmla="*/ 399152 h 393447"/>
                  <a:gd name="connsiteX14" fmla="*/ 0 w 285249"/>
                  <a:gd name="connsiteY14" fmla="*/ 399152 h 393447"/>
                  <a:gd name="connsiteX15" fmla="*/ 85181 w 285249"/>
                  <a:gd name="connsiteY15" fmla="*/ 0 h 393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5249" h="393447">
                    <a:moveTo>
                      <a:pt x="85181" y="0"/>
                    </a:moveTo>
                    <a:lnTo>
                      <a:pt x="156494" y="0"/>
                    </a:lnTo>
                    <a:lnTo>
                      <a:pt x="122460" y="151674"/>
                    </a:lnTo>
                    <a:lnTo>
                      <a:pt x="123542" y="151674"/>
                    </a:lnTo>
                    <a:cubicBezTo>
                      <a:pt x="143215" y="133575"/>
                      <a:pt x="170363" y="118723"/>
                      <a:pt x="201248" y="118723"/>
                    </a:cubicBezTo>
                    <a:cubicBezTo>
                      <a:pt x="254954" y="118723"/>
                      <a:pt x="290659" y="152264"/>
                      <a:pt x="290659" y="206462"/>
                    </a:cubicBezTo>
                    <a:cubicBezTo>
                      <a:pt x="290659" y="227216"/>
                      <a:pt x="285348" y="249052"/>
                      <a:pt x="281610" y="266069"/>
                    </a:cubicBezTo>
                    <a:lnTo>
                      <a:pt x="252888" y="399054"/>
                    </a:lnTo>
                    <a:lnTo>
                      <a:pt x="181576" y="399054"/>
                    </a:lnTo>
                    <a:lnTo>
                      <a:pt x="208134" y="269806"/>
                    </a:lnTo>
                    <a:cubicBezTo>
                      <a:pt x="211871" y="251216"/>
                      <a:pt x="216101" y="232527"/>
                      <a:pt x="216101" y="212363"/>
                    </a:cubicBezTo>
                    <a:cubicBezTo>
                      <a:pt x="216101" y="189445"/>
                      <a:pt x="200166" y="174100"/>
                      <a:pt x="177248" y="174100"/>
                    </a:cubicBezTo>
                    <a:cubicBezTo>
                      <a:pt x="127772" y="174100"/>
                      <a:pt x="109673" y="220429"/>
                      <a:pt x="100624" y="261347"/>
                    </a:cubicBezTo>
                    <a:lnTo>
                      <a:pt x="71312" y="399152"/>
                    </a:lnTo>
                    <a:lnTo>
                      <a:pt x="0" y="399152"/>
                    </a:lnTo>
                    <a:lnTo>
                      <a:pt x="85181" y="0"/>
                    </a:lnTo>
                    <a:close/>
                  </a:path>
                </a:pathLst>
              </a:custGeom>
              <a:grpFill/>
              <a:ln w="9827" cap="flat">
                <a:noFill/>
                <a:prstDash val="solid"/>
                <a:miter/>
              </a:ln>
            </p:spPr>
            <p:txBody>
              <a:bodyPr rtlCol="0" anchor="ctr"/>
              <a:lstStyle/>
              <a:p>
                <a:endParaRPr lang="ja-JP" altLang="en-US" sz="1246"/>
              </a:p>
            </p:txBody>
          </p:sp>
          <p:sp>
            <p:nvSpPr>
              <p:cNvPr id="28" name="フリーフォーム: 図形 27">
                <a:extLst>
                  <a:ext uri="{FF2B5EF4-FFF2-40B4-BE49-F238E27FC236}">
                    <a16:creationId xmlns:a16="http://schemas.microsoft.com/office/drawing/2014/main" id="{42ED4640-C2E7-4C8D-AE30-1CE5CF63DAF9}"/>
                  </a:ext>
                </a:extLst>
              </p:cNvPr>
              <p:cNvSpPr/>
              <p:nvPr/>
            </p:nvSpPr>
            <p:spPr>
              <a:xfrm>
                <a:off x="2926154" y="3423099"/>
                <a:ext cx="255741" cy="285249"/>
              </a:xfrm>
              <a:custGeom>
                <a:avLst/>
                <a:gdLst>
                  <a:gd name="connsiteX0" fmla="*/ 174002 w 255740"/>
                  <a:gd name="connsiteY0" fmla="*/ 238429 h 285249"/>
                  <a:gd name="connsiteX1" fmla="*/ 172920 w 255740"/>
                  <a:gd name="connsiteY1" fmla="*/ 238429 h 285249"/>
                  <a:gd name="connsiteX2" fmla="*/ 84591 w 255740"/>
                  <a:gd name="connsiteY2" fmla="*/ 286823 h 285249"/>
                  <a:gd name="connsiteX3" fmla="*/ 0 w 255740"/>
                  <a:gd name="connsiteY3" fmla="*/ 208625 h 285249"/>
                  <a:gd name="connsiteX4" fmla="*/ 168100 w 255740"/>
                  <a:gd name="connsiteY4" fmla="*/ 111247 h 285249"/>
                  <a:gd name="connsiteX5" fmla="*/ 193084 w 255740"/>
                  <a:gd name="connsiteY5" fmla="*/ 111247 h 285249"/>
                  <a:gd name="connsiteX6" fmla="*/ 195248 w 255740"/>
                  <a:gd name="connsiteY6" fmla="*/ 87837 h 285249"/>
                  <a:gd name="connsiteX7" fmla="*/ 140461 w 255740"/>
                  <a:gd name="connsiteY7" fmla="*/ 52230 h 285249"/>
                  <a:gd name="connsiteX8" fmla="*/ 50558 w 255740"/>
                  <a:gd name="connsiteY8" fmla="*/ 73476 h 285249"/>
                  <a:gd name="connsiteX9" fmla="*/ 60689 w 255740"/>
                  <a:gd name="connsiteY9" fmla="*/ 16525 h 285249"/>
                  <a:gd name="connsiteX10" fmla="*/ 153838 w 255740"/>
                  <a:gd name="connsiteY10" fmla="*/ 0 h 285249"/>
                  <a:gd name="connsiteX11" fmla="*/ 260265 w 255740"/>
                  <a:gd name="connsiteY11" fmla="*/ 84591 h 285249"/>
                  <a:gd name="connsiteX12" fmla="*/ 226724 w 255740"/>
                  <a:gd name="connsiteY12" fmla="*/ 280331 h 285249"/>
                  <a:gd name="connsiteX13" fmla="*/ 166625 w 255740"/>
                  <a:gd name="connsiteY13" fmla="*/ 280331 h 285249"/>
                  <a:gd name="connsiteX14" fmla="*/ 174002 w 255740"/>
                  <a:gd name="connsiteY14" fmla="*/ 238429 h 285249"/>
                  <a:gd name="connsiteX15" fmla="*/ 104264 w 255740"/>
                  <a:gd name="connsiteY15" fmla="*/ 234691 h 285249"/>
                  <a:gd name="connsiteX16" fmla="*/ 185117 w 255740"/>
                  <a:gd name="connsiteY16" fmla="*/ 153838 h 285249"/>
                  <a:gd name="connsiteX17" fmla="*/ 160133 w 255740"/>
                  <a:gd name="connsiteY17" fmla="*/ 153838 h 285249"/>
                  <a:gd name="connsiteX18" fmla="*/ 68066 w 255740"/>
                  <a:gd name="connsiteY18" fmla="*/ 205970 h 285249"/>
                  <a:gd name="connsiteX19" fmla="*/ 104264 w 255740"/>
                  <a:gd name="connsiteY19" fmla="*/ 234691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740" h="285249">
                    <a:moveTo>
                      <a:pt x="174002" y="238429"/>
                    </a:moveTo>
                    <a:lnTo>
                      <a:pt x="172920" y="238429"/>
                    </a:lnTo>
                    <a:cubicBezTo>
                      <a:pt x="148428" y="269315"/>
                      <a:pt x="123936" y="286823"/>
                      <a:pt x="84591" y="286823"/>
                    </a:cubicBezTo>
                    <a:cubicBezTo>
                      <a:pt x="35115" y="286823"/>
                      <a:pt x="0" y="259183"/>
                      <a:pt x="0" y="208625"/>
                    </a:cubicBezTo>
                    <a:cubicBezTo>
                      <a:pt x="0" y="118133"/>
                      <a:pt x="101116" y="111247"/>
                      <a:pt x="168100" y="111247"/>
                    </a:cubicBezTo>
                    <a:lnTo>
                      <a:pt x="193084" y="111247"/>
                    </a:lnTo>
                    <a:cubicBezTo>
                      <a:pt x="195248" y="103772"/>
                      <a:pt x="195248" y="95804"/>
                      <a:pt x="195248" y="87837"/>
                    </a:cubicBezTo>
                    <a:cubicBezTo>
                      <a:pt x="195248" y="60197"/>
                      <a:pt x="165445" y="52230"/>
                      <a:pt x="140461" y="52230"/>
                    </a:cubicBezTo>
                    <a:cubicBezTo>
                      <a:pt x="109083" y="52230"/>
                      <a:pt x="78788" y="60197"/>
                      <a:pt x="50558" y="73476"/>
                    </a:cubicBezTo>
                    <a:lnTo>
                      <a:pt x="60689" y="16525"/>
                    </a:lnTo>
                    <a:cubicBezTo>
                      <a:pt x="90985" y="5902"/>
                      <a:pt x="121870" y="0"/>
                      <a:pt x="153838" y="0"/>
                    </a:cubicBezTo>
                    <a:cubicBezTo>
                      <a:pt x="208625" y="0"/>
                      <a:pt x="260265" y="20263"/>
                      <a:pt x="260265" y="84591"/>
                    </a:cubicBezTo>
                    <a:cubicBezTo>
                      <a:pt x="260265" y="121280"/>
                      <a:pt x="233118" y="228790"/>
                      <a:pt x="226724" y="280331"/>
                    </a:cubicBezTo>
                    <a:lnTo>
                      <a:pt x="166625" y="280331"/>
                    </a:lnTo>
                    <a:lnTo>
                      <a:pt x="174002" y="238429"/>
                    </a:lnTo>
                    <a:close/>
                    <a:moveTo>
                      <a:pt x="104264" y="234691"/>
                    </a:moveTo>
                    <a:cubicBezTo>
                      <a:pt x="157477" y="234691"/>
                      <a:pt x="174002" y="198002"/>
                      <a:pt x="185117" y="153838"/>
                    </a:cubicBezTo>
                    <a:lnTo>
                      <a:pt x="160133" y="153838"/>
                    </a:lnTo>
                    <a:cubicBezTo>
                      <a:pt x="125510" y="153838"/>
                      <a:pt x="68066" y="159641"/>
                      <a:pt x="68066" y="205970"/>
                    </a:cubicBezTo>
                    <a:cubicBezTo>
                      <a:pt x="68066" y="225052"/>
                      <a:pt x="86165" y="234691"/>
                      <a:pt x="104264" y="234691"/>
                    </a:cubicBezTo>
                    <a:close/>
                  </a:path>
                </a:pathLst>
              </a:custGeom>
              <a:grpFill/>
              <a:ln w="9827" cap="flat">
                <a:noFill/>
                <a:prstDash val="solid"/>
                <a:miter/>
              </a:ln>
            </p:spPr>
            <p:txBody>
              <a:bodyPr rtlCol="0" anchor="ctr"/>
              <a:lstStyle/>
              <a:p>
                <a:endParaRPr lang="ja-JP" altLang="en-US" sz="1246"/>
              </a:p>
            </p:txBody>
          </p:sp>
          <p:sp>
            <p:nvSpPr>
              <p:cNvPr id="29" name="フリーフォーム: 図形 28">
                <a:extLst>
                  <a:ext uri="{FF2B5EF4-FFF2-40B4-BE49-F238E27FC236}">
                    <a16:creationId xmlns:a16="http://schemas.microsoft.com/office/drawing/2014/main" id="{DD9078B0-B78B-4906-BD99-CFA4BE4D3A2F}"/>
                  </a:ext>
                </a:extLst>
              </p:cNvPr>
              <p:cNvSpPr/>
              <p:nvPr/>
            </p:nvSpPr>
            <p:spPr>
              <a:xfrm>
                <a:off x="3200682" y="3423198"/>
                <a:ext cx="216396" cy="275413"/>
              </a:xfrm>
              <a:custGeom>
                <a:avLst/>
                <a:gdLst>
                  <a:gd name="connsiteX0" fmla="*/ 48984 w 216396"/>
                  <a:gd name="connsiteY0" fmla="*/ 43082 h 275413"/>
                  <a:gd name="connsiteX1" fmla="*/ 55378 w 216396"/>
                  <a:gd name="connsiteY1" fmla="*/ 6393 h 275413"/>
                  <a:gd name="connsiteX2" fmla="*/ 123444 w 216396"/>
                  <a:gd name="connsiteY2" fmla="*/ 6393 h 275413"/>
                  <a:gd name="connsiteX3" fmla="*/ 113903 w 216396"/>
                  <a:gd name="connsiteY3" fmla="*/ 58033 h 275413"/>
                  <a:gd name="connsiteX4" fmla="*/ 114985 w 216396"/>
                  <a:gd name="connsiteY4" fmla="*/ 58033 h 275413"/>
                  <a:gd name="connsiteX5" fmla="*/ 195838 w 216396"/>
                  <a:gd name="connsiteY5" fmla="*/ 0 h 275413"/>
                  <a:gd name="connsiteX6" fmla="*/ 222986 w 216396"/>
                  <a:gd name="connsiteY6" fmla="*/ 2656 h 275413"/>
                  <a:gd name="connsiteX7" fmla="*/ 208134 w 216396"/>
                  <a:gd name="connsiteY7" fmla="*/ 72394 h 275413"/>
                  <a:gd name="connsiteX8" fmla="*/ 180986 w 216396"/>
                  <a:gd name="connsiteY8" fmla="*/ 68165 h 275413"/>
                  <a:gd name="connsiteX9" fmla="*/ 96886 w 216396"/>
                  <a:gd name="connsiteY9" fmla="*/ 157576 h 275413"/>
                  <a:gd name="connsiteX10" fmla="*/ 71312 w 216396"/>
                  <a:gd name="connsiteY10" fmla="*/ 280430 h 275413"/>
                  <a:gd name="connsiteX11" fmla="*/ 0 w 216396"/>
                  <a:gd name="connsiteY11" fmla="*/ 280430 h 275413"/>
                  <a:gd name="connsiteX12" fmla="*/ 48984 w 216396"/>
                  <a:gd name="connsiteY12" fmla="*/ 43082 h 275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6396" h="275413">
                    <a:moveTo>
                      <a:pt x="48984" y="43082"/>
                    </a:moveTo>
                    <a:cubicBezTo>
                      <a:pt x="51148" y="31377"/>
                      <a:pt x="53214" y="19181"/>
                      <a:pt x="55378" y="6393"/>
                    </a:cubicBezTo>
                    <a:lnTo>
                      <a:pt x="123444" y="6393"/>
                    </a:lnTo>
                    <a:lnTo>
                      <a:pt x="113903" y="58033"/>
                    </a:lnTo>
                    <a:lnTo>
                      <a:pt x="114985" y="58033"/>
                    </a:lnTo>
                    <a:cubicBezTo>
                      <a:pt x="127772" y="28230"/>
                      <a:pt x="162887" y="0"/>
                      <a:pt x="195838" y="0"/>
                    </a:cubicBezTo>
                    <a:cubicBezTo>
                      <a:pt x="204888" y="0"/>
                      <a:pt x="214429" y="492"/>
                      <a:pt x="222986" y="2656"/>
                    </a:cubicBezTo>
                    <a:lnTo>
                      <a:pt x="208134" y="72394"/>
                    </a:lnTo>
                    <a:cubicBezTo>
                      <a:pt x="200166" y="69739"/>
                      <a:pt x="190035" y="68165"/>
                      <a:pt x="180986" y="68165"/>
                    </a:cubicBezTo>
                    <a:cubicBezTo>
                      <a:pt x="130428" y="68165"/>
                      <a:pt x="105936" y="113411"/>
                      <a:pt x="96886" y="157576"/>
                    </a:cubicBezTo>
                    <a:lnTo>
                      <a:pt x="71312" y="280430"/>
                    </a:lnTo>
                    <a:lnTo>
                      <a:pt x="0" y="280430"/>
                    </a:lnTo>
                    <a:lnTo>
                      <a:pt x="48984" y="43082"/>
                    </a:lnTo>
                    <a:close/>
                  </a:path>
                </a:pathLst>
              </a:custGeom>
              <a:grpFill/>
              <a:ln w="9827" cap="flat">
                <a:noFill/>
                <a:prstDash val="solid"/>
                <a:miter/>
              </a:ln>
            </p:spPr>
            <p:txBody>
              <a:bodyPr rtlCol="0" anchor="ctr"/>
              <a:lstStyle/>
              <a:p>
                <a:endParaRPr lang="ja-JP" altLang="en-US" sz="1246"/>
              </a:p>
            </p:txBody>
          </p:sp>
          <p:sp>
            <p:nvSpPr>
              <p:cNvPr id="30" name="フリーフォーム: 図形 29">
                <a:extLst>
                  <a:ext uri="{FF2B5EF4-FFF2-40B4-BE49-F238E27FC236}">
                    <a16:creationId xmlns:a16="http://schemas.microsoft.com/office/drawing/2014/main" id="{4FBEF6D1-94AF-42E3-8386-D5197A887F37}"/>
                  </a:ext>
                </a:extLst>
              </p:cNvPr>
              <p:cNvSpPr/>
              <p:nvPr/>
            </p:nvSpPr>
            <p:spPr>
              <a:xfrm>
                <a:off x="3409209"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3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494 w 265576"/>
                  <a:gd name="connsiteY10" fmla="*/ 116460 h 285249"/>
                  <a:gd name="connsiteX11" fmla="*/ 200068 w 265576"/>
                  <a:gd name="connsiteY11" fmla="*/ 97870 h 285249"/>
                  <a:gd name="connsiteX12" fmla="*/ 154821 w 265576"/>
                  <a:gd name="connsiteY12" fmla="*/ 52132 h 285249"/>
                  <a:gd name="connsiteX13" fmla="*/ 77706 w 265576"/>
                  <a:gd name="connsiteY13" fmla="*/ 116460 h 285249"/>
                  <a:gd name="connsiteX14" fmla="*/ 198494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1" y="279839"/>
                      <a:pt x="161117" y="286725"/>
                      <a:pt x="131903" y="286725"/>
                    </a:cubicBezTo>
                    <a:cubicBezTo>
                      <a:pt x="53115" y="286725"/>
                      <a:pt x="0" y="248462"/>
                      <a:pt x="0" y="167018"/>
                    </a:cubicBezTo>
                    <a:cubicBezTo>
                      <a:pt x="0" y="81935"/>
                      <a:pt x="66001" y="0"/>
                      <a:pt x="155903" y="0"/>
                    </a:cubicBezTo>
                    <a:cubicBezTo>
                      <a:pt x="223478" y="0"/>
                      <a:pt x="268134" y="34525"/>
                      <a:pt x="268134" y="104264"/>
                    </a:cubicBezTo>
                    <a:cubicBezTo>
                      <a:pt x="268134" y="125018"/>
                      <a:pt x="265479" y="145182"/>
                      <a:pt x="261249" y="165445"/>
                    </a:cubicBezTo>
                    <a:lnTo>
                      <a:pt x="68066" y="165445"/>
                    </a:lnTo>
                    <a:close/>
                    <a:moveTo>
                      <a:pt x="198494" y="116460"/>
                    </a:moveTo>
                    <a:cubicBezTo>
                      <a:pt x="199576" y="110067"/>
                      <a:pt x="200068" y="104264"/>
                      <a:pt x="200068" y="97870"/>
                    </a:cubicBezTo>
                    <a:cubicBezTo>
                      <a:pt x="200068" y="68657"/>
                      <a:pt x="184625" y="52132"/>
                      <a:pt x="154821" y="52132"/>
                    </a:cubicBezTo>
                    <a:cubicBezTo>
                      <a:pt x="110657" y="52132"/>
                      <a:pt x="91477" y="78689"/>
                      <a:pt x="77706" y="116460"/>
                    </a:cubicBezTo>
                    <a:lnTo>
                      <a:pt x="198494" y="116460"/>
                    </a:lnTo>
                    <a:close/>
                  </a:path>
                </a:pathLst>
              </a:custGeom>
              <a:grpFill/>
              <a:ln w="9827" cap="flat">
                <a:noFill/>
                <a:prstDash val="solid"/>
                <a:miter/>
              </a:ln>
            </p:spPr>
            <p:txBody>
              <a:bodyPr rtlCol="0" anchor="ctr"/>
              <a:lstStyle/>
              <a:p>
                <a:endParaRPr lang="ja-JP" altLang="en-US" sz="1246" dirty="0"/>
              </a:p>
            </p:txBody>
          </p:sp>
          <p:sp>
            <p:nvSpPr>
              <p:cNvPr id="31" name="フリーフォーム: 図形 30">
                <a:extLst>
                  <a:ext uri="{FF2B5EF4-FFF2-40B4-BE49-F238E27FC236}">
                    <a16:creationId xmlns:a16="http://schemas.microsoft.com/office/drawing/2014/main" id="{C4259D95-59AE-48DA-AE0A-B21E3FE628F2}"/>
                  </a:ext>
                </a:extLst>
              </p:cNvPr>
              <p:cNvSpPr/>
              <p:nvPr/>
            </p:nvSpPr>
            <p:spPr>
              <a:xfrm>
                <a:off x="3803247" y="3348148"/>
                <a:ext cx="196724" cy="354103"/>
              </a:xfrm>
              <a:custGeom>
                <a:avLst/>
                <a:gdLst>
                  <a:gd name="connsiteX0" fmla="*/ 11016 w 196723"/>
                  <a:gd name="connsiteY0" fmla="*/ 81345 h 354102"/>
                  <a:gd name="connsiteX1" fmla="*/ 62656 w 196723"/>
                  <a:gd name="connsiteY1" fmla="*/ 81345 h 354102"/>
                  <a:gd name="connsiteX2" fmla="*/ 74853 w 196723"/>
                  <a:gd name="connsiteY2" fmla="*/ 24984 h 354102"/>
                  <a:gd name="connsiteX3" fmla="*/ 151477 w 196723"/>
                  <a:gd name="connsiteY3" fmla="*/ 0 h 354102"/>
                  <a:gd name="connsiteX4" fmla="*/ 133969 w 196723"/>
                  <a:gd name="connsiteY4" fmla="*/ 81444 h 354102"/>
                  <a:gd name="connsiteX5" fmla="*/ 197806 w 196723"/>
                  <a:gd name="connsiteY5" fmla="*/ 81444 h 354102"/>
                  <a:gd name="connsiteX6" fmla="*/ 186592 w 196723"/>
                  <a:gd name="connsiteY6" fmla="*/ 133575 h 354102"/>
                  <a:gd name="connsiteX7" fmla="*/ 122756 w 196723"/>
                  <a:gd name="connsiteY7" fmla="*/ 133575 h 354102"/>
                  <a:gd name="connsiteX8" fmla="*/ 96690 w 196723"/>
                  <a:gd name="connsiteY8" fmla="*/ 253282 h 354102"/>
                  <a:gd name="connsiteX9" fmla="*/ 93542 w 196723"/>
                  <a:gd name="connsiteY9" fmla="*/ 279839 h 354102"/>
                  <a:gd name="connsiteX10" fmla="*/ 120690 w 196723"/>
                  <a:gd name="connsiteY10" fmla="*/ 306496 h 354102"/>
                  <a:gd name="connsiteX11" fmla="*/ 155215 w 196723"/>
                  <a:gd name="connsiteY11" fmla="*/ 300102 h 354102"/>
                  <a:gd name="connsiteX12" fmla="*/ 143018 w 196723"/>
                  <a:gd name="connsiteY12" fmla="*/ 355480 h 354102"/>
                  <a:gd name="connsiteX13" fmla="*/ 104755 w 196723"/>
                  <a:gd name="connsiteY13" fmla="*/ 361873 h 354102"/>
                  <a:gd name="connsiteX14" fmla="*/ 22328 w 196723"/>
                  <a:gd name="connsiteY14" fmla="*/ 290069 h 354102"/>
                  <a:gd name="connsiteX15" fmla="*/ 31377 w 196723"/>
                  <a:gd name="connsiteY15" fmla="*/ 226232 h 354102"/>
                  <a:gd name="connsiteX16" fmla="*/ 51640 w 196723"/>
                  <a:gd name="connsiteY16" fmla="*/ 133674 h 354102"/>
                  <a:gd name="connsiteX17" fmla="*/ 0 w 196723"/>
                  <a:gd name="connsiteY17" fmla="*/ 133674 h 354102"/>
                  <a:gd name="connsiteX18" fmla="*/ 11016 w 196723"/>
                  <a:gd name="connsiteY18" fmla="*/ 81345 h 354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6723" h="354102">
                    <a:moveTo>
                      <a:pt x="11016" y="81345"/>
                    </a:moveTo>
                    <a:lnTo>
                      <a:pt x="62656" y="81345"/>
                    </a:lnTo>
                    <a:lnTo>
                      <a:pt x="74853" y="24984"/>
                    </a:lnTo>
                    <a:lnTo>
                      <a:pt x="151477" y="0"/>
                    </a:lnTo>
                    <a:lnTo>
                      <a:pt x="133969" y="81444"/>
                    </a:lnTo>
                    <a:lnTo>
                      <a:pt x="197806" y="81444"/>
                    </a:lnTo>
                    <a:lnTo>
                      <a:pt x="186592" y="133575"/>
                    </a:lnTo>
                    <a:lnTo>
                      <a:pt x="122756" y="133575"/>
                    </a:lnTo>
                    <a:lnTo>
                      <a:pt x="96690" y="253282"/>
                    </a:lnTo>
                    <a:cubicBezTo>
                      <a:pt x="95116" y="259675"/>
                      <a:pt x="93542" y="269216"/>
                      <a:pt x="93542" y="279839"/>
                    </a:cubicBezTo>
                    <a:cubicBezTo>
                      <a:pt x="93542" y="296364"/>
                      <a:pt x="104755" y="306496"/>
                      <a:pt x="120690" y="306496"/>
                    </a:cubicBezTo>
                    <a:cubicBezTo>
                      <a:pt x="133477" y="306496"/>
                      <a:pt x="146264" y="303840"/>
                      <a:pt x="155215" y="300102"/>
                    </a:cubicBezTo>
                    <a:lnTo>
                      <a:pt x="143018" y="355480"/>
                    </a:lnTo>
                    <a:cubicBezTo>
                      <a:pt x="130821" y="358135"/>
                      <a:pt x="116952" y="361873"/>
                      <a:pt x="104755" y="361873"/>
                    </a:cubicBezTo>
                    <a:cubicBezTo>
                      <a:pt x="56361" y="361873"/>
                      <a:pt x="22328" y="342693"/>
                      <a:pt x="22328" y="290069"/>
                    </a:cubicBezTo>
                    <a:cubicBezTo>
                      <a:pt x="22328" y="268823"/>
                      <a:pt x="26558" y="248069"/>
                      <a:pt x="31377" y="226232"/>
                    </a:cubicBezTo>
                    <a:lnTo>
                      <a:pt x="51640" y="133674"/>
                    </a:lnTo>
                    <a:lnTo>
                      <a:pt x="0" y="133674"/>
                    </a:lnTo>
                    <a:lnTo>
                      <a:pt x="11016" y="81345"/>
                    </a:lnTo>
                    <a:close/>
                  </a:path>
                </a:pathLst>
              </a:custGeom>
              <a:grpFill/>
              <a:ln w="9827" cap="flat">
                <a:noFill/>
                <a:prstDash val="solid"/>
                <a:miter/>
              </a:ln>
            </p:spPr>
            <p:txBody>
              <a:bodyPr rtlCol="0" anchor="ctr"/>
              <a:lstStyle/>
              <a:p>
                <a:endParaRPr lang="ja-JP" altLang="en-US" sz="1246"/>
              </a:p>
            </p:txBody>
          </p:sp>
          <p:sp>
            <p:nvSpPr>
              <p:cNvPr id="32" name="フリーフォーム: 図形 31">
                <a:extLst>
                  <a:ext uri="{FF2B5EF4-FFF2-40B4-BE49-F238E27FC236}">
                    <a16:creationId xmlns:a16="http://schemas.microsoft.com/office/drawing/2014/main" id="{AB0DCD36-82EB-4F71-881F-5819EDE732EF}"/>
                  </a:ext>
                </a:extLst>
              </p:cNvPr>
              <p:cNvSpPr/>
              <p:nvPr/>
            </p:nvSpPr>
            <p:spPr>
              <a:xfrm>
                <a:off x="3980790" y="3304475"/>
                <a:ext cx="285249" cy="393447"/>
              </a:xfrm>
              <a:custGeom>
                <a:avLst/>
                <a:gdLst>
                  <a:gd name="connsiteX0" fmla="*/ 84985 w 285249"/>
                  <a:gd name="connsiteY0" fmla="*/ 0 h 393447"/>
                  <a:gd name="connsiteX1" fmla="*/ 156297 w 285249"/>
                  <a:gd name="connsiteY1" fmla="*/ 0 h 393447"/>
                  <a:gd name="connsiteX2" fmla="*/ 122264 w 285249"/>
                  <a:gd name="connsiteY2" fmla="*/ 151674 h 393447"/>
                  <a:gd name="connsiteX3" fmla="*/ 123346 w 285249"/>
                  <a:gd name="connsiteY3" fmla="*/ 151674 h 393447"/>
                  <a:gd name="connsiteX4" fmla="*/ 201052 w 285249"/>
                  <a:gd name="connsiteY4" fmla="*/ 118723 h 393447"/>
                  <a:gd name="connsiteX5" fmla="*/ 290463 w 285249"/>
                  <a:gd name="connsiteY5" fmla="*/ 206462 h 393447"/>
                  <a:gd name="connsiteX6" fmla="*/ 281413 w 285249"/>
                  <a:gd name="connsiteY6" fmla="*/ 266069 h 393447"/>
                  <a:gd name="connsiteX7" fmla="*/ 252692 w 285249"/>
                  <a:gd name="connsiteY7" fmla="*/ 399054 h 393447"/>
                  <a:gd name="connsiteX8" fmla="*/ 181379 w 285249"/>
                  <a:gd name="connsiteY8" fmla="*/ 399054 h 393447"/>
                  <a:gd name="connsiteX9" fmla="*/ 208035 w 285249"/>
                  <a:gd name="connsiteY9" fmla="*/ 269806 h 393447"/>
                  <a:gd name="connsiteX10" fmla="*/ 216003 w 285249"/>
                  <a:gd name="connsiteY10" fmla="*/ 212363 h 393447"/>
                  <a:gd name="connsiteX11" fmla="*/ 177150 w 285249"/>
                  <a:gd name="connsiteY11" fmla="*/ 174100 h 393447"/>
                  <a:gd name="connsiteX12" fmla="*/ 100526 w 285249"/>
                  <a:gd name="connsiteY12" fmla="*/ 261347 h 393447"/>
                  <a:gd name="connsiteX13" fmla="*/ 71312 w 285249"/>
                  <a:gd name="connsiteY13" fmla="*/ 399152 h 393447"/>
                  <a:gd name="connsiteX14" fmla="*/ 0 w 285249"/>
                  <a:gd name="connsiteY14" fmla="*/ 399152 h 393447"/>
                  <a:gd name="connsiteX15" fmla="*/ 84985 w 285249"/>
                  <a:gd name="connsiteY15" fmla="*/ 0 h 393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5249" h="393447">
                    <a:moveTo>
                      <a:pt x="84985" y="0"/>
                    </a:moveTo>
                    <a:lnTo>
                      <a:pt x="156297" y="0"/>
                    </a:lnTo>
                    <a:lnTo>
                      <a:pt x="122264" y="151674"/>
                    </a:lnTo>
                    <a:lnTo>
                      <a:pt x="123346" y="151674"/>
                    </a:lnTo>
                    <a:cubicBezTo>
                      <a:pt x="143018" y="133575"/>
                      <a:pt x="170166" y="118723"/>
                      <a:pt x="201052" y="118723"/>
                    </a:cubicBezTo>
                    <a:cubicBezTo>
                      <a:pt x="254757" y="118723"/>
                      <a:pt x="290463" y="152264"/>
                      <a:pt x="290463" y="206462"/>
                    </a:cubicBezTo>
                    <a:cubicBezTo>
                      <a:pt x="290463" y="227216"/>
                      <a:pt x="285151" y="249052"/>
                      <a:pt x="281413" y="266069"/>
                    </a:cubicBezTo>
                    <a:lnTo>
                      <a:pt x="252692" y="399054"/>
                    </a:lnTo>
                    <a:lnTo>
                      <a:pt x="181379" y="399054"/>
                    </a:lnTo>
                    <a:lnTo>
                      <a:pt x="208035" y="269806"/>
                    </a:lnTo>
                    <a:cubicBezTo>
                      <a:pt x="211773" y="251216"/>
                      <a:pt x="216003" y="232527"/>
                      <a:pt x="216003" y="212363"/>
                    </a:cubicBezTo>
                    <a:cubicBezTo>
                      <a:pt x="216003" y="189445"/>
                      <a:pt x="200068" y="174100"/>
                      <a:pt x="177150" y="174100"/>
                    </a:cubicBezTo>
                    <a:cubicBezTo>
                      <a:pt x="127674" y="174100"/>
                      <a:pt x="109575" y="220429"/>
                      <a:pt x="100526" y="261347"/>
                    </a:cubicBezTo>
                    <a:lnTo>
                      <a:pt x="71312" y="399152"/>
                    </a:lnTo>
                    <a:lnTo>
                      <a:pt x="0" y="399152"/>
                    </a:lnTo>
                    <a:lnTo>
                      <a:pt x="84985" y="0"/>
                    </a:lnTo>
                    <a:close/>
                  </a:path>
                </a:pathLst>
              </a:custGeom>
              <a:grpFill/>
              <a:ln w="9827" cap="flat">
                <a:noFill/>
                <a:prstDash val="solid"/>
                <a:miter/>
              </a:ln>
            </p:spPr>
            <p:txBody>
              <a:bodyPr rtlCol="0" anchor="ctr"/>
              <a:lstStyle/>
              <a:p>
                <a:endParaRPr lang="ja-JP" altLang="en-US" sz="1246"/>
              </a:p>
            </p:txBody>
          </p:sp>
          <p:sp>
            <p:nvSpPr>
              <p:cNvPr id="33" name="フリーフォーム: 図形 32">
                <a:extLst>
                  <a:ext uri="{FF2B5EF4-FFF2-40B4-BE49-F238E27FC236}">
                    <a16:creationId xmlns:a16="http://schemas.microsoft.com/office/drawing/2014/main" id="{51AD1292-44FB-45CB-9FF5-7561CCD82CEF}"/>
                  </a:ext>
                </a:extLst>
              </p:cNvPr>
              <p:cNvSpPr/>
              <p:nvPr/>
            </p:nvSpPr>
            <p:spPr>
              <a:xfrm>
                <a:off x="4291023"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4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396 w 265576"/>
                  <a:gd name="connsiteY10" fmla="*/ 116460 h 285249"/>
                  <a:gd name="connsiteX11" fmla="*/ 199970 w 265576"/>
                  <a:gd name="connsiteY11" fmla="*/ 97870 h 285249"/>
                  <a:gd name="connsiteX12" fmla="*/ 154723 w 265576"/>
                  <a:gd name="connsiteY12" fmla="*/ 52132 h 285249"/>
                  <a:gd name="connsiteX13" fmla="*/ 77607 w 265576"/>
                  <a:gd name="connsiteY13" fmla="*/ 116460 h 285249"/>
                  <a:gd name="connsiteX14" fmla="*/ 198396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1" y="279839"/>
                      <a:pt x="161117" y="286725"/>
                      <a:pt x="131903" y="286725"/>
                    </a:cubicBezTo>
                    <a:cubicBezTo>
                      <a:pt x="53115" y="286725"/>
                      <a:pt x="0" y="248462"/>
                      <a:pt x="0" y="167018"/>
                    </a:cubicBezTo>
                    <a:cubicBezTo>
                      <a:pt x="0" y="81935"/>
                      <a:pt x="66001" y="0"/>
                      <a:pt x="155904" y="0"/>
                    </a:cubicBezTo>
                    <a:cubicBezTo>
                      <a:pt x="223478" y="0"/>
                      <a:pt x="268134" y="34525"/>
                      <a:pt x="268134" y="104264"/>
                    </a:cubicBezTo>
                    <a:cubicBezTo>
                      <a:pt x="268134" y="125018"/>
                      <a:pt x="265479" y="145182"/>
                      <a:pt x="261249" y="165445"/>
                    </a:cubicBezTo>
                    <a:lnTo>
                      <a:pt x="68066" y="165445"/>
                    </a:lnTo>
                    <a:close/>
                    <a:moveTo>
                      <a:pt x="198396" y="116460"/>
                    </a:moveTo>
                    <a:cubicBezTo>
                      <a:pt x="199478" y="110067"/>
                      <a:pt x="199970" y="104264"/>
                      <a:pt x="199970" y="97870"/>
                    </a:cubicBezTo>
                    <a:cubicBezTo>
                      <a:pt x="199970" y="68657"/>
                      <a:pt x="184527" y="52132"/>
                      <a:pt x="154723" y="52132"/>
                    </a:cubicBezTo>
                    <a:cubicBezTo>
                      <a:pt x="110559" y="52132"/>
                      <a:pt x="91378" y="78689"/>
                      <a:pt x="77607" y="116460"/>
                    </a:cubicBezTo>
                    <a:lnTo>
                      <a:pt x="198396" y="116460"/>
                    </a:lnTo>
                    <a:close/>
                  </a:path>
                </a:pathLst>
              </a:custGeom>
              <a:grpFill/>
              <a:ln w="9827" cap="flat">
                <a:noFill/>
                <a:prstDash val="solid"/>
                <a:miter/>
              </a:ln>
            </p:spPr>
            <p:txBody>
              <a:bodyPr rtlCol="0" anchor="ctr"/>
              <a:lstStyle/>
              <a:p>
                <a:endParaRPr lang="ja-JP" altLang="en-US" sz="1246"/>
              </a:p>
            </p:txBody>
          </p:sp>
          <p:sp>
            <p:nvSpPr>
              <p:cNvPr id="34" name="フリーフォーム: 図形 33">
                <a:extLst>
                  <a:ext uri="{FF2B5EF4-FFF2-40B4-BE49-F238E27FC236}">
                    <a16:creationId xmlns:a16="http://schemas.microsoft.com/office/drawing/2014/main" id="{C4EB86E6-D0D0-4F61-B849-930CC15CA5E2}"/>
                  </a:ext>
                </a:extLst>
              </p:cNvPr>
              <p:cNvSpPr/>
              <p:nvPr/>
            </p:nvSpPr>
            <p:spPr>
              <a:xfrm>
                <a:off x="4668831" y="3332213"/>
                <a:ext cx="383611" cy="363939"/>
              </a:xfrm>
              <a:custGeom>
                <a:avLst/>
                <a:gdLst>
                  <a:gd name="connsiteX0" fmla="*/ 79870 w 383611"/>
                  <a:gd name="connsiteY0" fmla="*/ 0 h 363938"/>
                  <a:gd name="connsiteX1" fmla="*/ 174002 w 383611"/>
                  <a:gd name="connsiteY1" fmla="*/ 0 h 363938"/>
                  <a:gd name="connsiteX2" fmla="*/ 253282 w 383611"/>
                  <a:gd name="connsiteY2" fmla="*/ 282003 h 363938"/>
                  <a:gd name="connsiteX3" fmla="*/ 254364 w 383611"/>
                  <a:gd name="connsiteY3" fmla="*/ 282003 h 363938"/>
                  <a:gd name="connsiteX4" fmla="*/ 315053 w 383611"/>
                  <a:gd name="connsiteY4" fmla="*/ 0 h 363938"/>
                  <a:gd name="connsiteX5" fmla="*/ 385283 w 383611"/>
                  <a:gd name="connsiteY5" fmla="*/ 0 h 363938"/>
                  <a:gd name="connsiteX6" fmla="*/ 304922 w 383611"/>
                  <a:gd name="connsiteY6" fmla="*/ 371316 h 363938"/>
                  <a:gd name="connsiteX7" fmla="*/ 209117 w 383611"/>
                  <a:gd name="connsiteY7" fmla="*/ 371316 h 363938"/>
                  <a:gd name="connsiteX8" fmla="*/ 131411 w 383611"/>
                  <a:gd name="connsiteY8" fmla="*/ 86657 h 363938"/>
                  <a:gd name="connsiteX9" fmla="*/ 130329 w 383611"/>
                  <a:gd name="connsiteY9" fmla="*/ 86657 h 363938"/>
                  <a:gd name="connsiteX10" fmla="*/ 71312 w 383611"/>
                  <a:gd name="connsiteY10" fmla="*/ 371316 h 363938"/>
                  <a:gd name="connsiteX11" fmla="*/ 0 w 383611"/>
                  <a:gd name="connsiteY11" fmla="*/ 371316 h 363938"/>
                  <a:gd name="connsiteX12" fmla="*/ 79870 w 383611"/>
                  <a:gd name="connsiteY12" fmla="*/ 0 h 363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3611" h="363938">
                    <a:moveTo>
                      <a:pt x="79870" y="0"/>
                    </a:moveTo>
                    <a:lnTo>
                      <a:pt x="174002" y="0"/>
                    </a:lnTo>
                    <a:lnTo>
                      <a:pt x="253282" y="282003"/>
                    </a:lnTo>
                    <a:lnTo>
                      <a:pt x="254364" y="282003"/>
                    </a:lnTo>
                    <a:lnTo>
                      <a:pt x="315053" y="0"/>
                    </a:lnTo>
                    <a:lnTo>
                      <a:pt x="385283" y="0"/>
                    </a:lnTo>
                    <a:lnTo>
                      <a:pt x="304922" y="371316"/>
                    </a:lnTo>
                    <a:lnTo>
                      <a:pt x="209117" y="371316"/>
                    </a:lnTo>
                    <a:lnTo>
                      <a:pt x="131411" y="86657"/>
                    </a:lnTo>
                    <a:lnTo>
                      <a:pt x="130329" y="86657"/>
                    </a:lnTo>
                    <a:lnTo>
                      <a:pt x="71312" y="371316"/>
                    </a:lnTo>
                    <a:lnTo>
                      <a:pt x="0" y="371316"/>
                    </a:lnTo>
                    <a:lnTo>
                      <a:pt x="79870" y="0"/>
                    </a:lnTo>
                    <a:close/>
                  </a:path>
                </a:pathLst>
              </a:custGeom>
              <a:grpFill/>
              <a:ln w="9827" cap="flat">
                <a:noFill/>
                <a:prstDash val="solid"/>
                <a:miter/>
              </a:ln>
            </p:spPr>
            <p:txBody>
              <a:bodyPr rtlCol="0" anchor="ctr"/>
              <a:lstStyle/>
              <a:p>
                <a:endParaRPr lang="ja-JP" altLang="en-US" sz="1246"/>
              </a:p>
            </p:txBody>
          </p:sp>
          <p:sp>
            <p:nvSpPr>
              <p:cNvPr id="35" name="フリーフォーム: 図形 34">
                <a:extLst>
                  <a:ext uri="{FF2B5EF4-FFF2-40B4-BE49-F238E27FC236}">
                    <a16:creationId xmlns:a16="http://schemas.microsoft.com/office/drawing/2014/main" id="{566A16F1-5E0E-4806-9564-4C82203A1B83}"/>
                  </a:ext>
                </a:extLst>
              </p:cNvPr>
              <p:cNvSpPr/>
              <p:nvPr/>
            </p:nvSpPr>
            <p:spPr>
              <a:xfrm>
                <a:off x="5037589"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4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396 w 265576"/>
                  <a:gd name="connsiteY10" fmla="*/ 116460 h 285249"/>
                  <a:gd name="connsiteX11" fmla="*/ 199969 w 265576"/>
                  <a:gd name="connsiteY11" fmla="*/ 97870 h 285249"/>
                  <a:gd name="connsiteX12" fmla="*/ 154723 w 265576"/>
                  <a:gd name="connsiteY12" fmla="*/ 52132 h 285249"/>
                  <a:gd name="connsiteX13" fmla="*/ 77607 w 265576"/>
                  <a:gd name="connsiteY13" fmla="*/ 116460 h 285249"/>
                  <a:gd name="connsiteX14" fmla="*/ 198396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1" y="279839"/>
                      <a:pt x="161117" y="286725"/>
                      <a:pt x="131903" y="286725"/>
                    </a:cubicBezTo>
                    <a:cubicBezTo>
                      <a:pt x="53115" y="286725"/>
                      <a:pt x="0" y="248462"/>
                      <a:pt x="0" y="167018"/>
                    </a:cubicBezTo>
                    <a:cubicBezTo>
                      <a:pt x="0" y="81935"/>
                      <a:pt x="66001" y="0"/>
                      <a:pt x="155904" y="0"/>
                    </a:cubicBezTo>
                    <a:cubicBezTo>
                      <a:pt x="223478" y="0"/>
                      <a:pt x="268134" y="34525"/>
                      <a:pt x="268134" y="104264"/>
                    </a:cubicBezTo>
                    <a:cubicBezTo>
                      <a:pt x="268134" y="125018"/>
                      <a:pt x="265479" y="145182"/>
                      <a:pt x="261249" y="165445"/>
                    </a:cubicBezTo>
                    <a:lnTo>
                      <a:pt x="68066" y="165445"/>
                    </a:lnTo>
                    <a:close/>
                    <a:moveTo>
                      <a:pt x="198396" y="116460"/>
                    </a:moveTo>
                    <a:cubicBezTo>
                      <a:pt x="199478" y="110067"/>
                      <a:pt x="199969" y="104264"/>
                      <a:pt x="199969" y="97870"/>
                    </a:cubicBezTo>
                    <a:cubicBezTo>
                      <a:pt x="199969" y="68657"/>
                      <a:pt x="184527" y="52132"/>
                      <a:pt x="154723" y="52132"/>
                    </a:cubicBezTo>
                    <a:cubicBezTo>
                      <a:pt x="110559" y="52132"/>
                      <a:pt x="91378" y="78689"/>
                      <a:pt x="77607" y="116460"/>
                    </a:cubicBezTo>
                    <a:lnTo>
                      <a:pt x="198396" y="116460"/>
                    </a:lnTo>
                    <a:close/>
                  </a:path>
                </a:pathLst>
              </a:custGeom>
              <a:grpFill/>
              <a:ln w="9827" cap="flat">
                <a:noFill/>
                <a:prstDash val="solid"/>
                <a:miter/>
              </a:ln>
            </p:spPr>
            <p:txBody>
              <a:bodyPr rtlCol="0" anchor="ctr"/>
              <a:lstStyle/>
              <a:p>
                <a:endParaRPr lang="ja-JP" altLang="en-US" sz="1246"/>
              </a:p>
            </p:txBody>
          </p:sp>
          <p:sp>
            <p:nvSpPr>
              <p:cNvPr id="36" name="フリーフォーム: 図形 35">
                <a:extLst>
                  <a:ext uri="{FF2B5EF4-FFF2-40B4-BE49-F238E27FC236}">
                    <a16:creationId xmlns:a16="http://schemas.microsoft.com/office/drawing/2014/main" id="{4DC872AB-8A08-441E-8B10-7C2D826CB7D0}"/>
                  </a:ext>
                </a:extLst>
              </p:cNvPr>
              <p:cNvSpPr/>
              <p:nvPr/>
            </p:nvSpPr>
            <p:spPr>
              <a:xfrm>
                <a:off x="5275231" y="3429591"/>
                <a:ext cx="334430" cy="265577"/>
              </a:xfrm>
              <a:custGeom>
                <a:avLst/>
                <a:gdLst>
                  <a:gd name="connsiteX0" fmla="*/ 175674 w 334430"/>
                  <a:gd name="connsiteY0" fmla="*/ 94132 h 265576"/>
                  <a:gd name="connsiteX1" fmla="*/ 252790 w 334430"/>
                  <a:gd name="connsiteY1" fmla="*/ 0 h 265576"/>
                  <a:gd name="connsiteX2" fmla="*/ 337873 w 334430"/>
                  <a:gd name="connsiteY2" fmla="*/ 0 h 265576"/>
                  <a:gd name="connsiteX3" fmla="*/ 221314 w 334430"/>
                  <a:gd name="connsiteY3" fmla="*/ 130920 h 265576"/>
                  <a:gd name="connsiteX4" fmla="*/ 286725 w 334430"/>
                  <a:gd name="connsiteY4" fmla="*/ 274036 h 265576"/>
                  <a:gd name="connsiteX5" fmla="*/ 209019 w 334430"/>
                  <a:gd name="connsiteY5" fmla="*/ 274036 h 265576"/>
                  <a:gd name="connsiteX6" fmla="*/ 167018 w 334430"/>
                  <a:gd name="connsiteY6" fmla="*/ 169182 h 265576"/>
                  <a:gd name="connsiteX7" fmla="*/ 85083 w 334430"/>
                  <a:gd name="connsiteY7" fmla="*/ 274036 h 265576"/>
                  <a:gd name="connsiteX8" fmla="*/ 0 w 334430"/>
                  <a:gd name="connsiteY8" fmla="*/ 274036 h 265576"/>
                  <a:gd name="connsiteX9" fmla="*/ 123936 w 334430"/>
                  <a:gd name="connsiteY9" fmla="*/ 130920 h 265576"/>
                  <a:gd name="connsiteX10" fmla="*/ 65902 w 334430"/>
                  <a:gd name="connsiteY10" fmla="*/ 0 h 265576"/>
                  <a:gd name="connsiteX11" fmla="*/ 139871 w 334430"/>
                  <a:gd name="connsiteY11" fmla="*/ 0 h 265576"/>
                  <a:gd name="connsiteX12" fmla="*/ 175674 w 334430"/>
                  <a:gd name="connsiteY12" fmla="*/ 94132 h 265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34430" h="265576">
                    <a:moveTo>
                      <a:pt x="175674" y="94132"/>
                    </a:moveTo>
                    <a:lnTo>
                      <a:pt x="252790" y="0"/>
                    </a:lnTo>
                    <a:lnTo>
                      <a:pt x="337873" y="0"/>
                    </a:lnTo>
                    <a:lnTo>
                      <a:pt x="221314" y="130920"/>
                    </a:lnTo>
                    <a:lnTo>
                      <a:pt x="286725" y="274036"/>
                    </a:lnTo>
                    <a:lnTo>
                      <a:pt x="209019" y="274036"/>
                    </a:lnTo>
                    <a:lnTo>
                      <a:pt x="167018" y="169182"/>
                    </a:lnTo>
                    <a:lnTo>
                      <a:pt x="85083" y="274036"/>
                    </a:lnTo>
                    <a:lnTo>
                      <a:pt x="0" y="274036"/>
                    </a:lnTo>
                    <a:lnTo>
                      <a:pt x="123936" y="130920"/>
                    </a:lnTo>
                    <a:lnTo>
                      <a:pt x="65902" y="0"/>
                    </a:lnTo>
                    <a:lnTo>
                      <a:pt x="139871" y="0"/>
                    </a:lnTo>
                    <a:lnTo>
                      <a:pt x="175674" y="94132"/>
                    </a:lnTo>
                    <a:close/>
                  </a:path>
                </a:pathLst>
              </a:custGeom>
              <a:grpFill/>
              <a:ln w="9827" cap="flat">
                <a:noFill/>
                <a:prstDash val="solid"/>
                <a:miter/>
              </a:ln>
            </p:spPr>
            <p:txBody>
              <a:bodyPr rtlCol="0" anchor="ctr"/>
              <a:lstStyle/>
              <a:p>
                <a:endParaRPr lang="ja-JP" altLang="en-US" sz="1246"/>
              </a:p>
            </p:txBody>
          </p:sp>
          <p:sp>
            <p:nvSpPr>
              <p:cNvPr id="37" name="フリーフォーム: 図形 36">
                <a:extLst>
                  <a:ext uri="{FF2B5EF4-FFF2-40B4-BE49-F238E27FC236}">
                    <a16:creationId xmlns:a16="http://schemas.microsoft.com/office/drawing/2014/main" id="{37FFA7E8-E7B9-49FF-BE94-2DF5E9C1D6BE}"/>
                  </a:ext>
                </a:extLst>
              </p:cNvPr>
              <p:cNvSpPr/>
              <p:nvPr/>
            </p:nvSpPr>
            <p:spPr>
              <a:xfrm>
                <a:off x="5620973" y="3348148"/>
                <a:ext cx="196724" cy="354103"/>
              </a:xfrm>
              <a:custGeom>
                <a:avLst/>
                <a:gdLst>
                  <a:gd name="connsiteX0" fmla="*/ 11115 w 196723"/>
                  <a:gd name="connsiteY0" fmla="*/ 81345 h 354102"/>
                  <a:gd name="connsiteX1" fmla="*/ 62755 w 196723"/>
                  <a:gd name="connsiteY1" fmla="*/ 81345 h 354102"/>
                  <a:gd name="connsiteX2" fmla="*/ 74952 w 196723"/>
                  <a:gd name="connsiteY2" fmla="*/ 24984 h 354102"/>
                  <a:gd name="connsiteX3" fmla="*/ 151576 w 196723"/>
                  <a:gd name="connsiteY3" fmla="*/ 0 h 354102"/>
                  <a:gd name="connsiteX4" fmla="*/ 133969 w 196723"/>
                  <a:gd name="connsiteY4" fmla="*/ 81444 h 354102"/>
                  <a:gd name="connsiteX5" fmla="*/ 197806 w 196723"/>
                  <a:gd name="connsiteY5" fmla="*/ 81444 h 354102"/>
                  <a:gd name="connsiteX6" fmla="*/ 186592 w 196723"/>
                  <a:gd name="connsiteY6" fmla="*/ 133575 h 354102"/>
                  <a:gd name="connsiteX7" fmla="*/ 122756 w 196723"/>
                  <a:gd name="connsiteY7" fmla="*/ 133575 h 354102"/>
                  <a:gd name="connsiteX8" fmla="*/ 96690 w 196723"/>
                  <a:gd name="connsiteY8" fmla="*/ 253282 h 354102"/>
                  <a:gd name="connsiteX9" fmla="*/ 93444 w 196723"/>
                  <a:gd name="connsiteY9" fmla="*/ 279839 h 354102"/>
                  <a:gd name="connsiteX10" fmla="*/ 120592 w 196723"/>
                  <a:gd name="connsiteY10" fmla="*/ 306496 h 354102"/>
                  <a:gd name="connsiteX11" fmla="*/ 155215 w 196723"/>
                  <a:gd name="connsiteY11" fmla="*/ 300102 h 354102"/>
                  <a:gd name="connsiteX12" fmla="*/ 143018 w 196723"/>
                  <a:gd name="connsiteY12" fmla="*/ 355480 h 354102"/>
                  <a:gd name="connsiteX13" fmla="*/ 104755 w 196723"/>
                  <a:gd name="connsiteY13" fmla="*/ 361873 h 354102"/>
                  <a:gd name="connsiteX14" fmla="*/ 22328 w 196723"/>
                  <a:gd name="connsiteY14" fmla="*/ 290069 h 354102"/>
                  <a:gd name="connsiteX15" fmla="*/ 31377 w 196723"/>
                  <a:gd name="connsiteY15" fmla="*/ 226232 h 354102"/>
                  <a:gd name="connsiteX16" fmla="*/ 51640 w 196723"/>
                  <a:gd name="connsiteY16" fmla="*/ 133674 h 354102"/>
                  <a:gd name="connsiteX17" fmla="*/ 0 w 196723"/>
                  <a:gd name="connsiteY17" fmla="*/ 133674 h 354102"/>
                  <a:gd name="connsiteX18" fmla="*/ 11115 w 196723"/>
                  <a:gd name="connsiteY18" fmla="*/ 81345 h 354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6723" h="354102">
                    <a:moveTo>
                      <a:pt x="11115" y="81345"/>
                    </a:moveTo>
                    <a:lnTo>
                      <a:pt x="62755" y="81345"/>
                    </a:lnTo>
                    <a:lnTo>
                      <a:pt x="74952" y="24984"/>
                    </a:lnTo>
                    <a:lnTo>
                      <a:pt x="151576" y="0"/>
                    </a:lnTo>
                    <a:lnTo>
                      <a:pt x="133969" y="81444"/>
                    </a:lnTo>
                    <a:lnTo>
                      <a:pt x="197806" y="81444"/>
                    </a:lnTo>
                    <a:lnTo>
                      <a:pt x="186592" y="133575"/>
                    </a:lnTo>
                    <a:lnTo>
                      <a:pt x="122756" y="133575"/>
                    </a:lnTo>
                    <a:lnTo>
                      <a:pt x="96690" y="253282"/>
                    </a:lnTo>
                    <a:cubicBezTo>
                      <a:pt x="95116" y="259675"/>
                      <a:pt x="93444" y="269216"/>
                      <a:pt x="93444" y="279839"/>
                    </a:cubicBezTo>
                    <a:cubicBezTo>
                      <a:pt x="93444" y="296364"/>
                      <a:pt x="104657" y="306496"/>
                      <a:pt x="120592" y="306496"/>
                    </a:cubicBezTo>
                    <a:cubicBezTo>
                      <a:pt x="133379" y="306496"/>
                      <a:pt x="146166" y="303840"/>
                      <a:pt x="155215" y="300102"/>
                    </a:cubicBezTo>
                    <a:lnTo>
                      <a:pt x="143018" y="355480"/>
                    </a:lnTo>
                    <a:cubicBezTo>
                      <a:pt x="130821" y="358135"/>
                      <a:pt x="116952" y="361873"/>
                      <a:pt x="104755" y="361873"/>
                    </a:cubicBezTo>
                    <a:cubicBezTo>
                      <a:pt x="56361" y="361873"/>
                      <a:pt x="22328" y="342693"/>
                      <a:pt x="22328" y="290069"/>
                    </a:cubicBezTo>
                    <a:cubicBezTo>
                      <a:pt x="22328" y="268823"/>
                      <a:pt x="26558" y="248069"/>
                      <a:pt x="31377" y="226232"/>
                    </a:cubicBezTo>
                    <a:lnTo>
                      <a:pt x="51640" y="133674"/>
                    </a:lnTo>
                    <a:lnTo>
                      <a:pt x="0" y="133674"/>
                    </a:lnTo>
                    <a:lnTo>
                      <a:pt x="11115" y="81345"/>
                    </a:lnTo>
                    <a:close/>
                  </a:path>
                </a:pathLst>
              </a:custGeom>
              <a:grpFill/>
              <a:ln w="9827" cap="flat">
                <a:noFill/>
                <a:prstDash val="solid"/>
                <a:miter/>
              </a:ln>
            </p:spPr>
            <p:txBody>
              <a:bodyPr rtlCol="0" anchor="ctr"/>
              <a:lstStyle/>
              <a:p>
                <a:endParaRPr lang="ja-JP" altLang="en-US" sz="1246"/>
              </a:p>
            </p:txBody>
          </p:sp>
          <p:sp>
            <p:nvSpPr>
              <p:cNvPr id="38" name="フリーフォーム: 図形 37">
                <a:extLst>
                  <a:ext uri="{FF2B5EF4-FFF2-40B4-BE49-F238E27FC236}">
                    <a16:creationId xmlns:a16="http://schemas.microsoft.com/office/drawing/2014/main" id="{D313EE2D-C011-4F95-9B1E-A18959E6B5AD}"/>
                  </a:ext>
                </a:extLst>
              </p:cNvPr>
              <p:cNvSpPr/>
              <p:nvPr/>
            </p:nvSpPr>
            <p:spPr>
              <a:xfrm>
                <a:off x="5941436" y="3332213"/>
                <a:ext cx="344266" cy="363939"/>
              </a:xfrm>
              <a:custGeom>
                <a:avLst/>
                <a:gdLst>
                  <a:gd name="connsiteX0" fmla="*/ 0 w 344266"/>
                  <a:gd name="connsiteY0" fmla="*/ 0 h 363938"/>
                  <a:gd name="connsiteX1" fmla="*/ 74460 w 344266"/>
                  <a:gd name="connsiteY1" fmla="*/ 0 h 363938"/>
                  <a:gd name="connsiteX2" fmla="*/ 109083 w 344266"/>
                  <a:gd name="connsiteY2" fmla="*/ 288889 h 363938"/>
                  <a:gd name="connsiteX3" fmla="*/ 110165 w 344266"/>
                  <a:gd name="connsiteY3" fmla="*/ 288889 h 363938"/>
                  <a:gd name="connsiteX4" fmla="*/ 264495 w 344266"/>
                  <a:gd name="connsiteY4" fmla="*/ 0 h 363938"/>
                  <a:gd name="connsiteX5" fmla="*/ 345349 w 344266"/>
                  <a:gd name="connsiteY5" fmla="*/ 0 h 363938"/>
                  <a:gd name="connsiteX6" fmla="*/ 137805 w 344266"/>
                  <a:gd name="connsiteY6" fmla="*/ 371316 h 363938"/>
                  <a:gd name="connsiteX7" fmla="*/ 48984 w 344266"/>
                  <a:gd name="connsiteY7" fmla="*/ 371316 h 363938"/>
                  <a:gd name="connsiteX8" fmla="*/ 0 w 344266"/>
                  <a:gd name="connsiteY8" fmla="*/ 0 h 363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4266" h="363938">
                    <a:moveTo>
                      <a:pt x="0" y="0"/>
                    </a:moveTo>
                    <a:lnTo>
                      <a:pt x="74460" y="0"/>
                    </a:lnTo>
                    <a:lnTo>
                      <a:pt x="109083" y="288889"/>
                    </a:lnTo>
                    <a:lnTo>
                      <a:pt x="110165" y="288889"/>
                    </a:lnTo>
                    <a:lnTo>
                      <a:pt x="264495" y="0"/>
                    </a:lnTo>
                    <a:lnTo>
                      <a:pt x="345349" y="0"/>
                    </a:lnTo>
                    <a:lnTo>
                      <a:pt x="137805" y="371316"/>
                    </a:lnTo>
                    <a:lnTo>
                      <a:pt x="48984" y="371316"/>
                    </a:lnTo>
                    <a:lnTo>
                      <a:pt x="0" y="0"/>
                    </a:lnTo>
                    <a:close/>
                  </a:path>
                </a:pathLst>
              </a:custGeom>
              <a:grpFill/>
              <a:ln w="9827" cap="flat">
                <a:noFill/>
                <a:prstDash val="solid"/>
                <a:miter/>
              </a:ln>
            </p:spPr>
            <p:txBody>
              <a:bodyPr rtlCol="0" anchor="ctr"/>
              <a:lstStyle/>
              <a:p>
                <a:endParaRPr lang="ja-JP" altLang="en-US" sz="1246"/>
              </a:p>
            </p:txBody>
          </p:sp>
          <p:sp>
            <p:nvSpPr>
              <p:cNvPr id="39" name="フリーフォーム: 図形 38">
                <a:extLst>
                  <a:ext uri="{FF2B5EF4-FFF2-40B4-BE49-F238E27FC236}">
                    <a16:creationId xmlns:a16="http://schemas.microsoft.com/office/drawing/2014/main" id="{A01F3CAF-E943-40A1-8098-47FD7B9A9D16}"/>
                  </a:ext>
                </a:extLst>
              </p:cNvPr>
              <p:cNvSpPr/>
              <p:nvPr/>
            </p:nvSpPr>
            <p:spPr>
              <a:xfrm>
                <a:off x="6204259" y="3423099"/>
                <a:ext cx="255741" cy="285249"/>
              </a:xfrm>
              <a:custGeom>
                <a:avLst/>
                <a:gdLst>
                  <a:gd name="connsiteX0" fmla="*/ 174002 w 255740"/>
                  <a:gd name="connsiteY0" fmla="*/ 238429 h 285249"/>
                  <a:gd name="connsiteX1" fmla="*/ 172920 w 255740"/>
                  <a:gd name="connsiteY1" fmla="*/ 238429 h 285249"/>
                  <a:gd name="connsiteX2" fmla="*/ 84591 w 255740"/>
                  <a:gd name="connsiteY2" fmla="*/ 286823 h 285249"/>
                  <a:gd name="connsiteX3" fmla="*/ 0 w 255740"/>
                  <a:gd name="connsiteY3" fmla="*/ 208625 h 285249"/>
                  <a:gd name="connsiteX4" fmla="*/ 168100 w 255740"/>
                  <a:gd name="connsiteY4" fmla="*/ 111247 h 285249"/>
                  <a:gd name="connsiteX5" fmla="*/ 193084 w 255740"/>
                  <a:gd name="connsiteY5" fmla="*/ 111247 h 285249"/>
                  <a:gd name="connsiteX6" fmla="*/ 195248 w 255740"/>
                  <a:gd name="connsiteY6" fmla="*/ 87837 h 285249"/>
                  <a:gd name="connsiteX7" fmla="*/ 140461 w 255740"/>
                  <a:gd name="connsiteY7" fmla="*/ 52230 h 285249"/>
                  <a:gd name="connsiteX8" fmla="*/ 50558 w 255740"/>
                  <a:gd name="connsiteY8" fmla="*/ 73476 h 285249"/>
                  <a:gd name="connsiteX9" fmla="*/ 60689 w 255740"/>
                  <a:gd name="connsiteY9" fmla="*/ 16525 h 285249"/>
                  <a:gd name="connsiteX10" fmla="*/ 153838 w 255740"/>
                  <a:gd name="connsiteY10" fmla="*/ 0 h 285249"/>
                  <a:gd name="connsiteX11" fmla="*/ 260266 w 255740"/>
                  <a:gd name="connsiteY11" fmla="*/ 84591 h 285249"/>
                  <a:gd name="connsiteX12" fmla="*/ 226724 w 255740"/>
                  <a:gd name="connsiteY12" fmla="*/ 280331 h 285249"/>
                  <a:gd name="connsiteX13" fmla="*/ 166625 w 255740"/>
                  <a:gd name="connsiteY13" fmla="*/ 280331 h 285249"/>
                  <a:gd name="connsiteX14" fmla="*/ 174002 w 255740"/>
                  <a:gd name="connsiteY14" fmla="*/ 238429 h 285249"/>
                  <a:gd name="connsiteX15" fmla="*/ 104264 w 255740"/>
                  <a:gd name="connsiteY15" fmla="*/ 234691 h 285249"/>
                  <a:gd name="connsiteX16" fmla="*/ 185117 w 255740"/>
                  <a:gd name="connsiteY16" fmla="*/ 153838 h 285249"/>
                  <a:gd name="connsiteX17" fmla="*/ 160133 w 255740"/>
                  <a:gd name="connsiteY17" fmla="*/ 153838 h 285249"/>
                  <a:gd name="connsiteX18" fmla="*/ 68067 w 255740"/>
                  <a:gd name="connsiteY18" fmla="*/ 205970 h 285249"/>
                  <a:gd name="connsiteX19" fmla="*/ 104264 w 255740"/>
                  <a:gd name="connsiteY19" fmla="*/ 234691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740" h="285249">
                    <a:moveTo>
                      <a:pt x="174002" y="238429"/>
                    </a:moveTo>
                    <a:lnTo>
                      <a:pt x="172920" y="238429"/>
                    </a:lnTo>
                    <a:cubicBezTo>
                      <a:pt x="148428" y="269315"/>
                      <a:pt x="123936" y="286823"/>
                      <a:pt x="84591" y="286823"/>
                    </a:cubicBezTo>
                    <a:cubicBezTo>
                      <a:pt x="35115" y="286823"/>
                      <a:pt x="0" y="259183"/>
                      <a:pt x="0" y="208625"/>
                    </a:cubicBezTo>
                    <a:cubicBezTo>
                      <a:pt x="0" y="118133"/>
                      <a:pt x="101116" y="111247"/>
                      <a:pt x="168100" y="111247"/>
                    </a:cubicBezTo>
                    <a:lnTo>
                      <a:pt x="193084" y="111247"/>
                    </a:lnTo>
                    <a:cubicBezTo>
                      <a:pt x="195248" y="103772"/>
                      <a:pt x="195248" y="95804"/>
                      <a:pt x="195248" y="87837"/>
                    </a:cubicBezTo>
                    <a:cubicBezTo>
                      <a:pt x="195248" y="60197"/>
                      <a:pt x="165445" y="52230"/>
                      <a:pt x="140461" y="52230"/>
                    </a:cubicBezTo>
                    <a:cubicBezTo>
                      <a:pt x="109083" y="52230"/>
                      <a:pt x="78788" y="60197"/>
                      <a:pt x="50558" y="73476"/>
                    </a:cubicBezTo>
                    <a:lnTo>
                      <a:pt x="60689" y="16525"/>
                    </a:lnTo>
                    <a:cubicBezTo>
                      <a:pt x="90985" y="5902"/>
                      <a:pt x="121870" y="0"/>
                      <a:pt x="153838" y="0"/>
                    </a:cubicBezTo>
                    <a:cubicBezTo>
                      <a:pt x="208626" y="0"/>
                      <a:pt x="260266" y="20263"/>
                      <a:pt x="260266" y="84591"/>
                    </a:cubicBezTo>
                    <a:cubicBezTo>
                      <a:pt x="260266" y="121280"/>
                      <a:pt x="233118" y="228790"/>
                      <a:pt x="226724" y="280331"/>
                    </a:cubicBezTo>
                    <a:lnTo>
                      <a:pt x="166625" y="280331"/>
                    </a:lnTo>
                    <a:lnTo>
                      <a:pt x="174002" y="238429"/>
                    </a:lnTo>
                    <a:close/>
                    <a:moveTo>
                      <a:pt x="104264" y="234691"/>
                    </a:moveTo>
                    <a:cubicBezTo>
                      <a:pt x="157477" y="234691"/>
                      <a:pt x="174002" y="198002"/>
                      <a:pt x="185117" y="153838"/>
                    </a:cubicBezTo>
                    <a:lnTo>
                      <a:pt x="160133" y="153838"/>
                    </a:lnTo>
                    <a:cubicBezTo>
                      <a:pt x="125510" y="153838"/>
                      <a:pt x="68067" y="159641"/>
                      <a:pt x="68067" y="205970"/>
                    </a:cubicBezTo>
                    <a:cubicBezTo>
                      <a:pt x="68067" y="225052"/>
                      <a:pt x="86165" y="234691"/>
                      <a:pt x="104264" y="234691"/>
                    </a:cubicBezTo>
                    <a:close/>
                  </a:path>
                </a:pathLst>
              </a:custGeom>
              <a:grpFill/>
              <a:ln w="9827" cap="flat">
                <a:noFill/>
                <a:prstDash val="solid"/>
                <a:miter/>
              </a:ln>
            </p:spPr>
            <p:txBody>
              <a:bodyPr rtlCol="0" anchor="ctr"/>
              <a:lstStyle/>
              <a:p>
                <a:endParaRPr lang="ja-JP" altLang="en-US" sz="1246"/>
              </a:p>
            </p:txBody>
          </p:sp>
          <p:sp>
            <p:nvSpPr>
              <p:cNvPr id="40" name="フリーフォーム: 図形 39">
                <a:extLst>
                  <a:ext uri="{FF2B5EF4-FFF2-40B4-BE49-F238E27FC236}">
                    <a16:creationId xmlns:a16="http://schemas.microsoft.com/office/drawing/2014/main" id="{90A2960F-9E04-4D26-93CD-2E81CAF57E44}"/>
                  </a:ext>
                </a:extLst>
              </p:cNvPr>
              <p:cNvSpPr/>
              <p:nvPr/>
            </p:nvSpPr>
            <p:spPr>
              <a:xfrm>
                <a:off x="6475246" y="3304475"/>
                <a:ext cx="147543" cy="393447"/>
              </a:xfrm>
              <a:custGeom>
                <a:avLst/>
                <a:gdLst>
                  <a:gd name="connsiteX0" fmla="*/ 84591 w 147542"/>
                  <a:gd name="connsiteY0" fmla="*/ 0 h 393447"/>
                  <a:gd name="connsiteX1" fmla="*/ 155903 w 147542"/>
                  <a:gd name="connsiteY1" fmla="*/ 0 h 393447"/>
                  <a:gd name="connsiteX2" fmla="*/ 71312 w 147542"/>
                  <a:gd name="connsiteY2" fmla="*/ 399054 h 393447"/>
                  <a:gd name="connsiteX3" fmla="*/ 0 w 147542"/>
                  <a:gd name="connsiteY3" fmla="*/ 399054 h 393447"/>
                  <a:gd name="connsiteX4" fmla="*/ 84591 w 147542"/>
                  <a:gd name="connsiteY4" fmla="*/ 0 h 3934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542" h="393447">
                    <a:moveTo>
                      <a:pt x="84591" y="0"/>
                    </a:moveTo>
                    <a:lnTo>
                      <a:pt x="155903" y="0"/>
                    </a:lnTo>
                    <a:lnTo>
                      <a:pt x="71312" y="399054"/>
                    </a:lnTo>
                    <a:lnTo>
                      <a:pt x="0" y="399054"/>
                    </a:lnTo>
                    <a:lnTo>
                      <a:pt x="84591" y="0"/>
                    </a:lnTo>
                    <a:close/>
                  </a:path>
                </a:pathLst>
              </a:custGeom>
              <a:grpFill/>
              <a:ln w="9827" cap="flat">
                <a:noFill/>
                <a:prstDash val="solid"/>
                <a:miter/>
              </a:ln>
            </p:spPr>
            <p:txBody>
              <a:bodyPr rtlCol="0" anchor="ctr"/>
              <a:lstStyle/>
              <a:p>
                <a:endParaRPr lang="ja-JP" altLang="en-US" sz="1246"/>
              </a:p>
            </p:txBody>
          </p:sp>
          <p:sp>
            <p:nvSpPr>
              <p:cNvPr id="41" name="フリーフォーム: 図形 40">
                <a:extLst>
                  <a:ext uri="{FF2B5EF4-FFF2-40B4-BE49-F238E27FC236}">
                    <a16:creationId xmlns:a16="http://schemas.microsoft.com/office/drawing/2014/main" id="{C1CF29C8-A5ED-4021-8438-CD5FC5B2906A}"/>
                  </a:ext>
                </a:extLst>
              </p:cNvPr>
              <p:cNvSpPr/>
              <p:nvPr/>
            </p:nvSpPr>
            <p:spPr>
              <a:xfrm>
                <a:off x="6616985" y="3429591"/>
                <a:ext cx="285249" cy="275413"/>
              </a:xfrm>
              <a:custGeom>
                <a:avLst/>
                <a:gdLst>
                  <a:gd name="connsiteX0" fmla="*/ 240003 w 285249"/>
                  <a:gd name="connsiteY0" fmla="*/ 234593 h 275413"/>
                  <a:gd name="connsiteX1" fmla="*/ 233117 w 285249"/>
                  <a:gd name="connsiteY1" fmla="*/ 273938 h 275413"/>
                  <a:gd name="connsiteX2" fmla="*/ 163379 w 285249"/>
                  <a:gd name="connsiteY2" fmla="*/ 273938 h 275413"/>
                  <a:gd name="connsiteX3" fmla="*/ 168199 w 285249"/>
                  <a:gd name="connsiteY3" fmla="*/ 247380 h 275413"/>
                  <a:gd name="connsiteX4" fmla="*/ 167117 w 285249"/>
                  <a:gd name="connsiteY4" fmla="*/ 247380 h 275413"/>
                  <a:gd name="connsiteX5" fmla="*/ 89411 w 285249"/>
                  <a:gd name="connsiteY5" fmla="*/ 280331 h 275413"/>
                  <a:gd name="connsiteX6" fmla="*/ 0 w 285249"/>
                  <a:gd name="connsiteY6" fmla="*/ 192592 h 275413"/>
                  <a:gd name="connsiteX7" fmla="*/ 9049 w 285249"/>
                  <a:gd name="connsiteY7" fmla="*/ 132985 h 275413"/>
                  <a:gd name="connsiteX8" fmla="*/ 37771 w 285249"/>
                  <a:gd name="connsiteY8" fmla="*/ 0 h 275413"/>
                  <a:gd name="connsiteX9" fmla="*/ 109083 w 285249"/>
                  <a:gd name="connsiteY9" fmla="*/ 0 h 275413"/>
                  <a:gd name="connsiteX10" fmla="*/ 82427 w 285249"/>
                  <a:gd name="connsiteY10" fmla="*/ 129247 h 275413"/>
                  <a:gd name="connsiteX11" fmla="*/ 74460 w 285249"/>
                  <a:gd name="connsiteY11" fmla="*/ 186691 h 275413"/>
                  <a:gd name="connsiteX12" fmla="*/ 113313 w 285249"/>
                  <a:gd name="connsiteY12" fmla="*/ 225052 h 275413"/>
                  <a:gd name="connsiteX13" fmla="*/ 189937 w 285249"/>
                  <a:gd name="connsiteY13" fmla="*/ 137805 h 275413"/>
                  <a:gd name="connsiteX14" fmla="*/ 219150 w 285249"/>
                  <a:gd name="connsiteY14" fmla="*/ 0 h 275413"/>
                  <a:gd name="connsiteX15" fmla="*/ 290463 w 285249"/>
                  <a:gd name="connsiteY15" fmla="*/ 0 h 275413"/>
                  <a:gd name="connsiteX16" fmla="*/ 240003 w 285249"/>
                  <a:gd name="connsiteY16" fmla="*/ 234593 h 275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5249" h="275413">
                    <a:moveTo>
                      <a:pt x="240003" y="234593"/>
                    </a:moveTo>
                    <a:cubicBezTo>
                      <a:pt x="236757" y="251118"/>
                      <a:pt x="234101" y="265479"/>
                      <a:pt x="233117" y="273938"/>
                    </a:cubicBezTo>
                    <a:lnTo>
                      <a:pt x="163379" y="273938"/>
                    </a:lnTo>
                    <a:lnTo>
                      <a:pt x="168199" y="247380"/>
                    </a:lnTo>
                    <a:lnTo>
                      <a:pt x="167117" y="247380"/>
                    </a:lnTo>
                    <a:cubicBezTo>
                      <a:pt x="147444" y="265479"/>
                      <a:pt x="120296" y="280331"/>
                      <a:pt x="89411" y="280331"/>
                    </a:cubicBezTo>
                    <a:cubicBezTo>
                      <a:pt x="35705" y="280331"/>
                      <a:pt x="0" y="246790"/>
                      <a:pt x="0" y="192592"/>
                    </a:cubicBezTo>
                    <a:cubicBezTo>
                      <a:pt x="0" y="171838"/>
                      <a:pt x="5311" y="150002"/>
                      <a:pt x="9049" y="132985"/>
                    </a:cubicBezTo>
                    <a:lnTo>
                      <a:pt x="37771" y="0"/>
                    </a:lnTo>
                    <a:lnTo>
                      <a:pt x="109083" y="0"/>
                    </a:lnTo>
                    <a:lnTo>
                      <a:pt x="82427" y="129247"/>
                    </a:lnTo>
                    <a:cubicBezTo>
                      <a:pt x="78689" y="147838"/>
                      <a:pt x="74460" y="166527"/>
                      <a:pt x="74460" y="186691"/>
                    </a:cubicBezTo>
                    <a:cubicBezTo>
                      <a:pt x="74460" y="209609"/>
                      <a:pt x="90394" y="225052"/>
                      <a:pt x="113313" y="225052"/>
                    </a:cubicBezTo>
                    <a:cubicBezTo>
                      <a:pt x="162789" y="225052"/>
                      <a:pt x="180887" y="178724"/>
                      <a:pt x="189937" y="137805"/>
                    </a:cubicBezTo>
                    <a:lnTo>
                      <a:pt x="219150" y="0"/>
                    </a:lnTo>
                    <a:lnTo>
                      <a:pt x="290463" y="0"/>
                    </a:lnTo>
                    <a:lnTo>
                      <a:pt x="240003" y="234593"/>
                    </a:lnTo>
                    <a:close/>
                  </a:path>
                </a:pathLst>
              </a:custGeom>
              <a:grpFill/>
              <a:ln w="9827" cap="flat">
                <a:noFill/>
                <a:prstDash val="solid"/>
                <a:miter/>
              </a:ln>
            </p:spPr>
            <p:txBody>
              <a:bodyPr rtlCol="0" anchor="ctr"/>
              <a:lstStyle/>
              <a:p>
                <a:endParaRPr lang="ja-JP" altLang="en-US" sz="1246"/>
              </a:p>
            </p:txBody>
          </p:sp>
          <p:sp>
            <p:nvSpPr>
              <p:cNvPr id="42" name="フリーフォーム: 図形 41">
                <a:extLst>
                  <a:ext uri="{FF2B5EF4-FFF2-40B4-BE49-F238E27FC236}">
                    <a16:creationId xmlns:a16="http://schemas.microsoft.com/office/drawing/2014/main" id="{B449EACD-AFC0-489A-8B68-95B88059D218}"/>
                  </a:ext>
                </a:extLst>
              </p:cNvPr>
              <p:cNvSpPr/>
              <p:nvPr/>
            </p:nvSpPr>
            <p:spPr>
              <a:xfrm>
                <a:off x="6909317"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3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396 w 265576"/>
                  <a:gd name="connsiteY10" fmla="*/ 116460 h 285249"/>
                  <a:gd name="connsiteX11" fmla="*/ 199969 w 265576"/>
                  <a:gd name="connsiteY11" fmla="*/ 97870 h 285249"/>
                  <a:gd name="connsiteX12" fmla="*/ 154723 w 265576"/>
                  <a:gd name="connsiteY12" fmla="*/ 52132 h 285249"/>
                  <a:gd name="connsiteX13" fmla="*/ 77607 w 265576"/>
                  <a:gd name="connsiteY13" fmla="*/ 116460 h 285249"/>
                  <a:gd name="connsiteX14" fmla="*/ 198396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0" y="279839"/>
                      <a:pt x="161116" y="286725"/>
                      <a:pt x="131903" y="286725"/>
                    </a:cubicBezTo>
                    <a:cubicBezTo>
                      <a:pt x="53115" y="286725"/>
                      <a:pt x="0" y="248462"/>
                      <a:pt x="0" y="167018"/>
                    </a:cubicBezTo>
                    <a:cubicBezTo>
                      <a:pt x="0" y="81935"/>
                      <a:pt x="66001" y="0"/>
                      <a:pt x="155903" y="0"/>
                    </a:cubicBezTo>
                    <a:cubicBezTo>
                      <a:pt x="223478" y="0"/>
                      <a:pt x="268134" y="34525"/>
                      <a:pt x="268134" y="104264"/>
                    </a:cubicBezTo>
                    <a:cubicBezTo>
                      <a:pt x="268134" y="125018"/>
                      <a:pt x="265479" y="145182"/>
                      <a:pt x="261249" y="165445"/>
                    </a:cubicBezTo>
                    <a:lnTo>
                      <a:pt x="68066" y="165445"/>
                    </a:lnTo>
                    <a:close/>
                    <a:moveTo>
                      <a:pt x="198396" y="116460"/>
                    </a:moveTo>
                    <a:cubicBezTo>
                      <a:pt x="199478" y="110067"/>
                      <a:pt x="199969" y="104264"/>
                      <a:pt x="199969" y="97870"/>
                    </a:cubicBezTo>
                    <a:cubicBezTo>
                      <a:pt x="199969" y="68657"/>
                      <a:pt x="184527" y="52132"/>
                      <a:pt x="154723" y="52132"/>
                    </a:cubicBezTo>
                    <a:cubicBezTo>
                      <a:pt x="110559" y="52132"/>
                      <a:pt x="91378" y="78689"/>
                      <a:pt x="77607" y="116460"/>
                    </a:cubicBezTo>
                    <a:lnTo>
                      <a:pt x="198396" y="116460"/>
                    </a:lnTo>
                    <a:close/>
                  </a:path>
                </a:pathLst>
              </a:custGeom>
              <a:grpFill/>
              <a:ln w="9827" cap="flat">
                <a:noFill/>
                <a:prstDash val="solid"/>
                <a:miter/>
              </a:ln>
            </p:spPr>
            <p:txBody>
              <a:bodyPr rtlCol="0" anchor="ctr"/>
              <a:lstStyle/>
              <a:p>
                <a:endParaRPr lang="ja-JP" altLang="en-US" sz="1246"/>
              </a:p>
            </p:txBody>
          </p:sp>
          <p:sp>
            <p:nvSpPr>
              <p:cNvPr id="43" name="フリーフォーム: 図形 42">
                <a:extLst>
                  <a:ext uri="{FF2B5EF4-FFF2-40B4-BE49-F238E27FC236}">
                    <a16:creationId xmlns:a16="http://schemas.microsoft.com/office/drawing/2014/main" id="{B0894E42-A863-41EF-B9A7-49E968E9D538}"/>
                  </a:ext>
                </a:extLst>
              </p:cNvPr>
              <p:cNvSpPr/>
              <p:nvPr/>
            </p:nvSpPr>
            <p:spPr>
              <a:xfrm>
                <a:off x="7171648" y="3423001"/>
                <a:ext cx="236068" cy="285249"/>
              </a:xfrm>
              <a:custGeom>
                <a:avLst/>
                <a:gdLst>
                  <a:gd name="connsiteX0" fmla="*/ 220822 w 236068"/>
                  <a:gd name="connsiteY0" fmla="*/ 65017 h 285249"/>
                  <a:gd name="connsiteX1" fmla="*/ 162297 w 236068"/>
                  <a:gd name="connsiteY1" fmla="*/ 52230 h 285249"/>
                  <a:gd name="connsiteX2" fmla="*/ 114395 w 236068"/>
                  <a:gd name="connsiteY2" fmla="*/ 79870 h 285249"/>
                  <a:gd name="connsiteX3" fmla="*/ 206953 w 236068"/>
                  <a:gd name="connsiteY3" fmla="*/ 194265 h 285249"/>
                  <a:gd name="connsiteX4" fmla="*/ 83509 w 236068"/>
                  <a:gd name="connsiteY4" fmla="*/ 286823 h 285249"/>
                  <a:gd name="connsiteX5" fmla="*/ 0 w 236068"/>
                  <a:gd name="connsiteY5" fmla="*/ 270298 h 285249"/>
                  <a:gd name="connsiteX6" fmla="*/ 15443 w 236068"/>
                  <a:gd name="connsiteY6" fmla="*/ 213347 h 285249"/>
                  <a:gd name="connsiteX7" fmla="*/ 83509 w 236068"/>
                  <a:gd name="connsiteY7" fmla="*/ 234593 h 285249"/>
                  <a:gd name="connsiteX8" fmla="*/ 132494 w 236068"/>
                  <a:gd name="connsiteY8" fmla="*/ 204298 h 285249"/>
                  <a:gd name="connsiteX9" fmla="*/ 39935 w 236068"/>
                  <a:gd name="connsiteY9" fmla="*/ 87247 h 285249"/>
                  <a:gd name="connsiteX10" fmla="*/ 158559 w 236068"/>
                  <a:gd name="connsiteY10" fmla="*/ 0 h 285249"/>
                  <a:gd name="connsiteX11" fmla="*/ 236265 w 236068"/>
                  <a:gd name="connsiteY11" fmla="*/ 11213 h 285249"/>
                  <a:gd name="connsiteX12" fmla="*/ 220822 w 236068"/>
                  <a:gd name="connsiteY12" fmla="*/ 65017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068" h="285249">
                    <a:moveTo>
                      <a:pt x="220822" y="65017"/>
                    </a:moveTo>
                    <a:cubicBezTo>
                      <a:pt x="202232" y="58132"/>
                      <a:pt x="182560" y="52230"/>
                      <a:pt x="162297" y="52230"/>
                    </a:cubicBezTo>
                    <a:cubicBezTo>
                      <a:pt x="141051" y="52230"/>
                      <a:pt x="114395" y="58033"/>
                      <a:pt x="114395" y="79870"/>
                    </a:cubicBezTo>
                    <a:cubicBezTo>
                      <a:pt x="114395" y="114493"/>
                      <a:pt x="206953" y="127280"/>
                      <a:pt x="206953" y="194265"/>
                    </a:cubicBezTo>
                    <a:cubicBezTo>
                      <a:pt x="206953" y="265577"/>
                      <a:pt x="144690" y="286823"/>
                      <a:pt x="83509" y="286823"/>
                    </a:cubicBezTo>
                    <a:cubicBezTo>
                      <a:pt x="54788" y="286823"/>
                      <a:pt x="26066" y="282594"/>
                      <a:pt x="0" y="270298"/>
                    </a:cubicBezTo>
                    <a:lnTo>
                      <a:pt x="15443" y="213347"/>
                    </a:lnTo>
                    <a:cubicBezTo>
                      <a:pt x="35705" y="224560"/>
                      <a:pt x="55869" y="234593"/>
                      <a:pt x="83509" y="234593"/>
                    </a:cubicBezTo>
                    <a:cubicBezTo>
                      <a:pt x="107411" y="234593"/>
                      <a:pt x="132494" y="226626"/>
                      <a:pt x="132494" y="204298"/>
                    </a:cubicBezTo>
                    <a:cubicBezTo>
                      <a:pt x="132494" y="160133"/>
                      <a:pt x="39935" y="155903"/>
                      <a:pt x="39935" y="87247"/>
                    </a:cubicBezTo>
                    <a:cubicBezTo>
                      <a:pt x="39935" y="22820"/>
                      <a:pt x="102198" y="0"/>
                      <a:pt x="158559" y="0"/>
                    </a:cubicBezTo>
                    <a:cubicBezTo>
                      <a:pt x="184625" y="0"/>
                      <a:pt x="211281" y="4820"/>
                      <a:pt x="236265" y="11213"/>
                    </a:cubicBezTo>
                    <a:lnTo>
                      <a:pt x="220822" y="65017"/>
                    </a:lnTo>
                    <a:close/>
                  </a:path>
                </a:pathLst>
              </a:custGeom>
              <a:grpFill/>
              <a:ln w="9827" cap="flat">
                <a:noFill/>
                <a:prstDash val="solid"/>
                <a:miter/>
              </a:ln>
            </p:spPr>
            <p:txBody>
              <a:bodyPr rtlCol="0" anchor="ctr"/>
              <a:lstStyle/>
              <a:p>
                <a:endParaRPr lang="ja-JP" altLang="en-US" sz="1246"/>
              </a:p>
            </p:txBody>
          </p:sp>
          <p:sp>
            <p:nvSpPr>
              <p:cNvPr id="44" name="フリーフォーム: 図形 43">
                <a:extLst>
                  <a:ext uri="{FF2B5EF4-FFF2-40B4-BE49-F238E27FC236}">
                    <a16:creationId xmlns:a16="http://schemas.microsoft.com/office/drawing/2014/main" id="{8CDFB776-BD4E-463C-987B-EC17100C4422}"/>
                  </a:ext>
                </a:extLst>
              </p:cNvPr>
              <p:cNvSpPr/>
              <p:nvPr/>
            </p:nvSpPr>
            <p:spPr>
              <a:xfrm>
                <a:off x="7407519" y="3332213"/>
                <a:ext cx="147543" cy="363939"/>
              </a:xfrm>
              <a:custGeom>
                <a:avLst/>
                <a:gdLst>
                  <a:gd name="connsiteX0" fmla="*/ 89903 w 147542"/>
                  <a:gd name="connsiteY0" fmla="*/ 296856 h 363938"/>
                  <a:gd name="connsiteX1" fmla="*/ 74460 w 147542"/>
                  <a:gd name="connsiteY1" fmla="*/ 371316 h 363938"/>
                  <a:gd name="connsiteX2" fmla="*/ 0 w 147542"/>
                  <a:gd name="connsiteY2" fmla="*/ 371316 h 363938"/>
                  <a:gd name="connsiteX3" fmla="*/ 15443 w 147542"/>
                  <a:gd name="connsiteY3" fmla="*/ 296856 h 363938"/>
                  <a:gd name="connsiteX4" fmla="*/ 89903 w 147542"/>
                  <a:gd name="connsiteY4" fmla="*/ 296856 h 363938"/>
                  <a:gd name="connsiteX5" fmla="*/ 72296 w 147542"/>
                  <a:gd name="connsiteY5" fmla="*/ 0 h 363938"/>
                  <a:gd name="connsiteX6" fmla="*/ 155805 w 147542"/>
                  <a:gd name="connsiteY6" fmla="*/ 0 h 363938"/>
                  <a:gd name="connsiteX7" fmla="*/ 88821 w 147542"/>
                  <a:gd name="connsiteY7" fmla="*/ 262331 h 363938"/>
                  <a:gd name="connsiteX8" fmla="*/ 29804 w 147542"/>
                  <a:gd name="connsiteY8" fmla="*/ 262331 h 363938"/>
                  <a:gd name="connsiteX9" fmla="*/ 72296 w 147542"/>
                  <a:gd name="connsiteY9" fmla="*/ 0 h 363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542" h="363938">
                    <a:moveTo>
                      <a:pt x="89903" y="296856"/>
                    </a:moveTo>
                    <a:lnTo>
                      <a:pt x="74460" y="371316"/>
                    </a:lnTo>
                    <a:lnTo>
                      <a:pt x="0" y="371316"/>
                    </a:lnTo>
                    <a:lnTo>
                      <a:pt x="15443" y="296856"/>
                    </a:lnTo>
                    <a:lnTo>
                      <a:pt x="89903" y="296856"/>
                    </a:lnTo>
                    <a:close/>
                    <a:moveTo>
                      <a:pt x="72296" y="0"/>
                    </a:moveTo>
                    <a:lnTo>
                      <a:pt x="155805" y="0"/>
                    </a:lnTo>
                    <a:lnTo>
                      <a:pt x="88821" y="262331"/>
                    </a:lnTo>
                    <a:lnTo>
                      <a:pt x="29804" y="262331"/>
                    </a:lnTo>
                    <a:lnTo>
                      <a:pt x="72296" y="0"/>
                    </a:lnTo>
                    <a:close/>
                  </a:path>
                </a:pathLst>
              </a:custGeom>
              <a:grpFill/>
              <a:ln w="9827" cap="flat">
                <a:noFill/>
                <a:prstDash val="solid"/>
                <a:miter/>
              </a:ln>
            </p:spPr>
            <p:txBody>
              <a:bodyPr rtlCol="0" anchor="ctr"/>
              <a:lstStyle/>
              <a:p>
                <a:endParaRPr lang="ja-JP" altLang="en-US" sz="1246"/>
              </a:p>
            </p:txBody>
          </p:sp>
        </p:grpSp>
        <p:sp>
          <p:nvSpPr>
            <p:cNvPr id="24" name="フリーフォーム: 図形 23">
              <a:extLst>
                <a:ext uri="{FF2B5EF4-FFF2-40B4-BE49-F238E27FC236}">
                  <a16:creationId xmlns:a16="http://schemas.microsoft.com/office/drawing/2014/main" id="{90DE10B2-EEFE-4FCE-806B-51EDAFD4CCDF}"/>
                </a:ext>
              </a:extLst>
            </p:cNvPr>
            <p:cNvSpPr/>
            <p:nvPr/>
          </p:nvSpPr>
          <p:spPr>
            <a:xfrm>
              <a:off x="5120803" y="2676566"/>
              <a:ext cx="2616425" cy="590171"/>
            </a:xfrm>
            <a:custGeom>
              <a:avLst/>
              <a:gdLst>
                <a:gd name="connsiteX0" fmla="*/ 0 w 2616424"/>
                <a:gd name="connsiteY0" fmla="*/ 596237 h 590170"/>
                <a:gd name="connsiteX1" fmla="*/ 2620064 w 2616424"/>
                <a:gd name="connsiteY1" fmla="*/ 53870 h 590170"/>
                <a:gd name="connsiteX2" fmla="*/ 2507145 w 2616424"/>
                <a:gd name="connsiteY2" fmla="*/ 410136 h 590170"/>
                <a:gd name="connsiteX3" fmla="*/ 0 w 2616424"/>
                <a:gd name="connsiteY3" fmla="*/ 596237 h 590170"/>
              </a:gdLst>
              <a:ahLst/>
              <a:cxnLst>
                <a:cxn ang="0">
                  <a:pos x="connsiteX0" y="connsiteY0"/>
                </a:cxn>
                <a:cxn ang="0">
                  <a:pos x="connsiteX1" y="connsiteY1"/>
                </a:cxn>
                <a:cxn ang="0">
                  <a:pos x="connsiteX2" y="connsiteY2"/>
                </a:cxn>
                <a:cxn ang="0">
                  <a:pos x="connsiteX3" y="connsiteY3"/>
                </a:cxn>
              </a:cxnLst>
              <a:rect l="l" t="t" r="r" b="b"/>
              <a:pathLst>
                <a:path w="2616424" h="590170">
                  <a:moveTo>
                    <a:pt x="0" y="596237"/>
                  </a:moveTo>
                  <a:cubicBezTo>
                    <a:pt x="779419" y="-30230"/>
                    <a:pt x="1817432" y="-64460"/>
                    <a:pt x="2620064" y="53870"/>
                  </a:cubicBezTo>
                  <a:lnTo>
                    <a:pt x="2507145" y="410136"/>
                  </a:lnTo>
                  <a:cubicBezTo>
                    <a:pt x="1952581" y="214986"/>
                    <a:pt x="882896" y="95870"/>
                    <a:pt x="0" y="596237"/>
                  </a:cubicBezTo>
                  <a:close/>
                </a:path>
              </a:pathLst>
            </a:custGeom>
            <a:gradFill>
              <a:gsLst>
                <a:gs pos="25000">
                  <a:srgbClr val="005BAC"/>
                </a:gs>
                <a:gs pos="100000">
                  <a:srgbClr val="EA5B02"/>
                </a:gs>
                <a:gs pos="52000">
                  <a:srgbClr val="E50059"/>
                </a:gs>
              </a:gsLst>
              <a:lin ang="0" scaled="1"/>
            </a:gradFill>
            <a:ln w="9827" cap="flat">
              <a:noFill/>
              <a:prstDash val="solid"/>
              <a:miter/>
            </a:ln>
          </p:spPr>
          <p:txBody>
            <a:bodyPr rtlCol="0" anchor="ctr"/>
            <a:lstStyle/>
            <a:p>
              <a:endParaRPr lang="ja-JP" altLang="en-US" sz="1246"/>
            </a:p>
          </p:txBody>
        </p:sp>
        <p:sp>
          <p:nvSpPr>
            <p:cNvPr id="25" name="フリーフォーム: 図形 24">
              <a:extLst>
                <a:ext uri="{FF2B5EF4-FFF2-40B4-BE49-F238E27FC236}">
                  <a16:creationId xmlns:a16="http://schemas.microsoft.com/office/drawing/2014/main" id="{BE03C359-4044-4353-A428-DB7C33C66A5A}"/>
                </a:ext>
              </a:extLst>
            </p:cNvPr>
            <p:cNvSpPr/>
            <p:nvPr/>
          </p:nvSpPr>
          <p:spPr>
            <a:xfrm>
              <a:off x="2164440" y="3771103"/>
              <a:ext cx="2419701" cy="413120"/>
            </a:xfrm>
            <a:custGeom>
              <a:avLst/>
              <a:gdLst>
                <a:gd name="connsiteX0" fmla="*/ 2429046 w 2419701"/>
                <a:gd name="connsiteY0" fmla="*/ 0 h 413119"/>
                <a:gd name="connsiteX1" fmla="*/ 0 w 2419701"/>
                <a:gd name="connsiteY1" fmla="*/ 350168 h 413119"/>
                <a:gd name="connsiteX2" fmla="*/ 119018 w 2419701"/>
                <a:gd name="connsiteY2" fmla="*/ 67870 h 413119"/>
                <a:gd name="connsiteX3" fmla="*/ 2429046 w 2419701"/>
                <a:gd name="connsiteY3" fmla="*/ 0 h 413119"/>
              </a:gdLst>
              <a:ahLst/>
              <a:cxnLst>
                <a:cxn ang="0">
                  <a:pos x="connsiteX0" y="connsiteY0"/>
                </a:cxn>
                <a:cxn ang="0">
                  <a:pos x="connsiteX1" y="connsiteY1"/>
                </a:cxn>
                <a:cxn ang="0">
                  <a:pos x="connsiteX2" y="connsiteY2"/>
                </a:cxn>
                <a:cxn ang="0">
                  <a:pos x="connsiteX3" y="connsiteY3"/>
                </a:cxn>
              </a:cxnLst>
              <a:rect l="l" t="t" r="r" b="b"/>
              <a:pathLst>
                <a:path w="2419701" h="413119">
                  <a:moveTo>
                    <a:pt x="2429046" y="0"/>
                  </a:moveTo>
                  <a:cubicBezTo>
                    <a:pt x="1971368" y="313971"/>
                    <a:pt x="990405" y="527908"/>
                    <a:pt x="0" y="350168"/>
                  </a:cubicBezTo>
                  <a:lnTo>
                    <a:pt x="119018" y="67870"/>
                  </a:lnTo>
                  <a:cubicBezTo>
                    <a:pt x="1087882" y="292528"/>
                    <a:pt x="1996057" y="174887"/>
                    <a:pt x="2429046" y="0"/>
                  </a:cubicBezTo>
                  <a:close/>
                </a:path>
              </a:pathLst>
            </a:custGeom>
            <a:gradFill flip="none" rotWithShape="1">
              <a:gsLst>
                <a:gs pos="0">
                  <a:srgbClr val="009EE7"/>
                </a:gs>
                <a:gs pos="47000">
                  <a:srgbClr val="005BAC"/>
                </a:gs>
              </a:gsLst>
              <a:lin ang="0" scaled="1"/>
              <a:tileRect/>
            </a:gradFill>
            <a:ln w="9827" cap="flat">
              <a:noFill/>
              <a:prstDash val="solid"/>
              <a:miter/>
            </a:ln>
          </p:spPr>
          <p:txBody>
            <a:bodyPr rtlCol="0" anchor="ctr"/>
            <a:lstStyle/>
            <a:p>
              <a:endParaRPr lang="ja-JP" altLang="en-US" sz="1246"/>
            </a:p>
          </p:txBody>
        </p:sp>
      </p:grpSp>
    </p:spTree>
    <p:extLst>
      <p:ext uri="{BB962C8B-B14F-4D97-AF65-F5344CB8AC3E}">
        <p14:creationId xmlns:p14="http://schemas.microsoft.com/office/powerpoint/2010/main" val="307303319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3120" userDrawn="1">
          <p15:clr>
            <a:srgbClr val="FBAE40"/>
          </p15:clr>
        </p15:guide>
        <p15:guide id="2" pos="216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裏表紙">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9BF13952-2A98-4371-B8FA-D6AF7F925068}"/>
              </a:ext>
            </a:extLst>
          </p:cNvPr>
          <p:cNvGrpSpPr/>
          <p:nvPr userDrawn="1"/>
        </p:nvGrpSpPr>
        <p:grpSpPr>
          <a:xfrm>
            <a:off x="1498458" y="3866154"/>
            <a:ext cx="3858084" cy="2177727"/>
            <a:chOff x="2164440" y="2676566"/>
            <a:chExt cx="5572788" cy="1507657"/>
          </a:xfrm>
        </p:grpSpPr>
        <p:grpSp>
          <p:nvGrpSpPr>
            <p:cNvPr id="4" name="グループ化 3">
              <a:extLst>
                <a:ext uri="{FF2B5EF4-FFF2-40B4-BE49-F238E27FC236}">
                  <a16:creationId xmlns:a16="http://schemas.microsoft.com/office/drawing/2014/main" id="{21C973E3-98E4-4AC3-A61C-0910686207FA}"/>
                </a:ext>
              </a:extLst>
            </p:cNvPr>
            <p:cNvGrpSpPr/>
            <p:nvPr userDrawn="1"/>
          </p:nvGrpSpPr>
          <p:grpSpPr>
            <a:xfrm>
              <a:off x="2346016" y="3304475"/>
              <a:ext cx="5209046" cy="404857"/>
              <a:chOff x="2346016" y="3304475"/>
              <a:chExt cx="5209046" cy="404857"/>
            </a:xfrm>
            <a:solidFill>
              <a:srgbClr val="005BAC"/>
            </a:solidFill>
          </p:grpSpPr>
          <p:sp>
            <p:nvSpPr>
              <p:cNvPr id="8" name="フリーフォーム: 図形 7">
                <a:extLst>
                  <a:ext uri="{FF2B5EF4-FFF2-40B4-BE49-F238E27FC236}">
                    <a16:creationId xmlns:a16="http://schemas.microsoft.com/office/drawing/2014/main" id="{9A24B4A4-C081-40CF-B89C-F5273C969ABB}"/>
                  </a:ext>
                </a:extLst>
              </p:cNvPr>
              <p:cNvSpPr/>
              <p:nvPr/>
            </p:nvSpPr>
            <p:spPr>
              <a:xfrm>
                <a:off x="2346016" y="3325721"/>
                <a:ext cx="285249" cy="383611"/>
              </a:xfrm>
              <a:custGeom>
                <a:avLst/>
                <a:gdLst>
                  <a:gd name="connsiteX0" fmla="*/ 271282 w 285249"/>
                  <a:gd name="connsiteY0" fmla="*/ 77706 h 383611"/>
                  <a:gd name="connsiteX1" fmla="*/ 194166 w 285249"/>
                  <a:gd name="connsiteY1" fmla="*/ 58525 h 383611"/>
                  <a:gd name="connsiteX2" fmla="*/ 131903 w 285249"/>
                  <a:gd name="connsiteY2" fmla="*/ 101116 h 383611"/>
                  <a:gd name="connsiteX3" fmla="*/ 258495 w 285249"/>
                  <a:gd name="connsiteY3" fmla="*/ 260167 h 383611"/>
                  <a:gd name="connsiteX4" fmla="*/ 105837 w 285249"/>
                  <a:gd name="connsiteY4" fmla="*/ 384103 h 383611"/>
                  <a:gd name="connsiteX5" fmla="*/ 0 w 285249"/>
                  <a:gd name="connsiteY5" fmla="*/ 363349 h 383611"/>
                  <a:gd name="connsiteX6" fmla="*/ 19181 w 285249"/>
                  <a:gd name="connsiteY6" fmla="*/ 300004 h 383611"/>
                  <a:gd name="connsiteX7" fmla="*/ 110165 w 285249"/>
                  <a:gd name="connsiteY7" fmla="*/ 325578 h 383611"/>
                  <a:gd name="connsiteX8" fmla="*/ 180887 w 285249"/>
                  <a:gd name="connsiteY8" fmla="*/ 267544 h 383611"/>
                  <a:gd name="connsiteX9" fmla="*/ 54296 w 285249"/>
                  <a:gd name="connsiteY9" fmla="*/ 112231 h 383611"/>
                  <a:gd name="connsiteX10" fmla="*/ 192592 w 285249"/>
                  <a:gd name="connsiteY10" fmla="*/ 0 h 383611"/>
                  <a:gd name="connsiteX11" fmla="*/ 288889 w 285249"/>
                  <a:gd name="connsiteY11" fmla="*/ 16525 h 383611"/>
                  <a:gd name="connsiteX12" fmla="*/ 271282 w 285249"/>
                  <a:gd name="connsiteY12" fmla="*/ 77706 h 383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5249" h="383611">
                    <a:moveTo>
                      <a:pt x="271282" y="77706"/>
                    </a:moveTo>
                    <a:cubicBezTo>
                      <a:pt x="249446" y="66493"/>
                      <a:pt x="221314" y="58525"/>
                      <a:pt x="194166" y="58525"/>
                    </a:cubicBezTo>
                    <a:cubicBezTo>
                      <a:pt x="167609" y="58525"/>
                      <a:pt x="131903" y="69148"/>
                      <a:pt x="131903" y="101116"/>
                    </a:cubicBezTo>
                    <a:cubicBezTo>
                      <a:pt x="131903" y="160723"/>
                      <a:pt x="258495" y="156985"/>
                      <a:pt x="258495" y="260167"/>
                    </a:cubicBezTo>
                    <a:cubicBezTo>
                      <a:pt x="258495" y="351152"/>
                      <a:pt x="187183" y="384103"/>
                      <a:pt x="105837" y="384103"/>
                    </a:cubicBezTo>
                    <a:cubicBezTo>
                      <a:pt x="70230" y="384103"/>
                      <a:pt x="33443" y="375644"/>
                      <a:pt x="0" y="363349"/>
                    </a:cubicBezTo>
                    <a:lnTo>
                      <a:pt x="19181" y="300004"/>
                    </a:lnTo>
                    <a:cubicBezTo>
                      <a:pt x="47902" y="313282"/>
                      <a:pt x="78198" y="325578"/>
                      <a:pt x="110165" y="325578"/>
                    </a:cubicBezTo>
                    <a:cubicBezTo>
                      <a:pt x="145871" y="325578"/>
                      <a:pt x="180887" y="307479"/>
                      <a:pt x="180887" y="267544"/>
                    </a:cubicBezTo>
                    <a:cubicBezTo>
                      <a:pt x="180887" y="200461"/>
                      <a:pt x="54296" y="211183"/>
                      <a:pt x="54296" y="112231"/>
                    </a:cubicBezTo>
                    <a:cubicBezTo>
                      <a:pt x="54296" y="34033"/>
                      <a:pt x="121280" y="0"/>
                      <a:pt x="192592" y="0"/>
                    </a:cubicBezTo>
                    <a:cubicBezTo>
                      <a:pt x="225052" y="0"/>
                      <a:pt x="258593" y="4230"/>
                      <a:pt x="288889" y="16525"/>
                    </a:cubicBezTo>
                    <a:lnTo>
                      <a:pt x="271282" y="77706"/>
                    </a:lnTo>
                    <a:close/>
                  </a:path>
                </a:pathLst>
              </a:custGeom>
              <a:grpFill/>
              <a:ln w="9827" cap="flat">
                <a:noFill/>
                <a:prstDash val="solid"/>
                <a:miter/>
              </a:ln>
            </p:spPr>
            <p:txBody>
              <a:bodyPr rtlCol="0" anchor="ctr"/>
              <a:lstStyle/>
              <a:p>
                <a:endParaRPr lang="ja-JP" altLang="en-US" sz="1246"/>
              </a:p>
            </p:txBody>
          </p:sp>
          <p:sp>
            <p:nvSpPr>
              <p:cNvPr id="9" name="フリーフォーム: 図形 8">
                <a:extLst>
                  <a:ext uri="{FF2B5EF4-FFF2-40B4-BE49-F238E27FC236}">
                    <a16:creationId xmlns:a16="http://schemas.microsoft.com/office/drawing/2014/main" id="{A2814413-C075-48FA-AB95-C5B26ED2E7BA}"/>
                  </a:ext>
                </a:extLst>
              </p:cNvPr>
              <p:cNvSpPr/>
              <p:nvPr/>
            </p:nvSpPr>
            <p:spPr>
              <a:xfrm>
                <a:off x="2624577" y="3304475"/>
                <a:ext cx="285249" cy="393447"/>
              </a:xfrm>
              <a:custGeom>
                <a:avLst/>
                <a:gdLst>
                  <a:gd name="connsiteX0" fmla="*/ 85181 w 285249"/>
                  <a:gd name="connsiteY0" fmla="*/ 0 h 393447"/>
                  <a:gd name="connsiteX1" fmla="*/ 156494 w 285249"/>
                  <a:gd name="connsiteY1" fmla="*/ 0 h 393447"/>
                  <a:gd name="connsiteX2" fmla="*/ 122460 w 285249"/>
                  <a:gd name="connsiteY2" fmla="*/ 151674 h 393447"/>
                  <a:gd name="connsiteX3" fmla="*/ 123542 w 285249"/>
                  <a:gd name="connsiteY3" fmla="*/ 151674 h 393447"/>
                  <a:gd name="connsiteX4" fmla="*/ 201248 w 285249"/>
                  <a:gd name="connsiteY4" fmla="*/ 118723 h 393447"/>
                  <a:gd name="connsiteX5" fmla="*/ 290659 w 285249"/>
                  <a:gd name="connsiteY5" fmla="*/ 206462 h 393447"/>
                  <a:gd name="connsiteX6" fmla="*/ 281610 w 285249"/>
                  <a:gd name="connsiteY6" fmla="*/ 266069 h 393447"/>
                  <a:gd name="connsiteX7" fmla="*/ 252888 w 285249"/>
                  <a:gd name="connsiteY7" fmla="*/ 399054 h 393447"/>
                  <a:gd name="connsiteX8" fmla="*/ 181576 w 285249"/>
                  <a:gd name="connsiteY8" fmla="*/ 399054 h 393447"/>
                  <a:gd name="connsiteX9" fmla="*/ 208134 w 285249"/>
                  <a:gd name="connsiteY9" fmla="*/ 269806 h 393447"/>
                  <a:gd name="connsiteX10" fmla="*/ 216101 w 285249"/>
                  <a:gd name="connsiteY10" fmla="*/ 212363 h 393447"/>
                  <a:gd name="connsiteX11" fmla="*/ 177248 w 285249"/>
                  <a:gd name="connsiteY11" fmla="*/ 174100 h 393447"/>
                  <a:gd name="connsiteX12" fmla="*/ 100624 w 285249"/>
                  <a:gd name="connsiteY12" fmla="*/ 261347 h 393447"/>
                  <a:gd name="connsiteX13" fmla="*/ 71312 w 285249"/>
                  <a:gd name="connsiteY13" fmla="*/ 399152 h 393447"/>
                  <a:gd name="connsiteX14" fmla="*/ 0 w 285249"/>
                  <a:gd name="connsiteY14" fmla="*/ 399152 h 393447"/>
                  <a:gd name="connsiteX15" fmla="*/ 85181 w 285249"/>
                  <a:gd name="connsiteY15" fmla="*/ 0 h 393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5249" h="393447">
                    <a:moveTo>
                      <a:pt x="85181" y="0"/>
                    </a:moveTo>
                    <a:lnTo>
                      <a:pt x="156494" y="0"/>
                    </a:lnTo>
                    <a:lnTo>
                      <a:pt x="122460" y="151674"/>
                    </a:lnTo>
                    <a:lnTo>
                      <a:pt x="123542" y="151674"/>
                    </a:lnTo>
                    <a:cubicBezTo>
                      <a:pt x="143215" y="133575"/>
                      <a:pt x="170363" y="118723"/>
                      <a:pt x="201248" y="118723"/>
                    </a:cubicBezTo>
                    <a:cubicBezTo>
                      <a:pt x="254954" y="118723"/>
                      <a:pt x="290659" y="152264"/>
                      <a:pt x="290659" y="206462"/>
                    </a:cubicBezTo>
                    <a:cubicBezTo>
                      <a:pt x="290659" y="227216"/>
                      <a:pt x="285348" y="249052"/>
                      <a:pt x="281610" y="266069"/>
                    </a:cubicBezTo>
                    <a:lnTo>
                      <a:pt x="252888" y="399054"/>
                    </a:lnTo>
                    <a:lnTo>
                      <a:pt x="181576" y="399054"/>
                    </a:lnTo>
                    <a:lnTo>
                      <a:pt x="208134" y="269806"/>
                    </a:lnTo>
                    <a:cubicBezTo>
                      <a:pt x="211871" y="251216"/>
                      <a:pt x="216101" y="232527"/>
                      <a:pt x="216101" y="212363"/>
                    </a:cubicBezTo>
                    <a:cubicBezTo>
                      <a:pt x="216101" y="189445"/>
                      <a:pt x="200166" y="174100"/>
                      <a:pt x="177248" y="174100"/>
                    </a:cubicBezTo>
                    <a:cubicBezTo>
                      <a:pt x="127772" y="174100"/>
                      <a:pt x="109673" y="220429"/>
                      <a:pt x="100624" y="261347"/>
                    </a:cubicBezTo>
                    <a:lnTo>
                      <a:pt x="71312" y="399152"/>
                    </a:lnTo>
                    <a:lnTo>
                      <a:pt x="0" y="399152"/>
                    </a:lnTo>
                    <a:lnTo>
                      <a:pt x="85181" y="0"/>
                    </a:lnTo>
                    <a:close/>
                  </a:path>
                </a:pathLst>
              </a:custGeom>
              <a:grpFill/>
              <a:ln w="9827" cap="flat">
                <a:noFill/>
                <a:prstDash val="solid"/>
                <a:miter/>
              </a:ln>
            </p:spPr>
            <p:txBody>
              <a:bodyPr rtlCol="0" anchor="ctr"/>
              <a:lstStyle/>
              <a:p>
                <a:endParaRPr lang="ja-JP" altLang="en-US" sz="1246"/>
              </a:p>
            </p:txBody>
          </p:sp>
          <p:sp>
            <p:nvSpPr>
              <p:cNvPr id="10" name="フリーフォーム: 図形 9">
                <a:extLst>
                  <a:ext uri="{FF2B5EF4-FFF2-40B4-BE49-F238E27FC236}">
                    <a16:creationId xmlns:a16="http://schemas.microsoft.com/office/drawing/2014/main" id="{53533FB5-7BF9-4D1F-A163-01A9E3C210A9}"/>
                  </a:ext>
                </a:extLst>
              </p:cNvPr>
              <p:cNvSpPr/>
              <p:nvPr/>
            </p:nvSpPr>
            <p:spPr>
              <a:xfrm>
                <a:off x="2926154" y="3423099"/>
                <a:ext cx="255741" cy="285249"/>
              </a:xfrm>
              <a:custGeom>
                <a:avLst/>
                <a:gdLst>
                  <a:gd name="connsiteX0" fmla="*/ 174002 w 255740"/>
                  <a:gd name="connsiteY0" fmla="*/ 238429 h 285249"/>
                  <a:gd name="connsiteX1" fmla="*/ 172920 w 255740"/>
                  <a:gd name="connsiteY1" fmla="*/ 238429 h 285249"/>
                  <a:gd name="connsiteX2" fmla="*/ 84591 w 255740"/>
                  <a:gd name="connsiteY2" fmla="*/ 286823 h 285249"/>
                  <a:gd name="connsiteX3" fmla="*/ 0 w 255740"/>
                  <a:gd name="connsiteY3" fmla="*/ 208625 h 285249"/>
                  <a:gd name="connsiteX4" fmla="*/ 168100 w 255740"/>
                  <a:gd name="connsiteY4" fmla="*/ 111247 h 285249"/>
                  <a:gd name="connsiteX5" fmla="*/ 193084 w 255740"/>
                  <a:gd name="connsiteY5" fmla="*/ 111247 h 285249"/>
                  <a:gd name="connsiteX6" fmla="*/ 195248 w 255740"/>
                  <a:gd name="connsiteY6" fmla="*/ 87837 h 285249"/>
                  <a:gd name="connsiteX7" fmla="*/ 140461 w 255740"/>
                  <a:gd name="connsiteY7" fmla="*/ 52230 h 285249"/>
                  <a:gd name="connsiteX8" fmla="*/ 50558 w 255740"/>
                  <a:gd name="connsiteY8" fmla="*/ 73476 h 285249"/>
                  <a:gd name="connsiteX9" fmla="*/ 60689 w 255740"/>
                  <a:gd name="connsiteY9" fmla="*/ 16525 h 285249"/>
                  <a:gd name="connsiteX10" fmla="*/ 153838 w 255740"/>
                  <a:gd name="connsiteY10" fmla="*/ 0 h 285249"/>
                  <a:gd name="connsiteX11" fmla="*/ 260265 w 255740"/>
                  <a:gd name="connsiteY11" fmla="*/ 84591 h 285249"/>
                  <a:gd name="connsiteX12" fmla="*/ 226724 w 255740"/>
                  <a:gd name="connsiteY12" fmla="*/ 280331 h 285249"/>
                  <a:gd name="connsiteX13" fmla="*/ 166625 w 255740"/>
                  <a:gd name="connsiteY13" fmla="*/ 280331 h 285249"/>
                  <a:gd name="connsiteX14" fmla="*/ 174002 w 255740"/>
                  <a:gd name="connsiteY14" fmla="*/ 238429 h 285249"/>
                  <a:gd name="connsiteX15" fmla="*/ 104264 w 255740"/>
                  <a:gd name="connsiteY15" fmla="*/ 234691 h 285249"/>
                  <a:gd name="connsiteX16" fmla="*/ 185117 w 255740"/>
                  <a:gd name="connsiteY16" fmla="*/ 153838 h 285249"/>
                  <a:gd name="connsiteX17" fmla="*/ 160133 w 255740"/>
                  <a:gd name="connsiteY17" fmla="*/ 153838 h 285249"/>
                  <a:gd name="connsiteX18" fmla="*/ 68066 w 255740"/>
                  <a:gd name="connsiteY18" fmla="*/ 205970 h 285249"/>
                  <a:gd name="connsiteX19" fmla="*/ 104264 w 255740"/>
                  <a:gd name="connsiteY19" fmla="*/ 234691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740" h="285249">
                    <a:moveTo>
                      <a:pt x="174002" y="238429"/>
                    </a:moveTo>
                    <a:lnTo>
                      <a:pt x="172920" y="238429"/>
                    </a:lnTo>
                    <a:cubicBezTo>
                      <a:pt x="148428" y="269315"/>
                      <a:pt x="123936" y="286823"/>
                      <a:pt x="84591" y="286823"/>
                    </a:cubicBezTo>
                    <a:cubicBezTo>
                      <a:pt x="35115" y="286823"/>
                      <a:pt x="0" y="259183"/>
                      <a:pt x="0" y="208625"/>
                    </a:cubicBezTo>
                    <a:cubicBezTo>
                      <a:pt x="0" y="118133"/>
                      <a:pt x="101116" y="111247"/>
                      <a:pt x="168100" y="111247"/>
                    </a:cubicBezTo>
                    <a:lnTo>
                      <a:pt x="193084" y="111247"/>
                    </a:lnTo>
                    <a:cubicBezTo>
                      <a:pt x="195248" y="103772"/>
                      <a:pt x="195248" y="95804"/>
                      <a:pt x="195248" y="87837"/>
                    </a:cubicBezTo>
                    <a:cubicBezTo>
                      <a:pt x="195248" y="60197"/>
                      <a:pt x="165445" y="52230"/>
                      <a:pt x="140461" y="52230"/>
                    </a:cubicBezTo>
                    <a:cubicBezTo>
                      <a:pt x="109083" y="52230"/>
                      <a:pt x="78788" y="60197"/>
                      <a:pt x="50558" y="73476"/>
                    </a:cubicBezTo>
                    <a:lnTo>
                      <a:pt x="60689" y="16525"/>
                    </a:lnTo>
                    <a:cubicBezTo>
                      <a:pt x="90985" y="5902"/>
                      <a:pt x="121870" y="0"/>
                      <a:pt x="153838" y="0"/>
                    </a:cubicBezTo>
                    <a:cubicBezTo>
                      <a:pt x="208625" y="0"/>
                      <a:pt x="260265" y="20263"/>
                      <a:pt x="260265" y="84591"/>
                    </a:cubicBezTo>
                    <a:cubicBezTo>
                      <a:pt x="260265" y="121280"/>
                      <a:pt x="233118" y="228790"/>
                      <a:pt x="226724" y="280331"/>
                    </a:cubicBezTo>
                    <a:lnTo>
                      <a:pt x="166625" y="280331"/>
                    </a:lnTo>
                    <a:lnTo>
                      <a:pt x="174002" y="238429"/>
                    </a:lnTo>
                    <a:close/>
                    <a:moveTo>
                      <a:pt x="104264" y="234691"/>
                    </a:moveTo>
                    <a:cubicBezTo>
                      <a:pt x="157477" y="234691"/>
                      <a:pt x="174002" y="198002"/>
                      <a:pt x="185117" y="153838"/>
                    </a:cubicBezTo>
                    <a:lnTo>
                      <a:pt x="160133" y="153838"/>
                    </a:lnTo>
                    <a:cubicBezTo>
                      <a:pt x="125510" y="153838"/>
                      <a:pt x="68066" y="159641"/>
                      <a:pt x="68066" y="205970"/>
                    </a:cubicBezTo>
                    <a:cubicBezTo>
                      <a:pt x="68066" y="225052"/>
                      <a:pt x="86165" y="234691"/>
                      <a:pt x="104264" y="234691"/>
                    </a:cubicBezTo>
                    <a:close/>
                  </a:path>
                </a:pathLst>
              </a:custGeom>
              <a:grpFill/>
              <a:ln w="9827" cap="flat">
                <a:noFill/>
                <a:prstDash val="solid"/>
                <a:miter/>
              </a:ln>
            </p:spPr>
            <p:txBody>
              <a:bodyPr rtlCol="0" anchor="ctr"/>
              <a:lstStyle/>
              <a:p>
                <a:endParaRPr lang="ja-JP" altLang="en-US" sz="1246"/>
              </a:p>
            </p:txBody>
          </p:sp>
          <p:sp>
            <p:nvSpPr>
              <p:cNvPr id="11" name="フリーフォーム: 図形 10">
                <a:extLst>
                  <a:ext uri="{FF2B5EF4-FFF2-40B4-BE49-F238E27FC236}">
                    <a16:creationId xmlns:a16="http://schemas.microsoft.com/office/drawing/2014/main" id="{63654905-CBBE-40EB-AA8F-638C93D94FA2}"/>
                  </a:ext>
                </a:extLst>
              </p:cNvPr>
              <p:cNvSpPr/>
              <p:nvPr/>
            </p:nvSpPr>
            <p:spPr>
              <a:xfrm>
                <a:off x="3200682" y="3423198"/>
                <a:ext cx="216396" cy="275413"/>
              </a:xfrm>
              <a:custGeom>
                <a:avLst/>
                <a:gdLst>
                  <a:gd name="connsiteX0" fmla="*/ 48984 w 216396"/>
                  <a:gd name="connsiteY0" fmla="*/ 43082 h 275413"/>
                  <a:gd name="connsiteX1" fmla="*/ 55378 w 216396"/>
                  <a:gd name="connsiteY1" fmla="*/ 6393 h 275413"/>
                  <a:gd name="connsiteX2" fmla="*/ 123444 w 216396"/>
                  <a:gd name="connsiteY2" fmla="*/ 6393 h 275413"/>
                  <a:gd name="connsiteX3" fmla="*/ 113903 w 216396"/>
                  <a:gd name="connsiteY3" fmla="*/ 58033 h 275413"/>
                  <a:gd name="connsiteX4" fmla="*/ 114985 w 216396"/>
                  <a:gd name="connsiteY4" fmla="*/ 58033 h 275413"/>
                  <a:gd name="connsiteX5" fmla="*/ 195838 w 216396"/>
                  <a:gd name="connsiteY5" fmla="*/ 0 h 275413"/>
                  <a:gd name="connsiteX6" fmla="*/ 222986 w 216396"/>
                  <a:gd name="connsiteY6" fmla="*/ 2656 h 275413"/>
                  <a:gd name="connsiteX7" fmla="*/ 208134 w 216396"/>
                  <a:gd name="connsiteY7" fmla="*/ 72394 h 275413"/>
                  <a:gd name="connsiteX8" fmla="*/ 180986 w 216396"/>
                  <a:gd name="connsiteY8" fmla="*/ 68165 h 275413"/>
                  <a:gd name="connsiteX9" fmla="*/ 96886 w 216396"/>
                  <a:gd name="connsiteY9" fmla="*/ 157576 h 275413"/>
                  <a:gd name="connsiteX10" fmla="*/ 71312 w 216396"/>
                  <a:gd name="connsiteY10" fmla="*/ 280430 h 275413"/>
                  <a:gd name="connsiteX11" fmla="*/ 0 w 216396"/>
                  <a:gd name="connsiteY11" fmla="*/ 280430 h 275413"/>
                  <a:gd name="connsiteX12" fmla="*/ 48984 w 216396"/>
                  <a:gd name="connsiteY12" fmla="*/ 43082 h 275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6396" h="275413">
                    <a:moveTo>
                      <a:pt x="48984" y="43082"/>
                    </a:moveTo>
                    <a:cubicBezTo>
                      <a:pt x="51148" y="31377"/>
                      <a:pt x="53214" y="19181"/>
                      <a:pt x="55378" y="6393"/>
                    </a:cubicBezTo>
                    <a:lnTo>
                      <a:pt x="123444" y="6393"/>
                    </a:lnTo>
                    <a:lnTo>
                      <a:pt x="113903" y="58033"/>
                    </a:lnTo>
                    <a:lnTo>
                      <a:pt x="114985" y="58033"/>
                    </a:lnTo>
                    <a:cubicBezTo>
                      <a:pt x="127772" y="28230"/>
                      <a:pt x="162887" y="0"/>
                      <a:pt x="195838" y="0"/>
                    </a:cubicBezTo>
                    <a:cubicBezTo>
                      <a:pt x="204888" y="0"/>
                      <a:pt x="214429" y="492"/>
                      <a:pt x="222986" y="2656"/>
                    </a:cubicBezTo>
                    <a:lnTo>
                      <a:pt x="208134" y="72394"/>
                    </a:lnTo>
                    <a:cubicBezTo>
                      <a:pt x="200166" y="69739"/>
                      <a:pt x="190035" y="68165"/>
                      <a:pt x="180986" y="68165"/>
                    </a:cubicBezTo>
                    <a:cubicBezTo>
                      <a:pt x="130428" y="68165"/>
                      <a:pt x="105936" y="113411"/>
                      <a:pt x="96886" y="157576"/>
                    </a:cubicBezTo>
                    <a:lnTo>
                      <a:pt x="71312" y="280430"/>
                    </a:lnTo>
                    <a:lnTo>
                      <a:pt x="0" y="280430"/>
                    </a:lnTo>
                    <a:lnTo>
                      <a:pt x="48984" y="43082"/>
                    </a:lnTo>
                    <a:close/>
                  </a:path>
                </a:pathLst>
              </a:custGeom>
              <a:grpFill/>
              <a:ln w="9827" cap="flat">
                <a:noFill/>
                <a:prstDash val="solid"/>
                <a:miter/>
              </a:ln>
            </p:spPr>
            <p:txBody>
              <a:bodyPr rtlCol="0" anchor="ctr"/>
              <a:lstStyle/>
              <a:p>
                <a:endParaRPr lang="ja-JP" altLang="en-US" sz="1246"/>
              </a:p>
            </p:txBody>
          </p:sp>
          <p:sp>
            <p:nvSpPr>
              <p:cNvPr id="12" name="フリーフォーム: 図形 11">
                <a:extLst>
                  <a:ext uri="{FF2B5EF4-FFF2-40B4-BE49-F238E27FC236}">
                    <a16:creationId xmlns:a16="http://schemas.microsoft.com/office/drawing/2014/main" id="{77666169-D13E-4837-878B-F44D680D43F1}"/>
                  </a:ext>
                </a:extLst>
              </p:cNvPr>
              <p:cNvSpPr/>
              <p:nvPr/>
            </p:nvSpPr>
            <p:spPr>
              <a:xfrm>
                <a:off x="3409209"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3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494 w 265576"/>
                  <a:gd name="connsiteY10" fmla="*/ 116460 h 285249"/>
                  <a:gd name="connsiteX11" fmla="*/ 200068 w 265576"/>
                  <a:gd name="connsiteY11" fmla="*/ 97870 h 285249"/>
                  <a:gd name="connsiteX12" fmla="*/ 154821 w 265576"/>
                  <a:gd name="connsiteY12" fmla="*/ 52132 h 285249"/>
                  <a:gd name="connsiteX13" fmla="*/ 77706 w 265576"/>
                  <a:gd name="connsiteY13" fmla="*/ 116460 h 285249"/>
                  <a:gd name="connsiteX14" fmla="*/ 198494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1" y="279839"/>
                      <a:pt x="161117" y="286725"/>
                      <a:pt x="131903" y="286725"/>
                    </a:cubicBezTo>
                    <a:cubicBezTo>
                      <a:pt x="53115" y="286725"/>
                      <a:pt x="0" y="248462"/>
                      <a:pt x="0" y="167018"/>
                    </a:cubicBezTo>
                    <a:cubicBezTo>
                      <a:pt x="0" y="81935"/>
                      <a:pt x="66001" y="0"/>
                      <a:pt x="155903" y="0"/>
                    </a:cubicBezTo>
                    <a:cubicBezTo>
                      <a:pt x="223478" y="0"/>
                      <a:pt x="268134" y="34525"/>
                      <a:pt x="268134" y="104264"/>
                    </a:cubicBezTo>
                    <a:cubicBezTo>
                      <a:pt x="268134" y="125018"/>
                      <a:pt x="265479" y="145182"/>
                      <a:pt x="261249" y="165445"/>
                    </a:cubicBezTo>
                    <a:lnTo>
                      <a:pt x="68066" y="165445"/>
                    </a:lnTo>
                    <a:close/>
                    <a:moveTo>
                      <a:pt x="198494" y="116460"/>
                    </a:moveTo>
                    <a:cubicBezTo>
                      <a:pt x="199576" y="110067"/>
                      <a:pt x="200068" y="104264"/>
                      <a:pt x="200068" y="97870"/>
                    </a:cubicBezTo>
                    <a:cubicBezTo>
                      <a:pt x="200068" y="68657"/>
                      <a:pt x="184625" y="52132"/>
                      <a:pt x="154821" y="52132"/>
                    </a:cubicBezTo>
                    <a:cubicBezTo>
                      <a:pt x="110657" y="52132"/>
                      <a:pt x="91477" y="78689"/>
                      <a:pt x="77706" y="116460"/>
                    </a:cubicBezTo>
                    <a:lnTo>
                      <a:pt x="198494" y="116460"/>
                    </a:lnTo>
                    <a:close/>
                  </a:path>
                </a:pathLst>
              </a:custGeom>
              <a:grpFill/>
              <a:ln w="9827" cap="flat">
                <a:noFill/>
                <a:prstDash val="solid"/>
                <a:miter/>
              </a:ln>
            </p:spPr>
            <p:txBody>
              <a:bodyPr rtlCol="0" anchor="ctr"/>
              <a:lstStyle/>
              <a:p>
                <a:endParaRPr lang="ja-JP" altLang="en-US" sz="1246" dirty="0"/>
              </a:p>
            </p:txBody>
          </p:sp>
          <p:sp>
            <p:nvSpPr>
              <p:cNvPr id="13" name="フリーフォーム: 図形 12">
                <a:extLst>
                  <a:ext uri="{FF2B5EF4-FFF2-40B4-BE49-F238E27FC236}">
                    <a16:creationId xmlns:a16="http://schemas.microsoft.com/office/drawing/2014/main" id="{DAF47480-36D5-4094-8EF8-7FF6326591A0}"/>
                  </a:ext>
                </a:extLst>
              </p:cNvPr>
              <p:cNvSpPr/>
              <p:nvPr/>
            </p:nvSpPr>
            <p:spPr>
              <a:xfrm>
                <a:off x="3803247" y="3348148"/>
                <a:ext cx="196724" cy="354103"/>
              </a:xfrm>
              <a:custGeom>
                <a:avLst/>
                <a:gdLst>
                  <a:gd name="connsiteX0" fmla="*/ 11016 w 196723"/>
                  <a:gd name="connsiteY0" fmla="*/ 81345 h 354102"/>
                  <a:gd name="connsiteX1" fmla="*/ 62656 w 196723"/>
                  <a:gd name="connsiteY1" fmla="*/ 81345 h 354102"/>
                  <a:gd name="connsiteX2" fmla="*/ 74853 w 196723"/>
                  <a:gd name="connsiteY2" fmla="*/ 24984 h 354102"/>
                  <a:gd name="connsiteX3" fmla="*/ 151477 w 196723"/>
                  <a:gd name="connsiteY3" fmla="*/ 0 h 354102"/>
                  <a:gd name="connsiteX4" fmla="*/ 133969 w 196723"/>
                  <a:gd name="connsiteY4" fmla="*/ 81444 h 354102"/>
                  <a:gd name="connsiteX5" fmla="*/ 197806 w 196723"/>
                  <a:gd name="connsiteY5" fmla="*/ 81444 h 354102"/>
                  <a:gd name="connsiteX6" fmla="*/ 186592 w 196723"/>
                  <a:gd name="connsiteY6" fmla="*/ 133575 h 354102"/>
                  <a:gd name="connsiteX7" fmla="*/ 122756 w 196723"/>
                  <a:gd name="connsiteY7" fmla="*/ 133575 h 354102"/>
                  <a:gd name="connsiteX8" fmla="*/ 96690 w 196723"/>
                  <a:gd name="connsiteY8" fmla="*/ 253282 h 354102"/>
                  <a:gd name="connsiteX9" fmla="*/ 93542 w 196723"/>
                  <a:gd name="connsiteY9" fmla="*/ 279839 h 354102"/>
                  <a:gd name="connsiteX10" fmla="*/ 120690 w 196723"/>
                  <a:gd name="connsiteY10" fmla="*/ 306496 h 354102"/>
                  <a:gd name="connsiteX11" fmla="*/ 155215 w 196723"/>
                  <a:gd name="connsiteY11" fmla="*/ 300102 h 354102"/>
                  <a:gd name="connsiteX12" fmla="*/ 143018 w 196723"/>
                  <a:gd name="connsiteY12" fmla="*/ 355480 h 354102"/>
                  <a:gd name="connsiteX13" fmla="*/ 104755 w 196723"/>
                  <a:gd name="connsiteY13" fmla="*/ 361873 h 354102"/>
                  <a:gd name="connsiteX14" fmla="*/ 22328 w 196723"/>
                  <a:gd name="connsiteY14" fmla="*/ 290069 h 354102"/>
                  <a:gd name="connsiteX15" fmla="*/ 31377 w 196723"/>
                  <a:gd name="connsiteY15" fmla="*/ 226232 h 354102"/>
                  <a:gd name="connsiteX16" fmla="*/ 51640 w 196723"/>
                  <a:gd name="connsiteY16" fmla="*/ 133674 h 354102"/>
                  <a:gd name="connsiteX17" fmla="*/ 0 w 196723"/>
                  <a:gd name="connsiteY17" fmla="*/ 133674 h 354102"/>
                  <a:gd name="connsiteX18" fmla="*/ 11016 w 196723"/>
                  <a:gd name="connsiteY18" fmla="*/ 81345 h 354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6723" h="354102">
                    <a:moveTo>
                      <a:pt x="11016" y="81345"/>
                    </a:moveTo>
                    <a:lnTo>
                      <a:pt x="62656" y="81345"/>
                    </a:lnTo>
                    <a:lnTo>
                      <a:pt x="74853" y="24984"/>
                    </a:lnTo>
                    <a:lnTo>
                      <a:pt x="151477" y="0"/>
                    </a:lnTo>
                    <a:lnTo>
                      <a:pt x="133969" y="81444"/>
                    </a:lnTo>
                    <a:lnTo>
                      <a:pt x="197806" y="81444"/>
                    </a:lnTo>
                    <a:lnTo>
                      <a:pt x="186592" y="133575"/>
                    </a:lnTo>
                    <a:lnTo>
                      <a:pt x="122756" y="133575"/>
                    </a:lnTo>
                    <a:lnTo>
                      <a:pt x="96690" y="253282"/>
                    </a:lnTo>
                    <a:cubicBezTo>
                      <a:pt x="95116" y="259675"/>
                      <a:pt x="93542" y="269216"/>
                      <a:pt x="93542" y="279839"/>
                    </a:cubicBezTo>
                    <a:cubicBezTo>
                      <a:pt x="93542" y="296364"/>
                      <a:pt x="104755" y="306496"/>
                      <a:pt x="120690" y="306496"/>
                    </a:cubicBezTo>
                    <a:cubicBezTo>
                      <a:pt x="133477" y="306496"/>
                      <a:pt x="146264" y="303840"/>
                      <a:pt x="155215" y="300102"/>
                    </a:cubicBezTo>
                    <a:lnTo>
                      <a:pt x="143018" y="355480"/>
                    </a:lnTo>
                    <a:cubicBezTo>
                      <a:pt x="130821" y="358135"/>
                      <a:pt x="116952" y="361873"/>
                      <a:pt x="104755" y="361873"/>
                    </a:cubicBezTo>
                    <a:cubicBezTo>
                      <a:pt x="56361" y="361873"/>
                      <a:pt x="22328" y="342693"/>
                      <a:pt x="22328" y="290069"/>
                    </a:cubicBezTo>
                    <a:cubicBezTo>
                      <a:pt x="22328" y="268823"/>
                      <a:pt x="26558" y="248069"/>
                      <a:pt x="31377" y="226232"/>
                    </a:cubicBezTo>
                    <a:lnTo>
                      <a:pt x="51640" y="133674"/>
                    </a:lnTo>
                    <a:lnTo>
                      <a:pt x="0" y="133674"/>
                    </a:lnTo>
                    <a:lnTo>
                      <a:pt x="11016" y="81345"/>
                    </a:lnTo>
                    <a:close/>
                  </a:path>
                </a:pathLst>
              </a:custGeom>
              <a:grpFill/>
              <a:ln w="9827" cap="flat">
                <a:noFill/>
                <a:prstDash val="solid"/>
                <a:miter/>
              </a:ln>
            </p:spPr>
            <p:txBody>
              <a:bodyPr rtlCol="0" anchor="ctr"/>
              <a:lstStyle/>
              <a:p>
                <a:endParaRPr lang="ja-JP" altLang="en-US" sz="1246"/>
              </a:p>
            </p:txBody>
          </p:sp>
          <p:sp>
            <p:nvSpPr>
              <p:cNvPr id="14" name="フリーフォーム: 図形 13">
                <a:extLst>
                  <a:ext uri="{FF2B5EF4-FFF2-40B4-BE49-F238E27FC236}">
                    <a16:creationId xmlns:a16="http://schemas.microsoft.com/office/drawing/2014/main" id="{2D8945EC-D9E1-43BF-B072-3AF572851C68}"/>
                  </a:ext>
                </a:extLst>
              </p:cNvPr>
              <p:cNvSpPr/>
              <p:nvPr/>
            </p:nvSpPr>
            <p:spPr>
              <a:xfrm>
                <a:off x="3980790" y="3304475"/>
                <a:ext cx="285249" cy="393447"/>
              </a:xfrm>
              <a:custGeom>
                <a:avLst/>
                <a:gdLst>
                  <a:gd name="connsiteX0" fmla="*/ 84985 w 285249"/>
                  <a:gd name="connsiteY0" fmla="*/ 0 h 393447"/>
                  <a:gd name="connsiteX1" fmla="*/ 156297 w 285249"/>
                  <a:gd name="connsiteY1" fmla="*/ 0 h 393447"/>
                  <a:gd name="connsiteX2" fmla="*/ 122264 w 285249"/>
                  <a:gd name="connsiteY2" fmla="*/ 151674 h 393447"/>
                  <a:gd name="connsiteX3" fmla="*/ 123346 w 285249"/>
                  <a:gd name="connsiteY3" fmla="*/ 151674 h 393447"/>
                  <a:gd name="connsiteX4" fmla="*/ 201052 w 285249"/>
                  <a:gd name="connsiteY4" fmla="*/ 118723 h 393447"/>
                  <a:gd name="connsiteX5" fmla="*/ 290463 w 285249"/>
                  <a:gd name="connsiteY5" fmla="*/ 206462 h 393447"/>
                  <a:gd name="connsiteX6" fmla="*/ 281413 w 285249"/>
                  <a:gd name="connsiteY6" fmla="*/ 266069 h 393447"/>
                  <a:gd name="connsiteX7" fmla="*/ 252692 w 285249"/>
                  <a:gd name="connsiteY7" fmla="*/ 399054 h 393447"/>
                  <a:gd name="connsiteX8" fmla="*/ 181379 w 285249"/>
                  <a:gd name="connsiteY8" fmla="*/ 399054 h 393447"/>
                  <a:gd name="connsiteX9" fmla="*/ 208035 w 285249"/>
                  <a:gd name="connsiteY9" fmla="*/ 269806 h 393447"/>
                  <a:gd name="connsiteX10" fmla="*/ 216003 w 285249"/>
                  <a:gd name="connsiteY10" fmla="*/ 212363 h 393447"/>
                  <a:gd name="connsiteX11" fmla="*/ 177150 w 285249"/>
                  <a:gd name="connsiteY11" fmla="*/ 174100 h 393447"/>
                  <a:gd name="connsiteX12" fmla="*/ 100526 w 285249"/>
                  <a:gd name="connsiteY12" fmla="*/ 261347 h 393447"/>
                  <a:gd name="connsiteX13" fmla="*/ 71312 w 285249"/>
                  <a:gd name="connsiteY13" fmla="*/ 399152 h 393447"/>
                  <a:gd name="connsiteX14" fmla="*/ 0 w 285249"/>
                  <a:gd name="connsiteY14" fmla="*/ 399152 h 393447"/>
                  <a:gd name="connsiteX15" fmla="*/ 84985 w 285249"/>
                  <a:gd name="connsiteY15" fmla="*/ 0 h 393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5249" h="393447">
                    <a:moveTo>
                      <a:pt x="84985" y="0"/>
                    </a:moveTo>
                    <a:lnTo>
                      <a:pt x="156297" y="0"/>
                    </a:lnTo>
                    <a:lnTo>
                      <a:pt x="122264" y="151674"/>
                    </a:lnTo>
                    <a:lnTo>
                      <a:pt x="123346" y="151674"/>
                    </a:lnTo>
                    <a:cubicBezTo>
                      <a:pt x="143018" y="133575"/>
                      <a:pt x="170166" y="118723"/>
                      <a:pt x="201052" y="118723"/>
                    </a:cubicBezTo>
                    <a:cubicBezTo>
                      <a:pt x="254757" y="118723"/>
                      <a:pt x="290463" y="152264"/>
                      <a:pt x="290463" y="206462"/>
                    </a:cubicBezTo>
                    <a:cubicBezTo>
                      <a:pt x="290463" y="227216"/>
                      <a:pt x="285151" y="249052"/>
                      <a:pt x="281413" y="266069"/>
                    </a:cubicBezTo>
                    <a:lnTo>
                      <a:pt x="252692" y="399054"/>
                    </a:lnTo>
                    <a:lnTo>
                      <a:pt x="181379" y="399054"/>
                    </a:lnTo>
                    <a:lnTo>
                      <a:pt x="208035" y="269806"/>
                    </a:lnTo>
                    <a:cubicBezTo>
                      <a:pt x="211773" y="251216"/>
                      <a:pt x="216003" y="232527"/>
                      <a:pt x="216003" y="212363"/>
                    </a:cubicBezTo>
                    <a:cubicBezTo>
                      <a:pt x="216003" y="189445"/>
                      <a:pt x="200068" y="174100"/>
                      <a:pt x="177150" y="174100"/>
                    </a:cubicBezTo>
                    <a:cubicBezTo>
                      <a:pt x="127674" y="174100"/>
                      <a:pt x="109575" y="220429"/>
                      <a:pt x="100526" y="261347"/>
                    </a:cubicBezTo>
                    <a:lnTo>
                      <a:pt x="71312" y="399152"/>
                    </a:lnTo>
                    <a:lnTo>
                      <a:pt x="0" y="399152"/>
                    </a:lnTo>
                    <a:lnTo>
                      <a:pt x="84985" y="0"/>
                    </a:lnTo>
                    <a:close/>
                  </a:path>
                </a:pathLst>
              </a:custGeom>
              <a:grpFill/>
              <a:ln w="9827" cap="flat">
                <a:noFill/>
                <a:prstDash val="solid"/>
                <a:miter/>
              </a:ln>
            </p:spPr>
            <p:txBody>
              <a:bodyPr rtlCol="0" anchor="ctr"/>
              <a:lstStyle/>
              <a:p>
                <a:endParaRPr lang="ja-JP" altLang="en-US" sz="1246"/>
              </a:p>
            </p:txBody>
          </p:sp>
          <p:sp>
            <p:nvSpPr>
              <p:cNvPr id="15" name="フリーフォーム: 図形 14">
                <a:extLst>
                  <a:ext uri="{FF2B5EF4-FFF2-40B4-BE49-F238E27FC236}">
                    <a16:creationId xmlns:a16="http://schemas.microsoft.com/office/drawing/2014/main" id="{BE06E49B-F78D-4CAE-820F-40F26D0EE9FA}"/>
                  </a:ext>
                </a:extLst>
              </p:cNvPr>
              <p:cNvSpPr/>
              <p:nvPr/>
            </p:nvSpPr>
            <p:spPr>
              <a:xfrm>
                <a:off x="4291023"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4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396 w 265576"/>
                  <a:gd name="connsiteY10" fmla="*/ 116460 h 285249"/>
                  <a:gd name="connsiteX11" fmla="*/ 199970 w 265576"/>
                  <a:gd name="connsiteY11" fmla="*/ 97870 h 285249"/>
                  <a:gd name="connsiteX12" fmla="*/ 154723 w 265576"/>
                  <a:gd name="connsiteY12" fmla="*/ 52132 h 285249"/>
                  <a:gd name="connsiteX13" fmla="*/ 77607 w 265576"/>
                  <a:gd name="connsiteY13" fmla="*/ 116460 h 285249"/>
                  <a:gd name="connsiteX14" fmla="*/ 198396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1" y="279839"/>
                      <a:pt x="161117" y="286725"/>
                      <a:pt x="131903" y="286725"/>
                    </a:cubicBezTo>
                    <a:cubicBezTo>
                      <a:pt x="53115" y="286725"/>
                      <a:pt x="0" y="248462"/>
                      <a:pt x="0" y="167018"/>
                    </a:cubicBezTo>
                    <a:cubicBezTo>
                      <a:pt x="0" y="81935"/>
                      <a:pt x="66001" y="0"/>
                      <a:pt x="155904" y="0"/>
                    </a:cubicBezTo>
                    <a:cubicBezTo>
                      <a:pt x="223478" y="0"/>
                      <a:pt x="268134" y="34525"/>
                      <a:pt x="268134" y="104264"/>
                    </a:cubicBezTo>
                    <a:cubicBezTo>
                      <a:pt x="268134" y="125018"/>
                      <a:pt x="265479" y="145182"/>
                      <a:pt x="261249" y="165445"/>
                    </a:cubicBezTo>
                    <a:lnTo>
                      <a:pt x="68066" y="165445"/>
                    </a:lnTo>
                    <a:close/>
                    <a:moveTo>
                      <a:pt x="198396" y="116460"/>
                    </a:moveTo>
                    <a:cubicBezTo>
                      <a:pt x="199478" y="110067"/>
                      <a:pt x="199970" y="104264"/>
                      <a:pt x="199970" y="97870"/>
                    </a:cubicBezTo>
                    <a:cubicBezTo>
                      <a:pt x="199970" y="68657"/>
                      <a:pt x="184527" y="52132"/>
                      <a:pt x="154723" y="52132"/>
                    </a:cubicBezTo>
                    <a:cubicBezTo>
                      <a:pt x="110559" y="52132"/>
                      <a:pt x="91378" y="78689"/>
                      <a:pt x="77607" y="116460"/>
                    </a:cubicBezTo>
                    <a:lnTo>
                      <a:pt x="198396" y="116460"/>
                    </a:lnTo>
                    <a:close/>
                  </a:path>
                </a:pathLst>
              </a:custGeom>
              <a:grpFill/>
              <a:ln w="9827" cap="flat">
                <a:noFill/>
                <a:prstDash val="solid"/>
                <a:miter/>
              </a:ln>
            </p:spPr>
            <p:txBody>
              <a:bodyPr rtlCol="0" anchor="ctr"/>
              <a:lstStyle/>
              <a:p>
                <a:endParaRPr lang="ja-JP" altLang="en-US" sz="1246"/>
              </a:p>
            </p:txBody>
          </p:sp>
          <p:sp>
            <p:nvSpPr>
              <p:cNvPr id="16" name="フリーフォーム: 図形 15">
                <a:extLst>
                  <a:ext uri="{FF2B5EF4-FFF2-40B4-BE49-F238E27FC236}">
                    <a16:creationId xmlns:a16="http://schemas.microsoft.com/office/drawing/2014/main" id="{26A20729-81BE-4331-B0A8-62ED03F754F7}"/>
                  </a:ext>
                </a:extLst>
              </p:cNvPr>
              <p:cNvSpPr/>
              <p:nvPr/>
            </p:nvSpPr>
            <p:spPr>
              <a:xfrm>
                <a:off x="4668831" y="3332213"/>
                <a:ext cx="383611" cy="363939"/>
              </a:xfrm>
              <a:custGeom>
                <a:avLst/>
                <a:gdLst>
                  <a:gd name="connsiteX0" fmla="*/ 79870 w 383611"/>
                  <a:gd name="connsiteY0" fmla="*/ 0 h 363938"/>
                  <a:gd name="connsiteX1" fmla="*/ 174002 w 383611"/>
                  <a:gd name="connsiteY1" fmla="*/ 0 h 363938"/>
                  <a:gd name="connsiteX2" fmla="*/ 253282 w 383611"/>
                  <a:gd name="connsiteY2" fmla="*/ 282003 h 363938"/>
                  <a:gd name="connsiteX3" fmla="*/ 254364 w 383611"/>
                  <a:gd name="connsiteY3" fmla="*/ 282003 h 363938"/>
                  <a:gd name="connsiteX4" fmla="*/ 315053 w 383611"/>
                  <a:gd name="connsiteY4" fmla="*/ 0 h 363938"/>
                  <a:gd name="connsiteX5" fmla="*/ 385283 w 383611"/>
                  <a:gd name="connsiteY5" fmla="*/ 0 h 363938"/>
                  <a:gd name="connsiteX6" fmla="*/ 304922 w 383611"/>
                  <a:gd name="connsiteY6" fmla="*/ 371316 h 363938"/>
                  <a:gd name="connsiteX7" fmla="*/ 209117 w 383611"/>
                  <a:gd name="connsiteY7" fmla="*/ 371316 h 363938"/>
                  <a:gd name="connsiteX8" fmla="*/ 131411 w 383611"/>
                  <a:gd name="connsiteY8" fmla="*/ 86657 h 363938"/>
                  <a:gd name="connsiteX9" fmla="*/ 130329 w 383611"/>
                  <a:gd name="connsiteY9" fmla="*/ 86657 h 363938"/>
                  <a:gd name="connsiteX10" fmla="*/ 71312 w 383611"/>
                  <a:gd name="connsiteY10" fmla="*/ 371316 h 363938"/>
                  <a:gd name="connsiteX11" fmla="*/ 0 w 383611"/>
                  <a:gd name="connsiteY11" fmla="*/ 371316 h 363938"/>
                  <a:gd name="connsiteX12" fmla="*/ 79870 w 383611"/>
                  <a:gd name="connsiteY12" fmla="*/ 0 h 363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3611" h="363938">
                    <a:moveTo>
                      <a:pt x="79870" y="0"/>
                    </a:moveTo>
                    <a:lnTo>
                      <a:pt x="174002" y="0"/>
                    </a:lnTo>
                    <a:lnTo>
                      <a:pt x="253282" y="282003"/>
                    </a:lnTo>
                    <a:lnTo>
                      <a:pt x="254364" y="282003"/>
                    </a:lnTo>
                    <a:lnTo>
                      <a:pt x="315053" y="0"/>
                    </a:lnTo>
                    <a:lnTo>
                      <a:pt x="385283" y="0"/>
                    </a:lnTo>
                    <a:lnTo>
                      <a:pt x="304922" y="371316"/>
                    </a:lnTo>
                    <a:lnTo>
                      <a:pt x="209117" y="371316"/>
                    </a:lnTo>
                    <a:lnTo>
                      <a:pt x="131411" y="86657"/>
                    </a:lnTo>
                    <a:lnTo>
                      <a:pt x="130329" y="86657"/>
                    </a:lnTo>
                    <a:lnTo>
                      <a:pt x="71312" y="371316"/>
                    </a:lnTo>
                    <a:lnTo>
                      <a:pt x="0" y="371316"/>
                    </a:lnTo>
                    <a:lnTo>
                      <a:pt x="79870" y="0"/>
                    </a:lnTo>
                    <a:close/>
                  </a:path>
                </a:pathLst>
              </a:custGeom>
              <a:grpFill/>
              <a:ln w="9827" cap="flat">
                <a:noFill/>
                <a:prstDash val="solid"/>
                <a:miter/>
              </a:ln>
            </p:spPr>
            <p:txBody>
              <a:bodyPr rtlCol="0" anchor="ctr"/>
              <a:lstStyle/>
              <a:p>
                <a:endParaRPr lang="ja-JP" altLang="en-US" sz="1246"/>
              </a:p>
            </p:txBody>
          </p:sp>
          <p:sp>
            <p:nvSpPr>
              <p:cNvPr id="17" name="フリーフォーム: 図形 16">
                <a:extLst>
                  <a:ext uri="{FF2B5EF4-FFF2-40B4-BE49-F238E27FC236}">
                    <a16:creationId xmlns:a16="http://schemas.microsoft.com/office/drawing/2014/main" id="{EF26EC4D-4F79-495F-81E4-B719AD100CDF}"/>
                  </a:ext>
                </a:extLst>
              </p:cNvPr>
              <p:cNvSpPr/>
              <p:nvPr/>
            </p:nvSpPr>
            <p:spPr>
              <a:xfrm>
                <a:off x="5037589"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4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396 w 265576"/>
                  <a:gd name="connsiteY10" fmla="*/ 116460 h 285249"/>
                  <a:gd name="connsiteX11" fmla="*/ 199969 w 265576"/>
                  <a:gd name="connsiteY11" fmla="*/ 97870 h 285249"/>
                  <a:gd name="connsiteX12" fmla="*/ 154723 w 265576"/>
                  <a:gd name="connsiteY12" fmla="*/ 52132 h 285249"/>
                  <a:gd name="connsiteX13" fmla="*/ 77607 w 265576"/>
                  <a:gd name="connsiteY13" fmla="*/ 116460 h 285249"/>
                  <a:gd name="connsiteX14" fmla="*/ 198396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1" y="279839"/>
                      <a:pt x="161117" y="286725"/>
                      <a:pt x="131903" y="286725"/>
                    </a:cubicBezTo>
                    <a:cubicBezTo>
                      <a:pt x="53115" y="286725"/>
                      <a:pt x="0" y="248462"/>
                      <a:pt x="0" y="167018"/>
                    </a:cubicBezTo>
                    <a:cubicBezTo>
                      <a:pt x="0" y="81935"/>
                      <a:pt x="66001" y="0"/>
                      <a:pt x="155904" y="0"/>
                    </a:cubicBezTo>
                    <a:cubicBezTo>
                      <a:pt x="223478" y="0"/>
                      <a:pt x="268134" y="34525"/>
                      <a:pt x="268134" y="104264"/>
                    </a:cubicBezTo>
                    <a:cubicBezTo>
                      <a:pt x="268134" y="125018"/>
                      <a:pt x="265479" y="145182"/>
                      <a:pt x="261249" y="165445"/>
                    </a:cubicBezTo>
                    <a:lnTo>
                      <a:pt x="68066" y="165445"/>
                    </a:lnTo>
                    <a:close/>
                    <a:moveTo>
                      <a:pt x="198396" y="116460"/>
                    </a:moveTo>
                    <a:cubicBezTo>
                      <a:pt x="199478" y="110067"/>
                      <a:pt x="199969" y="104264"/>
                      <a:pt x="199969" y="97870"/>
                    </a:cubicBezTo>
                    <a:cubicBezTo>
                      <a:pt x="199969" y="68657"/>
                      <a:pt x="184527" y="52132"/>
                      <a:pt x="154723" y="52132"/>
                    </a:cubicBezTo>
                    <a:cubicBezTo>
                      <a:pt x="110559" y="52132"/>
                      <a:pt x="91378" y="78689"/>
                      <a:pt x="77607" y="116460"/>
                    </a:cubicBezTo>
                    <a:lnTo>
                      <a:pt x="198396" y="116460"/>
                    </a:lnTo>
                    <a:close/>
                  </a:path>
                </a:pathLst>
              </a:custGeom>
              <a:grpFill/>
              <a:ln w="9827" cap="flat">
                <a:noFill/>
                <a:prstDash val="solid"/>
                <a:miter/>
              </a:ln>
            </p:spPr>
            <p:txBody>
              <a:bodyPr rtlCol="0" anchor="ctr"/>
              <a:lstStyle/>
              <a:p>
                <a:endParaRPr lang="ja-JP" altLang="en-US" sz="1246"/>
              </a:p>
            </p:txBody>
          </p:sp>
          <p:sp>
            <p:nvSpPr>
              <p:cNvPr id="18" name="フリーフォーム: 図形 17">
                <a:extLst>
                  <a:ext uri="{FF2B5EF4-FFF2-40B4-BE49-F238E27FC236}">
                    <a16:creationId xmlns:a16="http://schemas.microsoft.com/office/drawing/2014/main" id="{5C6EC18A-F961-44F5-B85E-8A3D9FF46D0C}"/>
                  </a:ext>
                </a:extLst>
              </p:cNvPr>
              <p:cNvSpPr/>
              <p:nvPr/>
            </p:nvSpPr>
            <p:spPr>
              <a:xfrm>
                <a:off x="5275231" y="3429591"/>
                <a:ext cx="334430" cy="265577"/>
              </a:xfrm>
              <a:custGeom>
                <a:avLst/>
                <a:gdLst>
                  <a:gd name="connsiteX0" fmla="*/ 175674 w 334430"/>
                  <a:gd name="connsiteY0" fmla="*/ 94132 h 265576"/>
                  <a:gd name="connsiteX1" fmla="*/ 252790 w 334430"/>
                  <a:gd name="connsiteY1" fmla="*/ 0 h 265576"/>
                  <a:gd name="connsiteX2" fmla="*/ 337873 w 334430"/>
                  <a:gd name="connsiteY2" fmla="*/ 0 h 265576"/>
                  <a:gd name="connsiteX3" fmla="*/ 221314 w 334430"/>
                  <a:gd name="connsiteY3" fmla="*/ 130920 h 265576"/>
                  <a:gd name="connsiteX4" fmla="*/ 286725 w 334430"/>
                  <a:gd name="connsiteY4" fmla="*/ 274036 h 265576"/>
                  <a:gd name="connsiteX5" fmla="*/ 209019 w 334430"/>
                  <a:gd name="connsiteY5" fmla="*/ 274036 h 265576"/>
                  <a:gd name="connsiteX6" fmla="*/ 167018 w 334430"/>
                  <a:gd name="connsiteY6" fmla="*/ 169182 h 265576"/>
                  <a:gd name="connsiteX7" fmla="*/ 85083 w 334430"/>
                  <a:gd name="connsiteY7" fmla="*/ 274036 h 265576"/>
                  <a:gd name="connsiteX8" fmla="*/ 0 w 334430"/>
                  <a:gd name="connsiteY8" fmla="*/ 274036 h 265576"/>
                  <a:gd name="connsiteX9" fmla="*/ 123936 w 334430"/>
                  <a:gd name="connsiteY9" fmla="*/ 130920 h 265576"/>
                  <a:gd name="connsiteX10" fmla="*/ 65902 w 334430"/>
                  <a:gd name="connsiteY10" fmla="*/ 0 h 265576"/>
                  <a:gd name="connsiteX11" fmla="*/ 139871 w 334430"/>
                  <a:gd name="connsiteY11" fmla="*/ 0 h 265576"/>
                  <a:gd name="connsiteX12" fmla="*/ 175674 w 334430"/>
                  <a:gd name="connsiteY12" fmla="*/ 94132 h 265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34430" h="265576">
                    <a:moveTo>
                      <a:pt x="175674" y="94132"/>
                    </a:moveTo>
                    <a:lnTo>
                      <a:pt x="252790" y="0"/>
                    </a:lnTo>
                    <a:lnTo>
                      <a:pt x="337873" y="0"/>
                    </a:lnTo>
                    <a:lnTo>
                      <a:pt x="221314" y="130920"/>
                    </a:lnTo>
                    <a:lnTo>
                      <a:pt x="286725" y="274036"/>
                    </a:lnTo>
                    <a:lnTo>
                      <a:pt x="209019" y="274036"/>
                    </a:lnTo>
                    <a:lnTo>
                      <a:pt x="167018" y="169182"/>
                    </a:lnTo>
                    <a:lnTo>
                      <a:pt x="85083" y="274036"/>
                    </a:lnTo>
                    <a:lnTo>
                      <a:pt x="0" y="274036"/>
                    </a:lnTo>
                    <a:lnTo>
                      <a:pt x="123936" y="130920"/>
                    </a:lnTo>
                    <a:lnTo>
                      <a:pt x="65902" y="0"/>
                    </a:lnTo>
                    <a:lnTo>
                      <a:pt x="139871" y="0"/>
                    </a:lnTo>
                    <a:lnTo>
                      <a:pt x="175674" y="94132"/>
                    </a:lnTo>
                    <a:close/>
                  </a:path>
                </a:pathLst>
              </a:custGeom>
              <a:grpFill/>
              <a:ln w="9827" cap="flat">
                <a:noFill/>
                <a:prstDash val="solid"/>
                <a:miter/>
              </a:ln>
            </p:spPr>
            <p:txBody>
              <a:bodyPr rtlCol="0" anchor="ctr"/>
              <a:lstStyle/>
              <a:p>
                <a:endParaRPr lang="ja-JP" altLang="en-US" sz="1246"/>
              </a:p>
            </p:txBody>
          </p:sp>
          <p:sp>
            <p:nvSpPr>
              <p:cNvPr id="19" name="フリーフォーム: 図形 18">
                <a:extLst>
                  <a:ext uri="{FF2B5EF4-FFF2-40B4-BE49-F238E27FC236}">
                    <a16:creationId xmlns:a16="http://schemas.microsoft.com/office/drawing/2014/main" id="{83BC94BA-DD17-452B-8186-749BD5C219E0}"/>
                  </a:ext>
                </a:extLst>
              </p:cNvPr>
              <p:cNvSpPr/>
              <p:nvPr/>
            </p:nvSpPr>
            <p:spPr>
              <a:xfrm>
                <a:off x="5620973" y="3348148"/>
                <a:ext cx="196724" cy="354103"/>
              </a:xfrm>
              <a:custGeom>
                <a:avLst/>
                <a:gdLst>
                  <a:gd name="connsiteX0" fmla="*/ 11115 w 196723"/>
                  <a:gd name="connsiteY0" fmla="*/ 81345 h 354102"/>
                  <a:gd name="connsiteX1" fmla="*/ 62755 w 196723"/>
                  <a:gd name="connsiteY1" fmla="*/ 81345 h 354102"/>
                  <a:gd name="connsiteX2" fmla="*/ 74952 w 196723"/>
                  <a:gd name="connsiteY2" fmla="*/ 24984 h 354102"/>
                  <a:gd name="connsiteX3" fmla="*/ 151576 w 196723"/>
                  <a:gd name="connsiteY3" fmla="*/ 0 h 354102"/>
                  <a:gd name="connsiteX4" fmla="*/ 133969 w 196723"/>
                  <a:gd name="connsiteY4" fmla="*/ 81444 h 354102"/>
                  <a:gd name="connsiteX5" fmla="*/ 197806 w 196723"/>
                  <a:gd name="connsiteY5" fmla="*/ 81444 h 354102"/>
                  <a:gd name="connsiteX6" fmla="*/ 186592 w 196723"/>
                  <a:gd name="connsiteY6" fmla="*/ 133575 h 354102"/>
                  <a:gd name="connsiteX7" fmla="*/ 122756 w 196723"/>
                  <a:gd name="connsiteY7" fmla="*/ 133575 h 354102"/>
                  <a:gd name="connsiteX8" fmla="*/ 96690 w 196723"/>
                  <a:gd name="connsiteY8" fmla="*/ 253282 h 354102"/>
                  <a:gd name="connsiteX9" fmla="*/ 93444 w 196723"/>
                  <a:gd name="connsiteY9" fmla="*/ 279839 h 354102"/>
                  <a:gd name="connsiteX10" fmla="*/ 120592 w 196723"/>
                  <a:gd name="connsiteY10" fmla="*/ 306496 h 354102"/>
                  <a:gd name="connsiteX11" fmla="*/ 155215 w 196723"/>
                  <a:gd name="connsiteY11" fmla="*/ 300102 h 354102"/>
                  <a:gd name="connsiteX12" fmla="*/ 143018 w 196723"/>
                  <a:gd name="connsiteY12" fmla="*/ 355480 h 354102"/>
                  <a:gd name="connsiteX13" fmla="*/ 104755 w 196723"/>
                  <a:gd name="connsiteY13" fmla="*/ 361873 h 354102"/>
                  <a:gd name="connsiteX14" fmla="*/ 22328 w 196723"/>
                  <a:gd name="connsiteY14" fmla="*/ 290069 h 354102"/>
                  <a:gd name="connsiteX15" fmla="*/ 31377 w 196723"/>
                  <a:gd name="connsiteY15" fmla="*/ 226232 h 354102"/>
                  <a:gd name="connsiteX16" fmla="*/ 51640 w 196723"/>
                  <a:gd name="connsiteY16" fmla="*/ 133674 h 354102"/>
                  <a:gd name="connsiteX17" fmla="*/ 0 w 196723"/>
                  <a:gd name="connsiteY17" fmla="*/ 133674 h 354102"/>
                  <a:gd name="connsiteX18" fmla="*/ 11115 w 196723"/>
                  <a:gd name="connsiteY18" fmla="*/ 81345 h 354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6723" h="354102">
                    <a:moveTo>
                      <a:pt x="11115" y="81345"/>
                    </a:moveTo>
                    <a:lnTo>
                      <a:pt x="62755" y="81345"/>
                    </a:lnTo>
                    <a:lnTo>
                      <a:pt x="74952" y="24984"/>
                    </a:lnTo>
                    <a:lnTo>
                      <a:pt x="151576" y="0"/>
                    </a:lnTo>
                    <a:lnTo>
                      <a:pt x="133969" y="81444"/>
                    </a:lnTo>
                    <a:lnTo>
                      <a:pt x="197806" y="81444"/>
                    </a:lnTo>
                    <a:lnTo>
                      <a:pt x="186592" y="133575"/>
                    </a:lnTo>
                    <a:lnTo>
                      <a:pt x="122756" y="133575"/>
                    </a:lnTo>
                    <a:lnTo>
                      <a:pt x="96690" y="253282"/>
                    </a:lnTo>
                    <a:cubicBezTo>
                      <a:pt x="95116" y="259675"/>
                      <a:pt x="93444" y="269216"/>
                      <a:pt x="93444" y="279839"/>
                    </a:cubicBezTo>
                    <a:cubicBezTo>
                      <a:pt x="93444" y="296364"/>
                      <a:pt x="104657" y="306496"/>
                      <a:pt x="120592" y="306496"/>
                    </a:cubicBezTo>
                    <a:cubicBezTo>
                      <a:pt x="133379" y="306496"/>
                      <a:pt x="146166" y="303840"/>
                      <a:pt x="155215" y="300102"/>
                    </a:cubicBezTo>
                    <a:lnTo>
                      <a:pt x="143018" y="355480"/>
                    </a:lnTo>
                    <a:cubicBezTo>
                      <a:pt x="130821" y="358135"/>
                      <a:pt x="116952" y="361873"/>
                      <a:pt x="104755" y="361873"/>
                    </a:cubicBezTo>
                    <a:cubicBezTo>
                      <a:pt x="56361" y="361873"/>
                      <a:pt x="22328" y="342693"/>
                      <a:pt x="22328" y="290069"/>
                    </a:cubicBezTo>
                    <a:cubicBezTo>
                      <a:pt x="22328" y="268823"/>
                      <a:pt x="26558" y="248069"/>
                      <a:pt x="31377" y="226232"/>
                    </a:cubicBezTo>
                    <a:lnTo>
                      <a:pt x="51640" y="133674"/>
                    </a:lnTo>
                    <a:lnTo>
                      <a:pt x="0" y="133674"/>
                    </a:lnTo>
                    <a:lnTo>
                      <a:pt x="11115" y="81345"/>
                    </a:lnTo>
                    <a:close/>
                  </a:path>
                </a:pathLst>
              </a:custGeom>
              <a:grpFill/>
              <a:ln w="9827" cap="flat">
                <a:noFill/>
                <a:prstDash val="solid"/>
                <a:miter/>
              </a:ln>
            </p:spPr>
            <p:txBody>
              <a:bodyPr rtlCol="0" anchor="ctr"/>
              <a:lstStyle/>
              <a:p>
                <a:endParaRPr lang="ja-JP" altLang="en-US" sz="1246"/>
              </a:p>
            </p:txBody>
          </p:sp>
          <p:sp>
            <p:nvSpPr>
              <p:cNvPr id="20" name="フリーフォーム: 図形 19">
                <a:extLst>
                  <a:ext uri="{FF2B5EF4-FFF2-40B4-BE49-F238E27FC236}">
                    <a16:creationId xmlns:a16="http://schemas.microsoft.com/office/drawing/2014/main" id="{CAD618D7-AFD2-4479-8DC8-FEBCAF80CF6F}"/>
                  </a:ext>
                </a:extLst>
              </p:cNvPr>
              <p:cNvSpPr/>
              <p:nvPr/>
            </p:nvSpPr>
            <p:spPr>
              <a:xfrm>
                <a:off x="5941436" y="3332213"/>
                <a:ext cx="344266" cy="363939"/>
              </a:xfrm>
              <a:custGeom>
                <a:avLst/>
                <a:gdLst>
                  <a:gd name="connsiteX0" fmla="*/ 0 w 344266"/>
                  <a:gd name="connsiteY0" fmla="*/ 0 h 363938"/>
                  <a:gd name="connsiteX1" fmla="*/ 74460 w 344266"/>
                  <a:gd name="connsiteY1" fmla="*/ 0 h 363938"/>
                  <a:gd name="connsiteX2" fmla="*/ 109083 w 344266"/>
                  <a:gd name="connsiteY2" fmla="*/ 288889 h 363938"/>
                  <a:gd name="connsiteX3" fmla="*/ 110165 w 344266"/>
                  <a:gd name="connsiteY3" fmla="*/ 288889 h 363938"/>
                  <a:gd name="connsiteX4" fmla="*/ 264495 w 344266"/>
                  <a:gd name="connsiteY4" fmla="*/ 0 h 363938"/>
                  <a:gd name="connsiteX5" fmla="*/ 345349 w 344266"/>
                  <a:gd name="connsiteY5" fmla="*/ 0 h 363938"/>
                  <a:gd name="connsiteX6" fmla="*/ 137805 w 344266"/>
                  <a:gd name="connsiteY6" fmla="*/ 371316 h 363938"/>
                  <a:gd name="connsiteX7" fmla="*/ 48984 w 344266"/>
                  <a:gd name="connsiteY7" fmla="*/ 371316 h 363938"/>
                  <a:gd name="connsiteX8" fmla="*/ 0 w 344266"/>
                  <a:gd name="connsiteY8" fmla="*/ 0 h 363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4266" h="363938">
                    <a:moveTo>
                      <a:pt x="0" y="0"/>
                    </a:moveTo>
                    <a:lnTo>
                      <a:pt x="74460" y="0"/>
                    </a:lnTo>
                    <a:lnTo>
                      <a:pt x="109083" y="288889"/>
                    </a:lnTo>
                    <a:lnTo>
                      <a:pt x="110165" y="288889"/>
                    </a:lnTo>
                    <a:lnTo>
                      <a:pt x="264495" y="0"/>
                    </a:lnTo>
                    <a:lnTo>
                      <a:pt x="345349" y="0"/>
                    </a:lnTo>
                    <a:lnTo>
                      <a:pt x="137805" y="371316"/>
                    </a:lnTo>
                    <a:lnTo>
                      <a:pt x="48984" y="371316"/>
                    </a:lnTo>
                    <a:lnTo>
                      <a:pt x="0" y="0"/>
                    </a:lnTo>
                    <a:close/>
                  </a:path>
                </a:pathLst>
              </a:custGeom>
              <a:grpFill/>
              <a:ln w="9827" cap="flat">
                <a:noFill/>
                <a:prstDash val="solid"/>
                <a:miter/>
              </a:ln>
            </p:spPr>
            <p:txBody>
              <a:bodyPr rtlCol="0" anchor="ctr"/>
              <a:lstStyle/>
              <a:p>
                <a:endParaRPr lang="ja-JP" altLang="en-US" sz="1246"/>
              </a:p>
            </p:txBody>
          </p:sp>
          <p:sp>
            <p:nvSpPr>
              <p:cNvPr id="21" name="フリーフォーム: 図形 20">
                <a:extLst>
                  <a:ext uri="{FF2B5EF4-FFF2-40B4-BE49-F238E27FC236}">
                    <a16:creationId xmlns:a16="http://schemas.microsoft.com/office/drawing/2014/main" id="{C626F9D6-3FBD-4638-96B3-C7CB2D4D5332}"/>
                  </a:ext>
                </a:extLst>
              </p:cNvPr>
              <p:cNvSpPr/>
              <p:nvPr/>
            </p:nvSpPr>
            <p:spPr>
              <a:xfrm>
                <a:off x="6204259" y="3423099"/>
                <a:ext cx="255741" cy="285249"/>
              </a:xfrm>
              <a:custGeom>
                <a:avLst/>
                <a:gdLst>
                  <a:gd name="connsiteX0" fmla="*/ 174002 w 255740"/>
                  <a:gd name="connsiteY0" fmla="*/ 238429 h 285249"/>
                  <a:gd name="connsiteX1" fmla="*/ 172920 w 255740"/>
                  <a:gd name="connsiteY1" fmla="*/ 238429 h 285249"/>
                  <a:gd name="connsiteX2" fmla="*/ 84591 w 255740"/>
                  <a:gd name="connsiteY2" fmla="*/ 286823 h 285249"/>
                  <a:gd name="connsiteX3" fmla="*/ 0 w 255740"/>
                  <a:gd name="connsiteY3" fmla="*/ 208625 h 285249"/>
                  <a:gd name="connsiteX4" fmla="*/ 168100 w 255740"/>
                  <a:gd name="connsiteY4" fmla="*/ 111247 h 285249"/>
                  <a:gd name="connsiteX5" fmla="*/ 193084 w 255740"/>
                  <a:gd name="connsiteY5" fmla="*/ 111247 h 285249"/>
                  <a:gd name="connsiteX6" fmla="*/ 195248 w 255740"/>
                  <a:gd name="connsiteY6" fmla="*/ 87837 h 285249"/>
                  <a:gd name="connsiteX7" fmla="*/ 140461 w 255740"/>
                  <a:gd name="connsiteY7" fmla="*/ 52230 h 285249"/>
                  <a:gd name="connsiteX8" fmla="*/ 50558 w 255740"/>
                  <a:gd name="connsiteY8" fmla="*/ 73476 h 285249"/>
                  <a:gd name="connsiteX9" fmla="*/ 60689 w 255740"/>
                  <a:gd name="connsiteY9" fmla="*/ 16525 h 285249"/>
                  <a:gd name="connsiteX10" fmla="*/ 153838 w 255740"/>
                  <a:gd name="connsiteY10" fmla="*/ 0 h 285249"/>
                  <a:gd name="connsiteX11" fmla="*/ 260266 w 255740"/>
                  <a:gd name="connsiteY11" fmla="*/ 84591 h 285249"/>
                  <a:gd name="connsiteX12" fmla="*/ 226724 w 255740"/>
                  <a:gd name="connsiteY12" fmla="*/ 280331 h 285249"/>
                  <a:gd name="connsiteX13" fmla="*/ 166625 w 255740"/>
                  <a:gd name="connsiteY13" fmla="*/ 280331 h 285249"/>
                  <a:gd name="connsiteX14" fmla="*/ 174002 w 255740"/>
                  <a:gd name="connsiteY14" fmla="*/ 238429 h 285249"/>
                  <a:gd name="connsiteX15" fmla="*/ 104264 w 255740"/>
                  <a:gd name="connsiteY15" fmla="*/ 234691 h 285249"/>
                  <a:gd name="connsiteX16" fmla="*/ 185117 w 255740"/>
                  <a:gd name="connsiteY16" fmla="*/ 153838 h 285249"/>
                  <a:gd name="connsiteX17" fmla="*/ 160133 w 255740"/>
                  <a:gd name="connsiteY17" fmla="*/ 153838 h 285249"/>
                  <a:gd name="connsiteX18" fmla="*/ 68067 w 255740"/>
                  <a:gd name="connsiteY18" fmla="*/ 205970 h 285249"/>
                  <a:gd name="connsiteX19" fmla="*/ 104264 w 255740"/>
                  <a:gd name="connsiteY19" fmla="*/ 234691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740" h="285249">
                    <a:moveTo>
                      <a:pt x="174002" y="238429"/>
                    </a:moveTo>
                    <a:lnTo>
                      <a:pt x="172920" y="238429"/>
                    </a:lnTo>
                    <a:cubicBezTo>
                      <a:pt x="148428" y="269315"/>
                      <a:pt x="123936" y="286823"/>
                      <a:pt x="84591" y="286823"/>
                    </a:cubicBezTo>
                    <a:cubicBezTo>
                      <a:pt x="35115" y="286823"/>
                      <a:pt x="0" y="259183"/>
                      <a:pt x="0" y="208625"/>
                    </a:cubicBezTo>
                    <a:cubicBezTo>
                      <a:pt x="0" y="118133"/>
                      <a:pt x="101116" y="111247"/>
                      <a:pt x="168100" y="111247"/>
                    </a:cubicBezTo>
                    <a:lnTo>
                      <a:pt x="193084" y="111247"/>
                    </a:lnTo>
                    <a:cubicBezTo>
                      <a:pt x="195248" y="103772"/>
                      <a:pt x="195248" y="95804"/>
                      <a:pt x="195248" y="87837"/>
                    </a:cubicBezTo>
                    <a:cubicBezTo>
                      <a:pt x="195248" y="60197"/>
                      <a:pt x="165445" y="52230"/>
                      <a:pt x="140461" y="52230"/>
                    </a:cubicBezTo>
                    <a:cubicBezTo>
                      <a:pt x="109083" y="52230"/>
                      <a:pt x="78788" y="60197"/>
                      <a:pt x="50558" y="73476"/>
                    </a:cubicBezTo>
                    <a:lnTo>
                      <a:pt x="60689" y="16525"/>
                    </a:lnTo>
                    <a:cubicBezTo>
                      <a:pt x="90985" y="5902"/>
                      <a:pt x="121870" y="0"/>
                      <a:pt x="153838" y="0"/>
                    </a:cubicBezTo>
                    <a:cubicBezTo>
                      <a:pt x="208626" y="0"/>
                      <a:pt x="260266" y="20263"/>
                      <a:pt x="260266" y="84591"/>
                    </a:cubicBezTo>
                    <a:cubicBezTo>
                      <a:pt x="260266" y="121280"/>
                      <a:pt x="233118" y="228790"/>
                      <a:pt x="226724" y="280331"/>
                    </a:cubicBezTo>
                    <a:lnTo>
                      <a:pt x="166625" y="280331"/>
                    </a:lnTo>
                    <a:lnTo>
                      <a:pt x="174002" y="238429"/>
                    </a:lnTo>
                    <a:close/>
                    <a:moveTo>
                      <a:pt x="104264" y="234691"/>
                    </a:moveTo>
                    <a:cubicBezTo>
                      <a:pt x="157477" y="234691"/>
                      <a:pt x="174002" y="198002"/>
                      <a:pt x="185117" y="153838"/>
                    </a:cubicBezTo>
                    <a:lnTo>
                      <a:pt x="160133" y="153838"/>
                    </a:lnTo>
                    <a:cubicBezTo>
                      <a:pt x="125510" y="153838"/>
                      <a:pt x="68067" y="159641"/>
                      <a:pt x="68067" y="205970"/>
                    </a:cubicBezTo>
                    <a:cubicBezTo>
                      <a:pt x="68067" y="225052"/>
                      <a:pt x="86165" y="234691"/>
                      <a:pt x="104264" y="234691"/>
                    </a:cubicBezTo>
                    <a:close/>
                  </a:path>
                </a:pathLst>
              </a:custGeom>
              <a:grpFill/>
              <a:ln w="9827" cap="flat">
                <a:noFill/>
                <a:prstDash val="solid"/>
                <a:miter/>
              </a:ln>
            </p:spPr>
            <p:txBody>
              <a:bodyPr rtlCol="0" anchor="ctr"/>
              <a:lstStyle/>
              <a:p>
                <a:endParaRPr lang="ja-JP" altLang="en-US" sz="1246"/>
              </a:p>
            </p:txBody>
          </p:sp>
          <p:sp>
            <p:nvSpPr>
              <p:cNvPr id="22" name="フリーフォーム: 図形 21">
                <a:extLst>
                  <a:ext uri="{FF2B5EF4-FFF2-40B4-BE49-F238E27FC236}">
                    <a16:creationId xmlns:a16="http://schemas.microsoft.com/office/drawing/2014/main" id="{07BE1660-F8BB-46C6-9EDD-1A24626B8D0C}"/>
                  </a:ext>
                </a:extLst>
              </p:cNvPr>
              <p:cNvSpPr/>
              <p:nvPr/>
            </p:nvSpPr>
            <p:spPr>
              <a:xfrm>
                <a:off x="6475246" y="3304475"/>
                <a:ext cx="147543" cy="393447"/>
              </a:xfrm>
              <a:custGeom>
                <a:avLst/>
                <a:gdLst>
                  <a:gd name="connsiteX0" fmla="*/ 84591 w 147542"/>
                  <a:gd name="connsiteY0" fmla="*/ 0 h 393447"/>
                  <a:gd name="connsiteX1" fmla="*/ 155903 w 147542"/>
                  <a:gd name="connsiteY1" fmla="*/ 0 h 393447"/>
                  <a:gd name="connsiteX2" fmla="*/ 71312 w 147542"/>
                  <a:gd name="connsiteY2" fmla="*/ 399054 h 393447"/>
                  <a:gd name="connsiteX3" fmla="*/ 0 w 147542"/>
                  <a:gd name="connsiteY3" fmla="*/ 399054 h 393447"/>
                  <a:gd name="connsiteX4" fmla="*/ 84591 w 147542"/>
                  <a:gd name="connsiteY4" fmla="*/ 0 h 3934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542" h="393447">
                    <a:moveTo>
                      <a:pt x="84591" y="0"/>
                    </a:moveTo>
                    <a:lnTo>
                      <a:pt x="155903" y="0"/>
                    </a:lnTo>
                    <a:lnTo>
                      <a:pt x="71312" y="399054"/>
                    </a:lnTo>
                    <a:lnTo>
                      <a:pt x="0" y="399054"/>
                    </a:lnTo>
                    <a:lnTo>
                      <a:pt x="84591" y="0"/>
                    </a:lnTo>
                    <a:close/>
                  </a:path>
                </a:pathLst>
              </a:custGeom>
              <a:grpFill/>
              <a:ln w="9827" cap="flat">
                <a:noFill/>
                <a:prstDash val="solid"/>
                <a:miter/>
              </a:ln>
            </p:spPr>
            <p:txBody>
              <a:bodyPr rtlCol="0" anchor="ctr"/>
              <a:lstStyle/>
              <a:p>
                <a:endParaRPr lang="ja-JP" altLang="en-US" sz="1246"/>
              </a:p>
            </p:txBody>
          </p:sp>
          <p:sp>
            <p:nvSpPr>
              <p:cNvPr id="23" name="フリーフォーム: 図形 22">
                <a:extLst>
                  <a:ext uri="{FF2B5EF4-FFF2-40B4-BE49-F238E27FC236}">
                    <a16:creationId xmlns:a16="http://schemas.microsoft.com/office/drawing/2014/main" id="{2702D0A4-25BF-43C3-9CB0-FB1872ED2C30}"/>
                  </a:ext>
                </a:extLst>
              </p:cNvPr>
              <p:cNvSpPr/>
              <p:nvPr/>
            </p:nvSpPr>
            <p:spPr>
              <a:xfrm>
                <a:off x="6616985" y="3429591"/>
                <a:ext cx="285249" cy="275413"/>
              </a:xfrm>
              <a:custGeom>
                <a:avLst/>
                <a:gdLst>
                  <a:gd name="connsiteX0" fmla="*/ 240003 w 285249"/>
                  <a:gd name="connsiteY0" fmla="*/ 234593 h 275413"/>
                  <a:gd name="connsiteX1" fmla="*/ 233117 w 285249"/>
                  <a:gd name="connsiteY1" fmla="*/ 273938 h 275413"/>
                  <a:gd name="connsiteX2" fmla="*/ 163379 w 285249"/>
                  <a:gd name="connsiteY2" fmla="*/ 273938 h 275413"/>
                  <a:gd name="connsiteX3" fmla="*/ 168199 w 285249"/>
                  <a:gd name="connsiteY3" fmla="*/ 247380 h 275413"/>
                  <a:gd name="connsiteX4" fmla="*/ 167117 w 285249"/>
                  <a:gd name="connsiteY4" fmla="*/ 247380 h 275413"/>
                  <a:gd name="connsiteX5" fmla="*/ 89411 w 285249"/>
                  <a:gd name="connsiteY5" fmla="*/ 280331 h 275413"/>
                  <a:gd name="connsiteX6" fmla="*/ 0 w 285249"/>
                  <a:gd name="connsiteY6" fmla="*/ 192592 h 275413"/>
                  <a:gd name="connsiteX7" fmla="*/ 9049 w 285249"/>
                  <a:gd name="connsiteY7" fmla="*/ 132985 h 275413"/>
                  <a:gd name="connsiteX8" fmla="*/ 37771 w 285249"/>
                  <a:gd name="connsiteY8" fmla="*/ 0 h 275413"/>
                  <a:gd name="connsiteX9" fmla="*/ 109083 w 285249"/>
                  <a:gd name="connsiteY9" fmla="*/ 0 h 275413"/>
                  <a:gd name="connsiteX10" fmla="*/ 82427 w 285249"/>
                  <a:gd name="connsiteY10" fmla="*/ 129247 h 275413"/>
                  <a:gd name="connsiteX11" fmla="*/ 74460 w 285249"/>
                  <a:gd name="connsiteY11" fmla="*/ 186691 h 275413"/>
                  <a:gd name="connsiteX12" fmla="*/ 113313 w 285249"/>
                  <a:gd name="connsiteY12" fmla="*/ 225052 h 275413"/>
                  <a:gd name="connsiteX13" fmla="*/ 189937 w 285249"/>
                  <a:gd name="connsiteY13" fmla="*/ 137805 h 275413"/>
                  <a:gd name="connsiteX14" fmla="*/ 219150 w 285249"/>
                  <a:gd name="connsiteY14" fmla="*/ 0 h 275413"/>
                  <a:gd name="connsiteX15" fmla="*/ 290463 w 285249"/>
                  <a:gd name="connsiteY15" fmla="*/ 0 h 275413"/>
                  <a:gd name="connsiteX16" fmla="*/ 240003 w 285249"/>
                  <a:gd name="connsiteY16" fmla="*/ 234593 h 275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5249" h="275413">
                    <a:moveTo>
                      <a:pt x="240003" y="234593"/>
                    </a:moveTo>
                    <a:cubicBezTo>
                      <a:pt x="236757" y="251118"/>
                      <a:pt x="234101" y="265479"/>
                      <a:pt x="233117" y="273938"/>
                    </a:cubicBezTo>
                    <a:lnTo>
                      <a:pt x="163379" y="273938"/>
                    </a:lnTo>
                    <a:lnTo>
                      <a:pt x="168199" y="247380"/>
                    </a:lnTo>
                    <a:lnTo>
                      <a:pt x="167117" y="247380"/>
                    </a:lnTo>
                    <a:cubicBezTo>
                      <a:pt x="147444" y="265479"/>
                      <a:pt x="120296" y="280331"/>
                      <a:pt x="89411" y="280331"/>
                    </a:cubicBezTo>
                    <a:cubicBezTo>
                      <a:pt x="35705" y="280331"/>
                      <a:pt x="0" y="246790"/>
                      <a:pt x="0" y="192592"/>
                    </a:cubicBezTo>
                    <a:cubicBezTo>
                      <a:pt x="0" y="171838"/>
                      <a:pt x="5311" y="150002"/>
                      <a:pt x="9049" y="132985"/>
                    </a:cubicBezTo>
                    <a:lnTo>
                      <a:pt x="37771" y="0"/>
                    </a:lnTo>
                    <a:lnTo>
                      <a:pt x="109083" y="0"/>
                    </a:lnTo>
                    <a:lnTo>
                      <a:pt x="82427" y="129247"/>
                    </a:lnTo>
                    <a:cubicBezTo>
                      <a:pt x="78689" y="147838"/>
                      <a:pt x="74460" y="166527"/>
                      <a:pt x="74460" y="186691"/>
                    </a:cubicBezTo>
                    <a:cubicBezTo>
                      <a:pt x="74460" y="209609"/>
                      <a:pt x="90394" y="225052"/>
                      <a:pt x="113313" y="225052"/>
                    </a:cubicBezTo>
                    <a:cubicBezTo>
                      <a:pt x="162789" y="225052"/>
                      <a:pt x="180887" y="178724"/>
                      <a:pt x="189937" y="137805"/>
                    </a:cubicBezTo>
                    <a:lnTo>
                      <a:pt x="219150" y="0"/>
                    </a:lnTo>
                    <a:lnTo>
                      <a:pt x="290463" y="0"/>
                    </a:lnTo>
                    <a:lnTo>
                      <a:pt x="240003" y="234593"/>
                    </a:lnTo>
                    <a:close/>
                  </a:path>
                </a:pathLst>
              </a:custGeom>
              <a:grpFill/>
              <a:ln w="9827" cap="flat">
                <a:noFill/>
                <a:prstDash val="solid"/>
                <a:miter/>
              </a:ln>
            </p:spPr>
            <p:txBody>
              <a:bodyPr rtlCol="0" anchor="ctr"/>
              <a:lstStyle/>
              <a:p>
                <a:endParaRPr lang="ja-JP" altLang="en-US" sz="1246"/>
              </a:p>
            </p:txBody>
          </p:sp>
          <p:sp>
            <p:nvSpPr>
              <p:cNvPr id="24" name="フリーフォーム: 図形 23">
                <a:extLst>
                  <a:ext uri="{FF2B5EF4-FFF2-40B4-BE49-F238E27FC236}">
                    <a16:creationId xmlns:a16="http://schemas.microsoft.com/office/drawing/2014/main" id="{730C1B2B-08E3-43D3-9855-0050195E8927}"/>
                  </a:ext>
                </a:extLst>
              </p:cNvPr>
              <p:cNvSpPr/>
              <p:nvPr/>
            </p:nvSpPr>
            <p:spPr>
              <a:xfrm>
                <a:off x="6909317"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3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396 w 265576"/>
                  <a:gd name="connsiteY10" fmla="*/ 116460 h 285249"/>
                  <a:gd name="connsiteX11" fmla="*/ 199969 w 265576"/>
                  <a:gd name="connsiteY11" fmla="*/ 97870 h 285249"/>
                  <a:gd name="connsiteX12" fmla="*/ 154723 w 265576"/>
                  <a:gd name="connsiteY12" fmla="*/ 52132 h 285249"/>
                  <a:gd name="connsiteX13" fmla="*/ 77607 w 265576"/>
                  <a:gd name="connsiteY13" fmla="*/ 116460 h 285249"/>
                  <a:gd name="connsiteX14" fmla="*/ 198396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0" y="279839"/>
                      <a:pt x="161116" y="286725"/>
                      <a:pt x="131903" y="286725"/>
                    </a:cubicBezTo>
                    <a:cubicBezTo>
                      <a:pt x="53115" y="286725"/>
                      <a:pt x="0" y="248462"/>
                      <a:pt x="0" y="167018"/>
                    </a:cubicBezTo>
                    <a:cubicBezTo>
                      <a:pt x="0" y="81935"/>
                      <a:pt x="66001" y="0"/>
                      <a:pt x="155903" y="0"/>
                    </a:cubicBezTo>
                    <a:cubicBezTo>
                      <a:pt x="223478" y="0"/>
                      <a:pt x="268134" y="34525"/>
                      <a:pt x="268134" y="104264"/>
                    </a:cubicBezTo>
                    <a:cubicBezTo>
                      <a:pt x="268134" y="125018"/>
                      <a:pt x="265479" y="145182"/>
                      <a:pt x="261249" y="165445"/>
                    </a:cubicBezTo>
                    <a:lnTo>
                      <a:pt x="68066" y="165445"/>
                    </a:lnTo>
                    <a:close/>
                    <a:moveTo>
                      <a:pt x="198396" y="116460"/>
                    </a:moveTo>
                    <a:cubicBezTo>
                      <a:pt x="199478" y="110067"/>
                      <a:pt x="199969" y="104264"/>
                      <a:pt x="199969" y="97870"/>
                    </a:cubicBezTo>
                    <a:cubicBezTo>
                      <a:pt x="199969" y="68657"/>
                      <a:pt x="184527" y="52132"/>
                      <a:pt x="154723" y="52132"/>
                    </a:cubicBezTo>
                    <a:cubicBezTo>
                      <a:pt x="110559" y="52132"/>
                      <a:pt x="91378" y="78689"/>
                      <a:pt x="77607" y="116460"/>
                    </a:cubicBezTo>
                    <a:lnTo>
                      <a:pt x="198396" y="116460"/>
                    </a:lnTo>
                    <a:close/>
                  </a:path>
                </a:pathLst>
              </a:custGeom>
              <a:grpFill/>
              <a:ln w="9827" cap="flat">
                <a:noFill/>
                <a:prstDash val="solid"/>
                <a:miter/>
              </a:ln>
            </p:spPr>
            <p:txBody>
              <a:bodyPr rtlCol="0" anchor="ctr"/>
              <a:lstStyle/>
              <a:p>
                <a:endParaRPr lang="ja-JP" altLang="en-US" sz="1246"/>
              </a:p>
            </p:txBody>
          </p:sp>
          <p:sp>
            <p:nvSpPr>
              <p:cNvPr id="25" name="フリーフォーム: 図形 24">
                <a:extLst>
                  <a:ext uri="{FF2B5EF4-FFF2-40B4-BE49-F238E27FC236}">
                    <a16:creationId xmlns:a16="http://schemas.microsoft.com/office/drawing/2014/main" id="{13695E41-F056-4418-8A95-E027A1CA09C5}"/>
                  </a:ext>
                </a:extLst>
              </p:cNvPr>
              <p:cNvSpPr/>
              <p:nvPr/>
            </p:nvSpPr>
            <p:spPr>
              <a:xfrm>
                <a:off x="7171648" y="3423001"/>
                <a:ext cx="236068" cy="285249"/>
              </a:xfrm>
              <a:custGeom>
                <a:avLst/>
                <a:gdLst>
                  <a:gd name="connsiteX0" fmla="*/ 220822 w 236068"/>
                  <a:gd name="connsiteY0" fmla="*/ 65017 h 285249"/>
                  <a:gd name="connsiteX1" fmla="*/ 162297 w 236068"/>
                  <a:gd name="connsiteY1" fmla="*/ 52230 h 285249"/>
                  <a:gd name="connsiteX2" fmla="*/ 114395 w 236068"/>
                  <a:gd name="connsiteY2" fmla="*/ 79870 h 285249"/>
                  <a:gd name="connsiteX3" fmla="*/ 206953 w 236068"/>
                  <a:gd name="connsiteY3" fmla="*/ 194265 h 285249"/>
                  <a:gd name="connsiteX4" fmla="*/ 83509 w 236068"/>
                  <a:gd name="connsiteY4" fmla="*/ 286823 h 285249"/>
                  <a:gd name="connsiteX5" fmla="*/ 0 w 236068"/>
                  <a:gd name="connsiteY5" fmla="*/ 270298 h 285249"/>
                  <a:gd name="connsiteX6" fmla="*/ 15443 w 236068"/>
                  <a:gd name="connsiteY6" fmla="*/ 213347 h 285249"/>
                  <a:gd name="connsiteX7" fmla="*/ 83509 w 236068"/>
                  <a:gd name="connsiteY7" fmla="*/ 234593 h 285249"/>
                  <a:gd name="connsiteX8" fmla="*/ 132494 w 236068"/>
                  <a:gd name="connsiteY8" fmla="*/ 204298 h 285249"/>
                  <a:gd name="connsiteX9" fmla="*/ 39935 w 236068"/>
                  <a:gd name="connsiteY9" fmla="*/ 87247 h 285249"/>
                  <a:gd name="connsiteX10" fmla="*/ 158559 w 236068"/>
                  <a:gd name="connsiteY10" fmla="*/ 0 h 285249"/>
                  <a:gd name="connsiteX11" fmla="*/ 236265 w 236068"/>
                  <a:gd name="connsiteY11" fmla="*/ 11213 h 285249"/>
                  <a:gd name="connsiteX12" fmla="*/ 220822 w 236068"/>
                  <a:gd name="connsiteY12" fmla="*/ 65017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068" h="285249">
                    <a:moveTo>
                      <a:pt x="220822" y="65017"/>
                    </a:moveTo>
                    <a:cubicBezTo>
                      <a:pt x="202232" y="58132"/>
                      <a:pt x="182560" y="52230"/>
                      <a:pt x="162297" y="52230"/>
                    </a:cubicBezTo>
                    <a:cubicBezTo>
                      <a:pt x="141051" y="52230"/>
                      <a:pt x="114395" y="58033"/>
                      <a:pt x="114395" y="79870"/>
                    </a:cubicBezTo>
                    <a:cubicBezTo>
                      <a:pt x="114395" y="114493"/>
                      <a:pt x="206953" y="127280"/>
                      <a:pt x="206953" y="194265"/>
                    </a:cubicBezTo>
                    <a:cubicBezTo>
                      <a:pt x="206953" y="265577"/>
                      <a:pt x="144690" y="286823"/>
                      <a:pt x="83509" y="286823"/>
                    </a:cubicBezTo>
                    <a:cubicBezTo>
                      <a:pt x="54788" y="286823"/>
                      <a:pt x="26066" y="282594"/>
                      <a:pt x="0" y="270298"/>
                    </a:cubicBezTo>
                    <a:lnTo>
                      <a:pt x="15443" y="213347"/>
                    </a:lnTo>
                    <a:cubicBezTo>
                      <a:pt x="35705" y="224560"/>
                      <a:pt x="55869" y="234593"/>
                      <a:pt x="83509" y="234593"/>
                    </a:cubicBezTo>
                    <a:cubicBezTo>
                      <a:pt x="107411" y="234593"/>
                      <a:pt x="132494" y="226626"/>
                      <a:pt x="132494" y="204298"/>
                    </a:cubicBezTo>
                    <a:cubicBezTo>
                      <a:pt x="132494" y="160133"/>
                      <a:pt x="39935" y="155903"/>
                      <a:pt x="39935" y="87247"/>
                    </a:cubicBezTo>
                    <a:cubicBezTo>
                      <a:pt x="39935" y="22820"/>
                      <a:pt x="102198" y="0"/>
                      <a:pt x="158559" y="0"/>
                    </a:cubicBezTo>
                    <a:cubicBezTo>
                      <a:pt x="184625" y="0"/>
                      <a:pt x="211281" y="4820"/>
                      <a:pt x="236265" y="11213"/>
                    </a:cubicBezTo>
                    <a:lnTo>
                      <a:pt x="220822" y="65017"/>
                    </a:lnTo>
                    <a:close/>
                  </a:path>
                </a:pathLst>
              </a:custGeom>
              <a:grpFill/>
              <a:ln w="9827" cap="flat">
                <a:noFill/>
                <a:prstDash val="solid"/>
                <a:miter/>
              </a:ln>
            </p:spPr>
            <p:txBody>
              <a:bodyPr rtlCol="0" anchor="ctr"/>
              <a:lstStyle/>
              <a:p>
                <a:endParaRPr lang="ja-JP" altLang="en-US" sz="1246"/>
              </a:p>
            </p:txBody>
          </p:sp>
          <p:sp>
            <p:nvSpPr>
              <p:cNvPr id="26" name="フリーフォーム: 図形 25">
                <a:extLst>
                  <a:ext uri="{FF2B5EF4-FFF2-40B4-BE49-F238E27FC236}">
                    <a16:creationId xmlns:a16="http://schemas.microsoft.com/office/drawing/2014/main" id="{073ED6EC-F720-4C25-B5A6-F3D29F41A541}"/>
                  </a:ext>
                </a:extLst>
              </p:cNvPr>
              <p:cNvSpPr/>
              <p:nvPr/>
            </p:nvSpPr>
            <p:spPr>
              <a:xfrm>
                <a:off x="7407519" y="3332213"/>
                <a:ext cx="147543" cy="363939"/>
              </a:xfrm>
              <a:custGeom>
                <a:avLst/>
                <a:gdLst>
                  <a:gd name="connsiteX0" fmla="*/ 89903 w 147542"/>
                  <a:gd name="connsiteY0" fmla="*/ 296856 h 363938"/>
                  <a:gd name="connsiteX1" fmla="*/ 74460 w 147542"/>
                  <a:gd name="connsiteY1" fmla="*/ 371316 h 363938"/>
                  <a:gd name="connsiteX2" fmla="*/ 0 w 147542"/>
                  <a:gd name="connsiteY2" fmla="*/ 371316 h 363938"/>
                  <a:gd name="connsiteX3" fmla="*/ 15443 w 147542"/>
                  <a:gd name="connsiteY3" fmla="*/ 296856 h 363938"/>
                  <a:gd name="connsiteX4" fmla="*/ 89903 w 147542"/>
                  <a:gd name="connsiteY4" fmla="*/ 296856 h 363938"/>
                  <a:gd name="connsiteX5" fmla="*/ 72296 w 147542"/>
                  <a:gd name="connsiteY5" fmla="*/ 0 h 363938"/>
                  <a:gd name="connsiteX6" fmla="*/ 155805 w 147542"/>
                  <a:gd name="connsiteY6" fmla="*/ 0 h 363938"/>
                  <a:gd name="connsiteX7" fmla="*/ 88821 w 147542"/>
                  <a:gd name="connsiteY7" fmla="*/ 262331 h 363938"/>
                  <a:gd name="connsiteX8" fmla="*/ 29804 w 147542"/>
                  <a:gd name="connsiteY8" fmla="*/ 262331 h 363938"/>
                  <a:gd name="connsiteX9" fmla="*/ 72296 w 147542"/>
                  <a:gd name="connsiteY9" fmla="*/ 0 h 363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542" h="363938">
                    <a:moveTo>
                      <a:pt x="89903" y="296856"/>
                    </a:moveTo>
                    <a:lnTo>
                      <a:pt x="74460" y="371316"/>
                    </a:lnTo>
                    <a:lnTo>
                      <a:pt x="0" y="371316"/>
                    </a:lnTo>
                    <a:lnTo>
                      <a:pt x="15443" y="296856"/>
                    </a:lnTo>
                    <a:lnTo>
                      <a:pt x="89903" y="296856"/>
                    </a:lnTo>
                    <a:close/>
                    <a:moveTo>
                      <a:pt x="72296" y="0"/>
                    </a:moveTo>
                    <a:lnTo>
                      <a:pt x="155805" y="0"/>
                    </a:lnTo>
                    <a:lnTo>
                      <a:pt x="88821" y="262331"/>
                    </a:lnTo>
                    <a:lnTo>
                      <a:pt x="29804" y="262331"/>
                    </a:lnTo>
                    <a:lnTo>
                      <a:pt x="72296" y="0"/>
                    </a:lnTo>
                    <a:close/>
                  </a:path>
                </a:pathLst>
              </a:custGeom>
              <a:grpFill/>
              <a:ln w="9827" cap="flat">
                <a:noFill/>
                <a:prstDash val="solid"/>
                <a:miter/>
              </a:ln>
            </p:spPr>
            <p:txBody>
              <a:bodyPr rtlCol="0" anchor="ctr"/>
              <a:lstStyle/>
              <a:p>
                <a:endParaRPr lang="ja-JP" altLang="en-US" sz="1246"/>
              </a:p>
            </p:txBody>
          </p:sp>
        </p:grpSp>
        <p:sp>
          <p:nvSpPr>
            <p:cNvPr id="5" name="フリーフォーム: 図形 4">
              <a:extLst>
                <a:ext uri="{FF2B5EF4-FFF2-40B4-BE49-F238E27FC236}">
                  <a16:creationId xmlns:a16="http://schemas.microsoft.com/office/drawing/2014/main" id="{102D2F69-8ACD-4B11-B61B-379496E4A1EA}"/>
                </a:ext>
              </a:extLst>
            </p:cNvPr>
            <p:cNvSpPr/>
            <p:nvPr/>
          </p:nvSpPr>
          <p:spPr>
            <a:xfrm>
              <a:off x="5120803" y="2676566"/>
              <a:ext cx="2616425" cy="590171"/>
            </a:xfrm>
            <a:custGeom>
              <a:avLst/>
              <a:gdLst>
                <a:gd name="connsiteX0" fmla="*/ 0 w 2616424"/>
                <a:gd name="connsiteY0" fmla="*/ 596237 h 590170"/>
                <a:gd name="connsiteX1" fmla="*/ 2620064 w 2616424"/>
                <a:gd name="connsiteY1" fmla="*/ 53870 h 590170"/>
                <a:gd name="connsiteX2" fmla="*/ 2507145 w 2616424"/>
                <a:gd name="connsiteY2" fmla="*/ 410136 h 590170"/>
                <a:gd name="connsiteX3" fmla="*/ 0 w 2616424"/>
                <a:gd name="connsiteY3" fmla="*/ 596237 h 590170"/>
              </a:gdLst>
              <a:ahLst/>
              <a:cxnLst>
                <a:cxn ang="0">
                  <a:pos x="connsiteX0" y="connsiteY0"/>
                </a:cxn>
                <a:cxn ang="0">
                  <a:pos x="connsiteX1" y="connsiteY1"/>
                </a:cxn>
                <a:cxn ang="0">
                  <a:pos x="connsiteX2" y="connsiteY2"/>
                </a:cxn>
                <a:cxn ang="0">
                  <a:pos x="connsiteX3" y="connsiteY3"/>
                </a:cxn>
              </a:cxnLst>
              <a:rect l="l" t="t" r="r" b="b"/>
              <a:pathLst>
                <a:path w="2616424" h="590170">
                  <a:moveTo>
                    <a:pt x="0" y="596237"/>
                  </a:moveTo>
                  <a:cubicBezTo>
                    <a:pt x="779419" y="-30230"/>
                    <a:pt x="1817432" y="-64460"/>
                    <a:pt x="2620064" y="53870"/>
                  </a:cubicBezTo>
                  <a:lnTo>
                    <a:pt x="2507145" y="410136"/>
                  </a:lnTo>
                  <a:cubicBezTo>
                    <a:pt x="1952581" y="214986"/>
                    <a:pt x="882896" y="95870"/>
                    <a:pt x="0" y="596237"/>
                  </a:cubicBezTo>
                  <a:close/>
                </a:path>
              </a:pathLst>
            </a:custGeom>
            <a:gradFill>
              <a:gsLst>
                <a:gs pos="25000">
                  <a:srgbClr val="005BAC"/>
                </a:gs>
                <a:gs pos="100000">
                  <a:srgbClr val="EA5B02"/>
                </a:gs>
                <a:gs pos="52000">
                  <a:srgbClr val="E50059"/>
                </a:gs>
              </a:gsLst>
              <a:lin ang="0" scaled="1"/>
            </a:gradFill>
            <a:ln w="9827" cap="flat">
              <a:noFill/>
              <a:prstDash val="solid"/>
              <a:miter/>
            </a:ln>
          </p:spPr>
          <p:txBody>
            <a:bodyPr rtlCol="0" anchor="ctr"/>
            <a:lstStyle/>
            <a:p>
              <a:endParaRPr lang="ja-JP" altLang="en-US" sz="1246"/>
            </a:p>
          </p:txBody>
        </p:sp>
        <p:sp>
          <p:nvSpPr>
            <p:cNvPr id="7" name="フリーフォーム: 図形 6">
              <a:extLst>
                <a:ext uri="{FF2B5EF4-FFF2-40B4-BE49-F238E27FC236}">
                  <a16:creationId xmlns:a16="http://schemas.microsoft.com/office/drawing/2014/main" id="{6A5E6269-C8BC-4716-A64D-FCB32E328BC6}"/>
                </a:ext>
              </a:extLst>
            </p:cNvPr>
            <p:cNvSpPr/>
            <p:nvPr/>
          </p:nvSpPr>
          <p:spPr>
            <a:xfrm>
              <a:off x="2164440" y="3771103"/>
              <a:ext cx="2419701" cy="413120"/>
            </a:xfrm>
            <a:custGeom>
              <a:avLst/>
              <a:gdLst>
                <a:gd name="connsiteX0" fmla="*/ 2429046 w 2419701"/>
                <a:gd name="connsiteY0" fmla="*/ 0 h 413119"/>
                <a:gd name="connsiteX1" fmla="*/ 0 w 2419701"/>
                <a:gd name="connsiteY1" fmla="*/ 350168 h 413119"/>
                <a:gd name="connsiteX2" fmla="*/ 119018 w 2419701"/>
                <a:gd name="connsiteY2" fmla="*/ 67870 h 413119"/>
                <a:gd name="connsiteX3" fmla="*/ 2429046 w 2419701"/>
                <a:gd name="connsiteY3" fmla="*/ 0 h 413119"/>
              </a:gdLst>
              <a:ahLst/>
              <a:cxnLst>
                <a:cxn ang="0">
                  <a:pos x="connsiteX0" y="connsiteY0"/>
                </a:cxn>
                <a:cxn ang="0">
                  <a:pos x="connsiteX1" y="connsiteY1"/>
                </a:cxn>
                <a:cxn ang="0">
                  <a:pos x="connsiteX2" y="connsiteY2"/>
                </a:cxn>
                <a:cxn ang="0">
                  <a:pos x="connsiteX3" y="connsiteY3"/>
                </a:cxn>
              </a:cxnLst>
              <a:rect l="l" t="t" r="r" b="b"/>
              <a:pathLst>
                <a:path w="2419701" h="413119">
                  <a:moveTo>
                    <a:pt x="2429046" y="0"/>
                  </a:moveTo>
                  <a:cubicBezTo>
                    <a:pt x="1971368" y="313971"/>
                    <a:pt x="990405" y="527908"/>
                    <a:pt x="0" y="350168"/>
                  </a:cubicBezTo>
                  <a:lnTo>
                    <a:pt x="119018" y="67870"/>
                  </a:lnTo>
                  <a:cubicBezTo>
                    <a:pt x="1087882" y="292528"/>
                    <a:pt x="1996057" y="174887"/>
                    <a:pt x="2429046" y="0"/>
                  </a:cubicBezTo>
                  <a:close/>
                </a:path>
              </a:pathLst>
            </a:custGeom>
            <a:gradFill flip="none" rotWithShape="1">
              <a:gsLst>
                <a:gs pos="0">
                  <a:srgbClr val="009EE7"/>
                </a:gs>
                <a:gs pos="47000">
                  <a:srgbClr val="005BAC"/>
                </a:gs>
              </a:gsLst>
              <a:lin ang="0" scaled="1"/>
              <a:tileRect/>
            </a:gradFill>
            <a:ln w="9827" cap="flat">
              <a:noFill/>
              <a:prstDash val="solid"/>
              <a:miter/>
            </a:ln>
          </p:spPr>
          <p:txBody>
            <a:bodyPr rtlCol="0" anchor="ctr"/>
            <a:lstStyle/>
            <a:p>
              <a:endParaRPr lang="ja-JP" altLang="en-US" sz="1246"/>
            </a:p>
          </p:txBody>
        </p:sp>
      </p:grpSp>
    </p:spTree>
    <p:extLst>
      <p:ext uri="{BB962C8B-B14F-4D97-AF65-F5344CB8AC3E}">
        <p14:creationId xmlns:p14="http://schemas.microsoft.com/office/powerpoint/2010/main" val="41155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②-a 表紙+サブタイトル（デジタル）">
    <p:spTree>
      <p:nvGrpSpPr>
        <p:cNvPr id="1" name=""/>
        <p:cNvGrpSpPr/>
        <p:nvPr/>
      </p:nvGrpSpPr>
      <p:grpSpPr>
        <a:xfrm>
          <a:off x="0" y="0"/>
          <a:ext cx="0" cy="0"/>
          <a:chOff x="0" y="0"/>
          <a:chExt cx="0" cy="0"/>
        </a:xfrm>
      </p:grpSpPr>
      <p:sp>
        <p:nvSpPr>
          <p:cNvPr id="2" name="Title 1"/>
          <p:cNvSpPr>
            <a:spLocks noGrp="1"/>
          </p:cNvSpPr>
          <p:nvPr>
            <p:ph type="ctrTitle"/>
          </p:nvPr>
        </p:nvSpPr>
        <p:spPr>
          <a:xfrm>
            <a:off x="341148" y="3269499"/>
            <a:ext cx="4705134" cy="328479"/>
          </a:xfrm>
          <a:noFill/>
        </p:spPr>
        <p:txBody>
          <a:bodyPr lIns="0" tIns="36000" rIns="0" bIns="36000" anchor="ctr">
            <a:spAutoFit/>
          </a:bodyPr>
          <a:lstStyle>
            <a:lvl1pPr algn="l">
              <a:lnSpc>
                <a:spcPct val="100000"/>
              </a:lnSpc>
              <a:spcBef>
                <a:spcPts val="0"/>
              </a:spcBef>
              <a:defRPr sz="1662" b="1" i="0" baseline="0">
                <a:latin typeface="Yu Gothic UI" panose="020B0500000000000000" pitchFamily="50" charset="-128"/>
                <a:ea typeface="Yu Gothic UI" panose="020B0500000000000000" pitchFamily="50" charset="-128"/>
              </a:defRPr>
            </a:lvl1pPr>
          </a:lstStyle>
          <a:p>
            <a:r>
              <a:rPr lang="ja-JP" altLang="en-US"/>
              <a:t>マスター タイトルの書式設定</a:t>
            </a:r>
            <a:endParaRPr lang="en-US" dirty="0"/>
          </a:p>
        </p:txBody>
      </p:sp>
      <p:sp>
        <p:nvSpPr>
          <p:cNvPr id="3" name="Subtitle 2"/>
          <p:cNvSpPr>
            <a:spLocks noGrp="1"/>
          </p:cNvSpPr>
          <p:nvPr>
            <p:ph type="subTitle" idx="1" hasCustomPrompt="1"/>
          </p:nvPr>
        </p:nvSpPr>
        <p:spPr>
          <a:xfrm>
            <a:off x="340886" y="720036"/>
            <a:ext cx="4705396" cy="267382"/>
          </a:xfrm>
        </p:spPr>
        <p:txBody>
          <a:bodyPr lIns="0" tIns="46800" rIns="90000" bIns="46800" anchor="ctr">
            <a:spAutoFit/>
          </a:bodyPr>
          <a:lstStyle>
            <a:lvl1pPr marL="0" indent="0" algn="l">
              <a:lnSpc>
                <a:spcPct val="110000"/>
              </a:lnSpc>
              <a:spcBef>
                <a:spcPts val="0"/>
              </a:spcBef>
              <a:buNone/>
              <a:defRPr sz="1108" b="1" i="0" baseline="0">
                <a:latin typeface="Yu Gothic UI" panose="020B0500000000000000" pitchFamily="50" charset="-128"/>
                <a:ea typeface="Yu Gothic UI" panose="020B0500000000000000" pitchFamily="50" charset="-128"/>
              </a:defRPr>
            </a:lvl1pPr>
            <a:lvl2pPr marL="342857" indent="0" algn="ctr">
              <a:buNone/>
              <a:defRPr sz="1500"/>
            </a:lvl2pPr>
            <a:lvl3pPr marL="685714" indent="0" algn="ctr">
              <a:buNone/>
              <a:defRPr sz="1350"/>
            </a:lvl3pPr>
            <a:lvl4pPr marL="1028571" indent="0" algn="ctr">
              <a:buNone/>
              <a:defRPr sz="1200"/>
            </a:lvl4pPr>
            <a:lvl5pPr marL="1371428" indent="0" algn="ctr">
              <a:buNone/>
              <a:defRPr sz="1200"/>
            </a:lvl5pPr>
            <a:lvl6pPr marL="1714285" indent="0" algn="ctr">
              <a:buNone/>
              <a:defRPr sz="1200"/>
            </a:lvl6pPr>
            <a:lvl7pPr marL="2057142" indent="0" algn="ctr">
              <a:buNone/>
              <a:defRPr sz="1200"/>
            </a:lvl7pPr>
            <a:lvl8pPr marL="2399998" indent="0" algn="ctr">
              <a:buNone/>
              <a:defRPr sz="1200"/>
            </a:lvl8pPr>
            <a:lvl9pPr marL="2742855" indent="0" algn="ctr">
              <a:buNone/>
              <a:defRPr sz="1200"/>
            </a:lvl9pPr>
          </a:lstStyle>
          <a:p>
            <a:r>
              <a:rPr lang="ja-JP" altLang="en-US" dirty="0"/>
              <a:t>資料名など</a:t>
            </a:r>
            <a:endParaRPr lang="en-US" dirty="0"/>
          </a:p>
        </p:txBody>
      </p:sp>
      <p:sp>
        <p:nvSpPr>
          <p:cNvPr id="15" name="テキスト プレースホルダー 14">
            <a:extLst>
              <a:ext uri="{FF2B5EF4-FFF2-40B4-BE49-F238E27FC236}">
                <a16:creationId xmlns:a16="http://schemas.microsoft.com/office/drawing/2014/main" id="{FDC760E3-9F01-AD4C-BCF9-E22AE02BF0F0}"/>
              </a:ext>
            </a:extLst>
          </p:cNvPr>
          <p:cNvSpPr>
            <a:spLocks noGrp="1"/>
          </p:cNvSpPr>
          <p:nvPr>
            <p:ph type="body" sz="quarter" idx="10" hasCustomPrompt="1"/>
          </p:nvPr>
        </p:nvSpPr>
        <p:spPr>
          <a:xfrm>
            <a:off x="340886" y="7852000"/>
            <a:ext cx="4705396" cy="364000"/>
          </a:xfrm>
        </p:spPr>
        <p:txBody>
          <a:bodyPr lIns="0" tIns="0" rIns="0" bIns="0" anchor="ctr">
            <a:noAutofit/>
          </a:bodyPr>
          <a:lstStyle>
            <a:lvl1pPr marL="0" indent="0">
              <a:spcBef>
                <a:spcPts val="0"/>
              </a:spcBef>
              <a:buNone/>
              <a:defRPr sz="831" b="1" baseline="0">
                <a:latin typeface="Yu Gothic UI" panose="020B0500000000000000" pitchFamily="50" charset="-128"/>
                <a:ea typeface="Yu Gothic UI" panose="020B0500000000000000" pitchFamily="50" charset="-128"/>
              </a:defRPr>
            </a:lvl1pPr>
          </a:lstStyle>
          <a:p>
            <a:r>
              <a:rPr kumimoji="1" lang="ja-JP" altLang="en-US" dirty="0"/>
              <a:t>日付</a:t>
            </a:r>
          </a:p>
        </p:txBody>
      </p:sp>
      <p:sp>
        <p:nvSpPr>
          <p:cNvPr id="16" name="テキスト プレースホルダー 14">
            <a:extLst>
              <a:ext uri="{FF2B5EF4-FFF2-40B4-BE49-F238E27FC236}">
                <a16:creationId xmlns:a16="http://schemas.microsoft.com/office/drawing/2014/main" id="{863F2344-476F-5942-A8C9-BC88457AB2D4}"/>
              </a:ext>
            </a:extLst>
          </p:cNvPr>
          <p:cNvSpPr>
            <a:spLocks noGrp="1"/>
          </p:cNvSpPr>
          <p:nvPr>
            <p:ph type="body" sz="quarter" idx="11" hasCustomPrompt="1"/>
          </p:nvPr>
        </p:nvSpPr>
        <p:spPr>
          <a:xfrm>
            <a:off x="341145" y="6160632"/>
            <a:ext cx="4705136" cy="1498695"/>
          </a:xfrm>
        </p:spPr>
        <p:txBody>
          <a:bodyPr lIns="0" tIns="0" rIns="0" bIns="0" anchor="t">
            <a:noAutofit/>
          </a:bodyPr>
          <a:lstStyle>
            <a:lvl1pPr marL="0" indent="0">
              <a:lnSpc>
                <a:spcPct val="140000"/>
              </a:lnSpc>
              <a:spcBef>
                <a:spcPts val="0"/>
              </a:spcBef>
              <a:buNone/>
              <a:defRPr sz="831" b="1" baseline="0">
                <a:latin typeface="Yu Gothic UI" panose="020B0500000000000000" pitchFamily="50" charset="-128"/>
                <a:ea typeface="Yu Gothic UI" panose="020B0500000000000000" pitchFamily="50" charset="-128"/>
              </a:defRPr>
            </a:lvl1pPr>
          </a:lstStyle>
          <a:p>
            <a:r>
              <a:rPr kumimoji="1" lang="ja-JP" altLang="en-US"/>
              <a:t>部署</a:t>
            </a:r>
          </a:p>
        </p:txBody>
      </p:sp>
      <p:sp>
        <p:nvSpPr>
          <p:cNvPr id="5" name="テキスト プレースホルダー 4">
            <a:extLst>
              <a:ext uri="{FF2B5EF4-FFF2-40B4-BE49-F238E27FC236}">
                <a16:creationId xmlns:a16="http://schemas.microsoft.com/office/drawing/2014/main" id="{E2E88B4C-DA79-CC41-98E9-9182634B031C}"/>
              </a:ext>
            </a:extLst>
          </p:cNvPr>
          <p:cNvSpPr>
            <a:spLocks noGrp="1"/>
          </p:cNvSpPr>
          <p:nvPr>
            <p:ph type="body" sz="quarter" idx="12" hasCustomPrompt="1"/>
          </p:nvPr>
        </p:nvSpPr>
        <p:spPr>
          <a:xfrm>
            <a:off x="341145" y="5475600"/>
            <a:ext cx="4705136" cy="494000"/>
          </a:xfrm>
        </p:spPr>
        <p:txBody>
          <a:bodyPr lIns="0" tIns="0" rIns="0" bIns="0" anchor="ctr">
            <a:noAutofit/>
          </a:bodyPr>
          <a:lstStyle>
            <a:lvl1pPr marL="0" indent="0" algn="l">
              <a:spcBef>
                <a:spcPts val="0"/>
              </a:spcBef>
              <a:buNone/>
              <a:defRPr sz="1108" b="1" baseline="0">
                <a:solidFill>
                  <a:schemeClr val="tx1"/>
                </a:solidFill>
                <a:latin typeface="Yu Gothic UI" panose="020B0500000000000000" pitchFamily="50" charset="-128"/>
                <a:ea typeface="Yu Gothic UI" panose="020B0500000000000000" pitchFamily="50" charset="-128"/>
              </a:defRPr>
            </a:lvl1pPr>
          </a:lstStyle>
          <a:p>
            <a:r>
              <a:rPr kumimoji="1" lang="ja-JP" altLang="en-US" dirty="0"/>
              <a:t>名前</a:t>
            </a:r>
          </a:p>
        </p:txBody>
      </p:sp>
      <p:sp>
        <p:nvSpPr>
          <p:cNvPr id="8" name="テキスト プレースホルダー 7">
            <a:extLst>
              <a:ext uri="{FF2B5EF4-FFF2-40B4-BE49-F238E27FC236}">
                <a16:creationId xmlns:a16="http://schemas.microsoft.com/office/drawing/2014/main" id="{41877E83-27AD-F84F-8D0E-74403068DF66}"/>
              </a:ext>
            </a:extLst>
          </p:cNvPr>
          <p:cNvSpPr>
            <a:spLocks noGrp="1"/>
          </p:cNvSpPr>
          <p:nvPr>
            <p:ph type="body" sz="quarter" idx="13" hasCustomPrompt="1"/>
          </p:nvPr>
        </p:nvSpPr>
        <p:spPr>
          <a:xfrm>
            <a:off x="341146" y="1838759"/>
            <a:ext cx="4705135" cy="264422"/>
          </a:xfrm>
        </p:spPr>
        <p:txBody>
          <a:bodyPr lIns="0" tIns="36000" rIns="0" bIns="36000" anchor="ctr">
            <a:spAutoFit/>
          </a:bodyPr>
          <a:lstStyle>
            <a:lvl1pPr marL="0" indent="0">
              <a:spcBef>
                <a:spcPts val="0"/>
              </a:spcBef>
              <a:buNone/>
              <a:defRPr sz="1246" b="1" i="0" baseline="0">
                <a:solidFill>
                  <a:srgbClr val="000F78"/>
                </a:solidFill>
                <a:latin typeface="Yu Gothic UI" panose="020B0500000000000000" pitchFamily="50" charset="-128"/>
                <a:ea typeface="Yu Gothic UI" panose="020B0500000000000000" pitchFamily="50" charset="-128"/>
              </a:defRPr>
            </a:lvl1pPr>
          </a:lstStyle>
          <a:p>
            <a:r>
              <a:rPr kumimoji="1" lang="ja-JP" altLang="en-US" dirty="0"/>
              <a:t>サブタイトル</a:t>
            </a:r>
          </a:p>
        </p:txBody>
      </p:sp>
      <p:cxnSp>
        <p:nvCxnSpPr>
          <p:cNvPr id="6" name="直線コネクタ 5">
            <a:extLst>
              <a:ext uri="{FF2B5EF4-FFF2-40B4-BE49-F238E27FC236}">
                <a16:creationId xmlns:a16="http://schemas.microsoft.com/office/drawing/2014/main" id="{17E17235-D718-F341-A1F6-9D65CCF7A33F}"/>
              </a:ext>
            </a:extLst>
          </p:cNvPr>
          <p:cNvCxnSpPr/>
          <p:nvPr userDrawn="1"/>
        </p:nvCxnSpPr>
        <p:spPr>
          <a:xfrm>
            <a:off x="341447" y="4968802"/>
            <a:ext cx="3090462" cy="0"/>
          </a:xfrm>
          <a:prstGeom prst="line">
            <a:avLst/>
          </a:prstGeom>
          <a:ln w="31750">
            <a:solidFill>
              <a:srgbClr val="000F78"/>
            </a:solidFill>
          </a:ln>
        </p:spPr>
        <p:style>
          <a:lnRef idx="1">
            <a:schemeClr val="accent1"/>
          </a:lnRef>
          <a:fillRef idx="0">
            <a:schemeClr val="accent1"/>
          </a:fillRef>
          <a:effectRef idx="0">
            <a:schemeClr val="accent1"/>
          </a:effectRef>
          <a:fontRef idx="minor">
            <a:schemeClr val="tx1"/>
          </a:fontRef>
        </p:style>
      </p:cxnSp>
      <p:pic>
        <p:nvPicPr>
          <p:cNvPr id="12" name="図プレースホルダー 51">
            <a:extLst>
              <a:ext uri="{FF2B5EF4-FFF2-40B4-BE49-F238E27FC236}">
                <a16:creationId xmlns:a16="http://schemas.microsoft.com/office/drawing/2014/main" id="{DF78E9FF-F727-41B0-918B-ED43DEE72786}"/>
              </a:ext>
            </a:extLst>
          </p:cNvPr>
          <p:cNvPicPr>
            <a:picLocks noChangeAspect="1"/>
          </p:cNvPicPr>
          <p:nvPr userDrawn="1"/>
        </p:nvPicPr>
        <p:blipFill rotWithShape="1">
          <a:blip r:embed="rId2" cstate="hqprint">
            <a:extLst>
              <a:ext uri="{28A0092B-C50C-407E-A947-70E740481C1C}">
                <a14:useLocalDpi xmlns:a14="http://schemas.microsoft.com/office/drawing/2010/main"/>
              </a:ext>
            </a:extLst>
          </a:blip>
          <a:srcRect/>
          <a:stretch/>
        </p:blipFill>
        <p:spPr>
          <a:xfrm>
            <a:off x="5194974" y="0"/>
            <a:ext cx="1324461" cy="9906000"/>
          </a:xfrm>
          <a:prstGeom prst="rect">
            <a:avLst/>
          </a:prstGeom>
        </p:spPr>
      </p:pic>
      <p:grpSp>
        <p:nvGrpSpPr>
          <p:cNvPr id="18" name="グループ化 17">
            <a:extLst>
              <a:ext uri="{FF2B5EF4-FFF2-40B4-BE49-F238E27FC236}">
                <a16:creationId xmlns:a16="http://schemas.microsoft.com/office/drawing/2014/main" id="{52538B56-1EAC-454F-A5DA-B0304921B296}"/>
              </a:ext>
            </a:extLst>
          </p:cNvPr>
          <p:cNvGrpSpPr>
            <a:grpSpLocks noChangeAspect="1"/>
          </p:cNvGrpSpPr>
          <p:nvPr userDrawn="1"/>
        </p:nvGrpSpPr>
        <p:grpSpPr>
          <a:xfrm>
            <a:off x="341145" y="8730419"/>
            <a:ext cx="530862" cy="557090"/>
            <a:chOff x="200472" y="6597352"/>
            <a:chExt cx="355987" cy="179051"/>
          </a:xfrm>
        </p:grpSpPr>
        <p:sp>
          <p:nvSpPr>
            <p:cNvPr id="20" name="Freeform 290">
              <a:extLst>
                <a:ext uri="{FF2B5EF4-FFF2-40B4-BE49-F238E27FC236}">
                  <a16:creationId xmlns:a16="http://schemas.microsoft.com/office/drawing/2014/main" id="{BCB1B475-5A20-4970-8DFA-23D95C877B4E}"/>
                </a:ext>
              </a:extLst>
            </p:cNvPr>
            <p:cNvSpPr>
              <a:spLocks noChangeAspect="1"/>
            </p:cNvSpPr>
            <p:nvPr/>
          </p:nvSpPr>
          <p:spPr bwMode="auto">
            <a:xfrm>
              <a:off x="508801" y="6598074"/>
              <a:ext cx="47658" cy="177607"/>
            </a:xfrm>
            <a:custGeom>
              <a:avLst/>
              <a:gdLst/>
              <a:ahLst/>
              <a:cxnLst>
                <a:cxn ang="0">
                  <a:pos x="132" y="0"/>
                </a:cxn>
                <a:cxn ang="0">
                  <a:pos x="0" y="0"/>
                </a:cxn>
                <a:cxn ang="0">
                  <a:pos x="0" y="0"/>
                </a:cxn>
                <a:cxn ang="0">
                  <a:pos x="5" y="121"/>
                </a:cxn>
                <a:cxn ang="0">
                  <a:pos x="7" y="183"/>
                </a:cxn>
                <a:cxn ang="0">
                  <a:pos x="8" y="246"/>
                </a:cxn>
                <a:cxn ang="0">
                  <a:pos x="8" y="246"/>
                </a:cxn>
                <a:cxn ang="0">
                  <a:pos x="7" y="310"/>
                </a:cxn>
                <a:cxn ang="0">
                  <a:pos x="5" y="372"/>
                </a:cxn>
                <a:cxn ang="0">
                  <a:pos x="0" y="492"/>
                </a:cxn>
                <a:cxn ang="0">
                  <a:pos x="132" y="492"/>
                </a:cxn>
                <a:cxn ang="0">
                  <a:pos x="132" y="492"/>
                </a:cxn>
                <a:cxn ang="0">
                  <a:pos x="127" y="372"/>
                </a:cxn>
                <a:cxn ang="0">
                  <a:pos x="124" y="310"/>
                </a:cxn>
                <a:cxn ang="0">
                  <a:pos x="124" y="246"/>
                </a:cxn>
                <a:cxn ang="0">
                  <a:pos x="124" y="246"/>
                </a:cxn>
                <a:cxn ang="0">
                  <a:pos x="124" y="183"/>
                </a:cxn>
                <a:cxn ang="0">
                  <a:pos x="127" y="121"/>
                </a:cxn>
                <a:cxn ang="0">
                  <a:pos x="132" y="0"/>
                </a:cxn>
                <a:cxn ang="0">
                  <a:pos x="132" y="0"/>
                </a:cxn>
              </a:cxnLst>
              <a:rect l="0" t="0" r="r" b="b"/>
              <a:pathLst>
                <a:path w="132" h="492">
                  <a:moveTo>
                    <a:pt x="132" y="0"/>
                  </a:moveTo>
                  <a:lnTo>
                    <a:pt x="0" y="0"/>
                  </a:lnTo>
                  <a:lnTo>
                    <a:pt x="0" y="0"/>
                  </a:lnTo>
                  <a:lnTo>
                    <a:pt x="5" y="121"/>
                  </a:lnTo>
                  <a:lnTo>
                    <a:pt x="7" y="183"/>
                  </a:lnTo>
                  <a:lnTo>
                    <a:pt x="8" y="246"/>
                  </a:lnTo>
                  <a:lnTo>
                    <a:pt x="8" y="246"/>
                  </a:lnTo>
                  <a:lnTo>
                    <a:pt x="7" y="310"/>
                  </a:lnTo>
                  <a:lnTo>
                    <a:pt x="5" y="372"/>
                  </a:lnTo>
                  <a:lnTo>
                    <a:pt x="0" y="492"/>
                  </a:lnTo>
                  <a:lnTo>
                    <a:pt x="132" y="492"/>
                  </a:lnTo>
                  <a:lnTo>
                    <a:pt x="132" y="492"/>
                  </a:lnTo>
                  <a:lnTo>
                    <a:pt x="127" y="372"/>
                  </a:lnTo>
                  <a:lnTo>
                    <a:pt x="124" y="310"/>
                  </a:lnTo>
                  <a:lnTo>
                    <a:pt x="124" y="246"/>
                  </a:lnTo>
                  <a:lnTo>
                    <a:pt x="124" y="246"/>
                  </a:lnTo>
                  <a:lnTo>
                    <a:pt x="124" y="183"/>
                  </a:lnTo>
                  <a:lnTo>
                    <a:pt x="127" y="121"/>
                  </a:lnTo>
                  <a:lnTo>
                    <a:pt x="132" y="0"/>
                  </a:lnTo>
                  <a:lnTo>
                    <a:pt x="132" y="0"/>
                  </a:lnTo>
                  <a:close/>
                </a:path>
              </a:pathLst>
            </a:custGeom>
            <a:solidFill>
              <a:srgbClr val="005BAC"/>
            </a:solidFill>
            <a:ln w="9525">
              <a:noFill/>
              <a:round/>
              <a:headEnd/>
              <a:tailEnd/>
            </a:ln>
          </p:spPr>
          <p:txBody>
            <a:bodyPr/>
            <a:lstStyle/>
            <a:p>
              <a:pPr>
                <a:defRPr/>
              </a:pPr>
              <a:endParaRPr lang="ja-JP" altLang="en-US" sz="1246" dirty="0">
                <a:solidFill>
                  <a:prstClr val="black"/>
                </a:solidFill>
              </a:endParaRPr>
            </a:p>
          </p:txBody>
        </p:sp>
        <p:sp>
          <p:nvSpPr>
            <p:cNvPr id="21" name="Freeform 291">
              <a:extLst>
                <a:ext uri="{FF2B5EF4-FFF2-40B4-BE49-F238E27FC236}">
                  <a16:creationId xmlns:a16="http://schemas.microsoft.com/office/drawing/2014/main" id="{88FB90BA-CBDC-464E-B359-06F1EF79E49D}"/>
                </a:ext>
              </a:extLst>
            </p:cNvPr>
            <p:cNvSpPr>
              <a:spLocks noChangeAspect="1"/>
            </p:cNvSpPr>
            <p:nvPr/>
          </p:nvSpPr>
          <p:spPr bwMode="auto">
            <a:xfrm>
              <a:off x="200472" y="6597352"/>
              <a:ext cx="303997" cy="179051"/>
            </a:xfrm>
            <a:custGeom>
              <a:avLst/>
              <a:gdLst/>
              <a:ahLst/>
              <a:cxnLst>
                <a:cxn ang="0">
                  <a:pos x="670" y="265"/>
                </a:cxn>
                <a:cxn ang="0">
                  <a:pos x="719" y="240"/>
                </a:cxn>
                <a:cxn ang="0">
                  <a:pos x="757" y="208"/>
                </a:cxn>
                <a:cxn ang="0">
                  <a:pos x="780" y="168"/>
                </a:cxn>
                <a:cxn ang="0">
                  <a:pos x="786" y="148"/>
                </a:cxn>
                <a:cxn ang="0">
                  <a:pos x="788" y="127"/>
                </a:cxn>
                <a:cxn ang="0">
                  <a:pos x="788" y="115"/>
                </a:cxn>
                <a:cxn ang="0">
                  <a:pos x="784" y="92"/>
                </a:cxn>
                <a:cxn ang="0">
                  <a:pos x="776" y="72"/>
                </a:cxn>
                <a:cxn ang="0">
                  <a:pos x="765" y="54"/>
                </a:cxn>
                <a:cxn ang="0">
                  <a:pos x="757" y="46"/>
                </a:cxn>
                <a:cxn ang="0">
                  <a:pos x="724" y="22"/>
                </a:cxn>
                <a:cxn ang="0">
                  <a:pos x="683" y="8"/>
                </a:cxn>
                <a:cxn ang="0">
                  <a:pos x="637" y="2"/>
                </a:cxn>
                <a:cxn ang="0">
                  <a:pos x="586" y="0"/>
                </a:cxn>
                <a:cxn ang="0">
                  <a:pos x="529" y="2"/>
                </a:cxn>
                <a:cxn ang="0">
                  <a:pos x="413" y="5"/>
                </a:cxn>
                <a:cxn ang="0">
                  <a:pos x="364" y="5"/>
                </a:cxn>
                <a:cxn ang="0">
                  <a:pos x="372" y="167"/>
                </a:cxn>
                <a:cxn ang="0">
                  <a:pos x="373" y="313"/>
                </a:cxn>
                <a:cxn ang="0">
                  <a:pos x="311" y="242"/>
                </a:cxn>
                <a:cxn ang="0">
                  <a:pos x="187" y="86"/>
                </a:cxn>
                <a:cxn ang="0">
                  <a:pos x="0" y="5"/>
                </a:cxn>
                <a:cxn ang="0">
                  <a:pos x="7" y="126"/>
                </a:cxn>
                <a:cxn ang="0">
                  <a:pos x="10" y="251"/>
                </a:cxn>
                <a:cxn ang="0">
                  <a:pos x="8" y="315"/>
                </a:cxn>
                <a:cxn ang="0">
                  <a:pos x="0" y="497"/>
                </a:cxn>
                <a:cxn ang="0">
                  <a:pos x="107" y="497"/>
                </a:cxn>
                <a:cxn ang="0">
                  <a:pos x="97" y="319"/>
                </a:cxn>
                <a:cxn ang="0">
                  <a:pos x="95" y="165"/>
                </a:cxn>
                <a:cxn ang="0">
                  <a:pos x="162" y="242"/>
                </a:cxn>
                <a:cxn ang="0">
                  <a:pos x="299" y="410"/>
                </a:cxn>
                <a:cxn ang="0">
                  <a:pos x="362" y="497"/>
                </a:cxn>
                <a:cxn ang="0">
                  <a:pos x="473" y="497"/>
                </a:cxn>
                <a:cxn ang="0">
                  <a:pos x="467" y="315"/>
                </a:cxn>
                <a:cxn ang="0">
                  <a:pos x="465" y="251"/>
                </a:cxn>
                <a:cxn ang="0">
                  <a:pos x="468" y="68"/>
                </a:cxn>
                <a:cxn ang="0">
                  <a:pos x="502" y="67"/>
                </a:cxn>
                <a:cxn ang="0">
                  <a:pos x="543" y="67"/>
                </a:cxn>
                <a:cxn ang="0">
                  <a:pos x="591" y="72"/>
                </a:cxn>
                <a:cxn ang="0">
                  <a:pos x="618" y="84"/>
                </a:cxn>
                <a:cxn ang="0">
                  <a:pos x="630" y="94"/>
                </a:cxn>
                <a:cxn ang="0">
                  <a:pos x="643" y="113"/>
                </a:cxn>
                <a:cxn ang="0">
                  <a:pos x="649" y="145"/>
                </a:cxn>
                <a:cxn ang="0">
                  <a:pos x="648" y="154"/>
                </a:cxn>
                <a:cxn ang="0">
                  <a:pos x="643" y="175"/>
                </a:cxn>
                <a:cxn ang="0">
                  <a:pos x="634" y="192"/>
                </a:cxn>
                <a:cxn ang="0">
                  <a:pos x="618" y="208"/>
                </a:cxn>
                <a:cxn ang="0">
                  <a:pos x="589" y="227"/>
                </a:cxn>
                <a:cxn ang="0">
                  <a:pos x="542" y="245"/>
                </a:cxn>
                <a:cxn ang="0">
                  <a:pos x="515" y="253"/>
                </a:cxn>
                <a:cxn ang="0">
                  <a:pos x="603" y="370"/>
                </a:cxn>
                <a:cxn ang="0">
                  <a:pos x="689" y="497"/>
                </a:cxn>
                <a:cxn ang="0">
                  <a:pos x="843" y="497"/>
                </a:cxn>
                <a:cxn ang="0">
                  <a:pos x="707" y="318"/>
                </a:cxn>
                <a:cxn ang="0">
                  <a:pos x="670" y="265"/>
                </a:cxn>
              </a:cxnLst>
              <a:rect l="0" t="0" r="r" b="b"/>
              <a:pathLst>
                <a:path w="843" h="497">
                  <a:moveTo>
                    <a:pt x="670" y="265"/>
                  </a:moveTo>
                  <a:lnTo>
                    <a:pt x="670" y="265"/>
                  </a:lnTo>
                  <a:lnTo>
                    <a:pt x="697" y="254"/>
                  </a:lnTo>
                  <a:lnTo>
                    <a:pt x="719" y="240"/>
                  </a:lnTo>
                  <a:lnTo>
                    <a:pt x="740" y="226"/>
                  </a:lnTo>
                  <a:lnTo>
                    <a:pt x="757" y="208"/>
                  </a:lnTo>
                  <a:lnTo>
                    <a:pt x="770" y="189"/>
                  </a:lnTo>
                  <a:lnTo>
                    <a:pt x="780" y="168"/>
                  </a:lnTo>
                  <a:lnTo>
                    <a:pt x="784" y="159"/>
                  </a:lnTo>
                  <a:lnTo>
                    <a:pt x="786" y="148"/>
                  </a:lnTo>
                  <a:lnTo>
                    <a:pt x="788" y="138"/>
                  </a:lnTo>
                  <a:lnTo>
                    <a:pt x="788" y="127"/>
                  </a:lnTo>
                  <a:lnTo>
                    <a:pt x="788" y="127"/>
                  </a:lnTo>
                  <a:lnTo>
                    <a:pt x="788" y="115"/>
                  </a:lnTo>
                  <a:lnTo>
                    <a:pt x="786" y="103"/>
                  </a:lnTo>
                  <a:lnTo>
                    <a:pt x="784" y="92"/>
                  </a:lnTo>
                  <a:lnTo>
                    <a:pt x="781" y="81"/>
                  </a:lnTo>
                  <a:lnTo>
                    <a:pt x="776" y="72"/>
                  </a:lnTo>
                  <a:lnTo>
                    <a:pt x="770" y="62"/>
                  </a:lnTo>
                  <a:lnTo>
                    <a:pt x="765" y="54"/>
                  </a:lnTo>
                  <a:lnTo>
                    <a:pt x="757" y="46"/>
                  </a:lnTo>
                  <a:lnTo>
                    <a:pt x="757" y="46"/>
                  </a:lnTo>
                  <a:lnTo>
                    <a:pt x="742" y="32"/>
                  </a:lnTo>
                  <a:lnTo>
                    <a:pt x="724" y="22"/>
                  </a:lnTo>
                  <a:lnTo>
                    <a:pt x="705" y="14"/>
                  </a:lnTo>
                  <a:lnTo>
                    <a:pt x="683" y="8"/>
                  </a:lnTo>
                  <a:lnTo>
                    <a:pt x="661" y="5"/>
                  </a:lnTo>
                  <a:lnTo>
                    <a:pt x="637" y="2"/>
                  </a:lnTo>
                  <a:lnTo>
                    <a:pt x="611" y="2"/>
                  </a:lnTo>
                  <a:lnTo>
                    <a:pt x="586" y="0"/>
                  </a:lnTo>
                  <a:lnTo>
                    <a:pt x="586" y="0"/>
                  </a:lnTo>
                  <a:lnTo>
                    <a:pt x="529" y="2"/>
                  </a:lnTo>
                  <a:lnTo>
                    <a:pt x="470" y="3"/>
                  </a:lnTo>
                  <a:lnTo>
                    <a:pt x="413" y="5"/>
                  </a:lnTo>
                  <a:lnTo>
                    <a:pt x="364" y="5"/>
                  </a:lnTo>
                  <a:lnTo>
                    <a:pt x="364" y="5"/>
                  </a:lnTo>
                  <a:lnTo>
                    <a:pt x="368" y="86"/>
                  </a:lnTo>
                  <a:lnTo>
                    <a:pt x="372" y="167"/>
                  </a:lnTo>
                  <a:lnTo>
                    <a:pt x="373" y="243"/>
                  </a:lnTo>
                  <a:lnTo>
                    <a:pt x="373" y="313"/>
                  </a:lnTo>
                  <a:lnTo>
                    <a:pt x="373" y="313"/>
                  </a:lnTo>
                  <a:lnTo>
                    <a:pt x="311" y="242"/>
                  </a:lnTo>
                  <a:lnTo>
                    <a:pt x="249" y="165"/>
                  </a:lnTo>
                  <a:lnTo>
                    <a:pt x="187" y="86"/>
                  </a:lnTo>
                  <a:lnTo>
                    <a:pt x="129" y="5"/>
                  </a:lnTo>
                  <a:lnTo>
                    <a:pt x="0" y="5"/>
                  </a:lnTo>
                  <a:lnTo>
                    <a:pt x="0" y="5"/>
                  </a:lnTo>
                  <a:lnTo>
                    <a:pt x="7" y="126"/>
                  </a:lnTo>
                  <a:lnTo>
                    <a:pt x="8" y="188"/>
                  </a:lnTo>
                  <a:lnTo>
                    <a:pt x="10" y="251"/>
                  </a:lnTo>
                  <a:lnTo>
                    <a:pt x="10" y="251"/>
                  </a:lnTo>
                  <a:lnTo>
                    <a:pt x="8" y="315"/>
                  </a:lnTo>
                  <a:lnTo>
                    <a:pt x="7" y="377"/>
                  </a:lnTo>
                  <a:lnTo>
                    <a:pt x="0" y="497"/>
                  </a:lnTo>
                  <a:lnTo>
                    <a:pt x="107" y="497"/>
                  </a:lnTo>
                  <a:lnTo>
                    <a:pt x="107" y="497"/>
                  </a:lnTo>
                  <a:lnTo>
                    <a:pt x="100" y="408"/>
                  </a:lnTo>
                  <a:lnTo>
                    <a:pt x="97" y="319"/>
                  </a:lnTo>
                  <a:lnTo>
                    <a:pt x="95" y="238"/>
                  </a:lnTo>
                  <a:lnTo>
                    <a:pt x="95" y="165"/>
                  </a:lnTo>
                  <a:lnTo>
                    <a:pt x="95" y="165"/>
                  </a:lnTo>
                  <a:lnTo>
                    <a:pt x="162" y="242"/>
                  </a:lnTo>
                  <a:lnTo>
                    <a:pt x="230" y="324"/>
                  </a:lnTo>
                  <a:lnTo>
                    <a:pt x="299" y="410"/>
                  </a:lnTo>
                  <a:lnTo>
                    <a:pt x="330" y="454"/>
                  </a:lnTo>
                  <a:lnTo>
                    <a:pt x="362" y="497"/>
                  </a:lnTo>
                  <a:lnTo>
                    <a:pt x="473" y="497"/>
                  </a:lnTo>
                  <a:lnTo>
                    <a:pt x="473" y="497"/>
                  </a:lnTo>
                  <a:lnTo>
                    <a:pt x="468" y="377"/>
                  </a:lnTo>
                  <a:lnTo>
                    <a:pt x="467" y="315"/>
                  </a:lnTo>
                  <a:lnTo>
                    <a:pt x="465" y="251"/>
                  </a:lnTo>
                  <a:lnTo>
                    <a:pt x="465" y="251"/>
                  </a:lnTo>
                  <a:lnTo>
                    <a:pt x="465" y="159"/>
                  </a:lnTo>
                  <a:lnTo>
                    <a:pt x="468" y="68"/>
                  </a:lnTo>
                  <a:lnTo>
                    <a:pt x="468" y="68"/>
                  </a:lnTo>
                  <a:lnTo>
                    <a:pt x="502" y="67"/>
                  </a:lnTo>
                  <a:lnTo>
                    <a:pt x="543" y="67"/>
                  </a:lnTo>
                  <a:lnTo>
                    <a:pt x="543" y="67"/>
                  </a:lnTo>
                  <a:lnTo>
                    <a:pt x="568" y="68"/>
                  </a:lnTo>
                  <a:lnTo>
                    <a:pt x="591" y="72"/>
                  </a:lnTo>
                  <a:lnTo>
                    <a:pt x="610" y="80"/>
                  </a:lnTo>
                  <a:lnTo>
                    <a:pt x="618" y="84"/>
                  </a:lnTo>
                  <a:lnTo>
                    <a:pt x="624" y="89"/>
                  </a:lnTo>
                  <a:lnTo>
                    <a:pt x="630" y="94"/>
                  </a:lnTo>
                  <a:lnTo>
                    <a:pt x="635" y="100"/>
                  </a:lnTo>
                  <a:lnTo>
                    <a:pt x="643" y="113"/>
                  </a:lnTo>
                  <a:lnTo>
                    <a:pt x="648" y="127"/>
                  </a:lnTo>
                  <a:lnTo>
                    <a:pt x="649" y="145"/>
                  </a:lnTo>
                  <a:lnTo>
                    <a:pt x="649" y="145"/>
                  </a:lnTo>
                  <a:lnTo>
                    <a:pt x="648" y="154"/>
                  </a:lnTo>
                  <a:lnTo>
                    <a:pt x="646" y="165"/>
                  </a:lnTo>
                  <a:lnTo>
                    <a:pt x="643" y="175"/>
                  </a:lnTo>
                  <a:lnTo>
                    <a:pt x="638" y="184"/>
                  </a:lnTo>
                  <a:lnTo>
                    <a:pt x="634" y="192"/>
                  </a:lnTo>
                  <a:lnTo>
                    <a:pt x="626" y="200"/>
                  </a:lnTo>
                  <a:lnTo>
                    <a:pt x="618" y="208"/>
                  </a:lnTo>
                  <a:lnTo>
                    <a:pt x="610" y="215"/>
                  </a:lnTo>
                  <a:lnTo>
                    <a:pt x="589" y="227"/>
                  </a:lnTo>
                  <a:lnTo>
                    <a:pt x="567" y="237"/>
                  </a:lnTo>
                  <a:lnTo>
                    <a:pt x="542" y="245"/>
                  </a:lnTo>
                  <a:lnTo>
                    <a:pt x="515" y="253"/>
                  </a:lnTo>
                  <a:lnTo>
                    <a:pt x="515" y="253"/>
                  </a:lnTo>
                  <a:lnTo>
                    <a:pt x="557" y="308"/>
                  </a:lnTo>
                  <a:lnTo>
                    <a:pt x="603" y="370"/>
                  </a:lnTo>
                  <a:lnTo>
                    <a:pt x="648" y="435"/>
                  </a:lnTo>
                  <a:lnTo>
                    <a:pt x="689" y="497"/>
                  </a:lnTo>
                  <a:lnTo>
                    <a:pt x="843" y="497"/>
                  </a:lnTo>
                  <a:lnTo>
                    <a:pt x="843" y="497"/>
                  </a:lnTo>
                  <a:lnTo>
                    <a:pt x="748" y="375"/>
                  </a:lnTo>
                  <a:lnTo>
                    <a:pt x="707" y="318"/>
                  </a:lnTo>
                  <a:lnTo>
                    <a:pt x="670" y="265"/>
                  </a:lnTo>
                  <a:lnTo>
                    <a:pt x="670" y="265"/>
                  </a:lnTo>
                  <a:close/>
                </a:path>
              </a:pathLst>
            </a:custGeom>
            <a:solidFill>
              <a:srgbClr val="005BAC"/>
            </a:solidFill>
            <a:ln w="9525">
              <a:noFill/>
              <a:round/>
              <a:headEnd/>
              <a:tailEnd/>
            </a:ln>
          </p:spPr>
          <p:txBody>
            <a:bodyPr/>
            <a:lstStyle/>
            <a:p>
              <a:pPr>
                <a:defRPr/>
              </a:pPr>
              <a:endParaRPr lang="ja-JP" altLang="en-US" sz="1246" dirty="0">
                <a:solidFill>
                  <a:prstClr val="black"/>
                </a:solidFill>
              </a:endParaRPr>
            </a:p>
          </p:txBody>
        </p:sp>
      </p:grpSp>
      <p:grpSp>
        <p:nvGrpSpPr>
          <p:cNvPr id="23" name="グループ化 22">
            <a:extLst>
              <a:ext uri="{FF2B5EF4-FFF2-40B4-BE49-F238E27FC236}">
                <a16:creationId xmlns:a16="http://schemas.microsoft.com/office/drawing/2014/main" id="{118636DA-F9F9-4193-8EDA-B64ABBEC0604}"/>
              </a:ext>
            </a:extLst>
          </p:cNvPr>
          <p:cNvGrpSpPr>
            <a:grpSpLocks noChangeAspect="1"/>
          </p:cNvGrpSpPr>
          <p:nvPr userDrawn="1"/>
        </p:nvGrpSpPr>
        <p:grpSpPr>
          <a:xfrm>
            <a:off x="3498586" y="8631737"/>
            <a:ext cx="1333385" cy="752639"/>
            <a:chOff x="2164440" y="2676566"/>
            <a:chExt cx="5572788" cy="1507657"/>
          </a:xfrm>
        </p:grpSpPr>
        <p:grpSp>
          <p:nvGrpSpPr>
            <p:cNvPr id="24" name="グループ化 23">
              <a:extLst>
                <a:ext uri="{FF2B5EF4-FFF2-40B4-BE49-F238E27FC236}">
                  <a16:creationId xmlns:a16="http://schemas.microsoft.com/office/drawing/2014/main" id="{05D2F216-BCD2-4C1F-A135-0E9105120AC1}"/>
                </a:ext>
              </a:extLst>
            </p:cNvPr>
            <p:cNvGrpSpPr/>
            <p:nvPr userDrawn="1"/>
          </p:nvGrpSpPr>
          <p:grpSpPr>
            <a:xfrm>
              <a:off x="2346016" y="3304475"/>
              <a:ext cx="5209046" cy="404857"/>
              <a:chOff x="2346016" y="3304475"/>
              <a:chExt cx="5209046" cy="404857"/>
            </a:xfrm>
            <a:solidFill>
              <a:srgbClr val="005BAC"/>
            </a:solidFill>
          </p:grpSpPr>
          <p:sp>
            <p:nvSpPr>
              <p:cNvPr id="27" name="フリーフォーム: 図形 26">
                <a:extLst>
                  <a:ext uri="{FF2B5EF4-FFF2-40B4-BE49-F238E27FC236}">
                    <a16:creationId xmlns:a16="http://schemas.microsoft.com/office/drawing/2014/main" id="{62690D31-DE44-42C9-A37C-A8177720E595}"/>
                  </a:ext>
                </a:extLst>
              </p:cNvPr>
              <p:cNvSpPr/>
              <p:nvPr/>
            </p:nvSpPr>
            <p:spPr>
              <a:xfrm>
                <a:off x="2346016" y="3325721"/>
                <a:ext cx="285249" cy="383611"/>
              </a:xfrm>
              <a:custGeom>
                <a:avLst/>
                <a:gdLst>
                  <a:gd name="connsiteX0" fmla="*/ 271282 w 285249"/>
                  <a:gd name="connsiteY0" fmla="*/ 77706 h 383611"/>
                  <a:gd name="connsiteX1" fmla="*/ 194166 w 285249"/>
                  <a:gd name="connsiteY1" fmla="*/ 58525 h 383611"/>
                  <a:gd name="connsiteX2" fmla="*/ 131903 w 285249"/>
                  <a:gd name="connsiteY2" fmla="*/ 101116 h 383611"/>
                  <a:gd name="connsiteX3" fmla="*/ 258495 w 285249"/>
                  <a:gd name="connsiteY3" fmla="*/ 260167 h 383611"/>
                  <a:gd name="connsiteX4" fmla="*/ 105837 w 285249"/>
                  <a:gd name="connsiteY4" fmla="*/ 384103 h 383611"/>
                  <a:gd name="connsiteX5" fmla="*/ 0 w 285249"/>
                  <a:gd name="connsiteY5" fmla="*/ 363349 h 383611"/>
                  <a:gd name="connsiteX6" fmla="*/ 19181 w 285249"/>
                  <a:gd name="connsiteY6" fmla="*/ 300004 h 383611"/>
                  <a:gd name="connsiteX7" fmla="*/ 110165 w 285249"/>
                  <a:gd name="connsiteY7" fmla="*/ 325578 h 383611"/>
                  <a:gd name="connsiteX8" fmla="*/ 180887 w 285249"/>
                  <a:gd name="connsiteY8" fmla="*/ 267544 h 383611"/>
                  <a:gd name="connsiteX9" fmla="*/ 54296 w 285249"/>
                  <a:gd name="connsiteY9" fmla="*/ 112231 h 383611"/>
                  <a:gd name="connsiteX10" fmla="*/ 192592 w 285249"/>
                  <a:gd name="connsiteY10" fmla="*/ 0 h 383611"/>
                  <a:gd name="connsiteX11" fmla="*/ 288889 w 285249"/>
                  <a:gd name="connsiteY11" fmla="*/ 16525 h 383611"/>
                  <a:gd name="connsiteX12" fmla="*/ 271282 w 285249"/>
                  <a:gd name="connsiteY12" fmla="*/ 77706 h 383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5249" h="383611">
                    <a:moveTo>
                      <a:pt x="271282" y="77706"/>
                    </a:moveTo>
                    <a:cubicBezTo>
                      <a:pt x="249446" y="66493"/>
                      <a:pt x="221314" y="58525"/>
                      <a:pt x="194166" y="58525"/>
                    </a:cubicBezTo>
                    <a:cubicBezTo>
                      <a:pt x="167609" y="58525"/>
                      <a:pt x="131903" y="69148"/>
                      <a:pt x="131903" y="101116"/>
                    </a:cubicBezTo>
                    <a:cubicBezTo>
                      <a:pt x="131903" y="160723"/>
                      <a:pt x="258495" y="156985"/>
                      <a:pt x="258495" y="260167"/>
                    </a:cubicBezTo>
                    <a:cubicBezTo>
                      <a:pt x="258495" y="351152"/>
                      <a:pt x="187183" y="384103"/>
                      <a:pt x="105837" y="384103"/>
                    </a:cubicBezTo>
                    <a:cubicBezTo>
                      <a:pt x="70230" y="384103"/>
                      <a:pt x="33443" y="375644"/>
                      <a:pt x="0" y="363349"/>
                    </a:cubicBezTo>
                    <a:lnTo>
                      <a:pt x="19181" y="300004"/>
                    </a:lnTo>
                    <a:cubicBezTo>
                      <a:pt x="47902" y="313282"/>
                      <a:pt x="78198" y="325578"/>
                      <a:pt x="110165" y="325578"/>
                    </a:cubicBezTo>
                    <a:cubicBezTo>
                      <a:pt x="145871" y="325578"/>
                      <a:pt x="180887" y="307479"/>
                      <a:pt x="180887" y="267544"/>
                    </a:cubicBezTo>
                    <a:cubicBezTo>
                      <a:pt x="180887" y="200461"/>
                      <a:pt x="54296" y="211183"/>
                      <a:pt x="54296" y="112231"/>
                    </a:cubicBezTo>
                    <a:cubicBezTo>
                      <a:pt x="54296" y="34033"/>
                      <a:pt x="121280" y="0"/>
                      <a:pt x="192592" y="0"/>
                    </a:cubicBezTo>
                    <a:cubicBezTo>
                      <a:pt x="225052" y="0"/>
                      <a:pt x="258593" y="4230"/>
                      <a:pt x="288889" y="16525"/>
                    </a:cubicBezTo>
                    <a:lnTo>
                      <a:pt x="271282" y="77706"/>
                    </a:lnTo>
                    <a:close/>
                  </a:path>
                </a:pathLst>
              </a:custGeom>
              <a:grpFill/>
              <a:ln w="9827" cap="flat">
                <a:noFill/>
                <a:prstDash val="solid"/>
                <a:miter/>
              </a:ln>
            </p:spPr>
            <p:txBody>
              <a:bodyPr rtlCol="0" anchor="ctr"/>
              <a:lstStyle/>
              <a:p>
                <a:endParaRPr lang="ja-JP" altLang="en-US" sz="1246"/>
              </a:p>
            </p:txBody>
          </p:sp>
          <p:sp>
            <p:nvSpPr>
              <p:cNvPr id="28" name="フリーフォーム: 図形 27">
                <a:extLst>
                  <a:ext uri="{FF2B5EF4-FFF2-40B4-BE49-F238E27FC236}">
                    <a16:creationId xmlns:a16="http://schemas.microsoft.com/office/drawing/2014/main" id="{01D76CF0-A01E-4E36-8298-54490D252278}"/>
                  </a:ext>
                </a:extLst>
              </p:cNvPr>
              <p:cNvSpPr/>
              <p:nvPr/>
            </p:nvSpPr>
            <p:spPr>
              <a:xfrm>
                <a:off x="2624577" y="3304475"/>
                <a:ext cx="285249" cy="393447"/>
              </a:xfrm>
              <a:custGeom>
                <a:avLst/>
                <a:gdLst>
                  <a:gd name="connsiteX0" fmla="*/ 85181 w 285249"/>
                  <a:gd name="connsiteY0" fmla="*/ 0 h 393447"/>
                  <a:gd name="connsiteX1" fmla="*/ 156494 w 285249"/>
                  <a:gd name="connsiteY1" fmla="*/ 0 h 393447"/>
                  <a:gd name="connsiteX2" fmla="*/ 122460 w 285249"/>
                  <a:gd name="connsiteY2" fmla="*/ 151674 h 393447"/>
                  <a:gd name="connsiteX3" fmla="*/ 123542 w 285249"/>
                  <a:gd name="connsiteY3" fmla="*/ 151674 h 393447"/>
                  <a:gd name="connsiteX4" fmla="*/ 201248 w 285249"/>
                  <a:gd name="connsiteY4" fmla="*/ 118723 h 393447"/>
                  <a:gd name="connsiteX5" fmla="*/ 290659 w 285249"/>
                  <a:gd name="connsiteY5" fmla="*/ 206462 h 393447"/>
                  <a:gd name="connsiteX6" fmla="*/ 281610 w 285249"/>
                  <a:gd name="connsiteY6" fmla="*/ 266069 h 393447"/>
                  <a:gd name="connsiteX7" fmla="*/ 252888 w 285249"/>
                  <a:gd name="connsiteY7" fmla="*/ 399054 h 393447"/>
                  <a:gd name="connsiteX8" fmla="*/ 181576 w 285249"/>
                  <a:gd name="connsiteY8" fmla="*/ 399054 h 393447"/>
                  <a:gd name="connsiteX9" fmla="*/ 208134 w 285249"/>
                  <a:gd name="connsiteY9" fmla="*/ 269806 h 393447"/>
                  <a:gd name="connsiteX10" fmla="*/ 216101 w 285249"/>
                  <a:gd name="connsiteY10" fmla="*/ 212363 h 393447"/>
                  <a:gd name="connsiteX11" fmla="*/ 177248 w 285249"/>
                  <a:gd name="connsiteY11" fmla="*/ 174100 h 393447"/>
                  <a:gd name="connsiteX12" fmla="*/ 100624 w 285249"/>
                  <a:gd name="connsiteY12" fmla="*/ 261347 h 393447"/>
                  <a:gd name="connsiteX13" fmla="*/ 71312 w 285249"/>
                  <a:gd name="connsiteY13" fmla="*/ 399152 h 393447"/>
                  <a:gd name="connsiteX14" fmla="*/ 0 w 285249"/>
                  <a:gd name="connsiteY14" fmla="*/ 399152 h 393447"/>
                  <a:gd name="connsiteX15" fmla="*/ 85181 w 285249"/>
                  <a:gd name="connsiteY15" fmla="*/ 0 h 393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5249" h="393447">
                    <a:moveTo>
                      <a:pt x="85181" y="0"/>
                    </a:moveTo>
                    <a:lnTo>
                      <a:pt x="156494" y="0"/>
                    </a:lnTo>
                    <a:lnTo>
                      <a:pt x="122460" y="151674"/>
                    </a:lnTo>
                    <a:lnTo>
                      <a:pt x="123542" y="151674"/>
                    </a:lnTo>
                    <a:cubicBezTo>
                      <a:pt x="143215" y="133575"/>
                      <a:pt x="170363" y="118723"/>
                      <a:pt x="201248" y="118723"/>
                    </a:cubicBezTo>
                    <a:cubicBezTo>
                      <a:pt x="254954" y="118723"/>
                      <a:pt x="290659" y="152264"/>
                      <a:pt x="290659" y="206462"/>
                    </a:cubicBezTo>
                    <a:cubicBezTo>
                      <a:pt x="290659" y="227216"/>
                      <a:pt x="285348" y="249052"/>
                      <a:pt x="281610" y="266069"/>
                    </a:cubicBezTo>
                    <a:lnTo>
                      <a:pt x="252888" y="399054"/>
                    </a:lnTo>
                    <a:lnTo>
                      <a:pt x="181576" y="399054"/>
                    </a:lnTo>
                    <a:lnTo>
                      <a:pt x="208134" y="269806"/>
                    </a:lnTo>
                    <a:cubicBezTo>
                      <a:pt x="211871" y="251216"/>
                      <a:pt x="216101" y="232527"/>
                      <a:pt x="216101" y="212363"/>
                    </a:cubicBezTo>
                    <a:cubicBezTo>
                      <a:pt x="216101" y="189445"/>
                      <a:pt x="200166" y="174100"/>
                      <a:pt x="177248" y="174100"/>
                    </a:cubicBezTo>
                    <a:cubicBezTo>
                      <a:pt x="127772" y="174100"/>
                      <a:pt x="109673" y="220429"/>
                      <a:pt x="100624" y="261347"/>
                    </a:cubicBezTo>
                    <a:lnTo>
                      <a:pt x="71312" y="399152"/>
                    </a:lnTo>
                    <a:lnTo>
                      <a:pt x="0" y="399152"/>
                    </a:lnTo>
                    <a:lnTo>
                      <a:pt x="85181" y="0"/>
                    </a:lnTo>
                    <a:close/>
                  </a:path>
                </a:pathLst>
              </a:custGeom>
              <a:grpFill/>
              <a:ln w="9827" cap="flat">
                <a:noFill/>
                <a:prstDash val="solid"/>
                <a:miter/>
              </a:ln>
            </p:spPr>
            <p:txBody>
              <a:bodyPr rtlCol="0" anchor="ctr"/>
              <a:lstStyle/>
              <a:p>
                <a:endParaRPr lang="ja-JP" altLang="en-US" sz="1246"/>
              </a:p>
            </p:txBody>
          </p:sp>
          <p:sp>
            <p:nvSpPr>
              <p:cNvPr id="29" name="フリーフォーム: 図形 28">
                <a:extLst>
                  <a:ext uri="{FF2B5EF4-FFF2-40B4-BE49-F238E27FC236}">
                    <a16:creationId xmlns:a16="http://schemas.microsoft.com/office/drawing/2014/main" id="{0CAC065E-34D1-438F-B3D0-A15378384D48}"/>
                  </a:ext>
                </a:extLst>
              </p:cNvPr>
              <p:cNvSpPr/>
              <p:nvPr/>
            </p:nvSpPr>
            <p:spPr>
              <a:xfrm>
                <a:off x="2926154" y="3423099"/>
                <a:ext cx="255741" cy="285249"/>
              </a:xfrm>
              <a:custGeom>
                <a:avLst/>
                <a:gdLst>
                  <a:gd name="connsiteX0" fmla="*/ 174002 w 255740"/>
                  <a:gd name="connsiteY0" fmla="*/ 238429 h 285249"/>
                  <a:gd name="connsiteX1" fmla="*/ 172920 w 255740"/>
                  <a:gd name="connsiteY1" fmla="*/ 238429 h 285249"/>
                  <a:gd name="connsiteX2" fmla="*/ 84591 w 255740"/>
                  <a:gd name="connsiteY2" fmla="*/ 286823 h 285249"/>
                  <a:gd name="connsiteX3" fmla="*/ 0 w 255740"/>
                  <a:gd name="connsiteY3" fmla="*/ 208625 h 285249"/>
                  <a:gd name="connsiteX4" fmla="*/ 168100 w 255740"/>
                  <a:gd name="connsiteY4" fmla="*/ 111247 h 285249"/>
                  <a:gd name="connsiteX5" fmla="*/ 193084 w 255740"/>
                  <a:gd name="connsiteY5" fmla="*/ 111247 h 285249"/>
                  <a:gd name="connsiteX6" fmla="*/ 195248 w 255740"/>
                  <a:gd name="connsiteY6" fmla="*/ 87837 h 285249"/>
                  <a:gd name="connsiteX7" fmla="*/ 140461 w 255740"/>
                  <a:gd name="connsiteY7" fmla="*/ 52230 h 285249"/>
                  <a:gd name="connsiteX8" fmla="*/ 50558 w 255740"/>
                  <a:gd name="connsiteY8" fmla="*/ 73476 h 285249"/>
                  <a:gd name="connsiteX9" fmla="*/ 60689 w 255740"/>
                  <a:gd name="connsiteY9" fmla="*/ 16525 h 285249"/>
                  <a:gd name="connsiteX10" fmla="*/ 153838 w 255740"/>
                  <a:gd name="connsiteY10" fmla="*/ 0 h 285249"/>
                  <a:gd name="connsiteX11" fmla="*/ 260265 w 255740"/>
                  <a:gd name="connsiteY11" fmla="*/ 84591 h 285249"/>
                  <a:gd name="connsiteX12" fmla="*/ 226724 w 255740"/>
                  <a:gd name="connsiteY12" fmla="*/ 280331 h 285249"/>
                  <a:gd name="connsiteX13" fmla="*/ 166625 w 255740"/>
                  <a:gd name="connsiteY13" fmla="*/ 280331 h 285249"/>
                  <a:gd name="connsiteX14" fmla="*/ 174002 w 255740"/>
                  <a:gd name="connsiteY14" fmla="*/ 238429 h 285249"/>
                  <a:gd name="connsiteX15" fmla="*/ 104264 w 255740"/>
                  <a:gd name="connsiteY15" fmla="*/ 234691 h 285249"/>
                  <a:gd name="connsiteX16" fmla="*/ 185117 w 255740"/>
                  <a:gd name="connsiteY16" fmla="*/ 153838 h 285249"/>
                  <a:gd name="connsiteX17" fmla="*/ 160133 w 255740"/>
                  <a:gd name="connsiteY17" fmla="*/ 153838 h 285249"/>
                  <a:gd name="connsiteX18" fmla="*/ 68066 w 255740"/>
                  <a:gd name="connsiteY18" fmla="*/ 205970 h 285249"/>
                  <a:gd name="connsiteX19" fmla="*/ 104264 w 255740"/>
                  <a:gd name="connsiteY19" fmla="*/ 234691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740" h="285249">
                    <a:moveTo>
                      <a:pt x="174002" y="238429"/>
                    </a:moveTo>
                    <a:lnTo>
                      <a:pt x="172920" y="238429"/>
                    </a:lnTo>
                    <a:cubicBezTo>
                      <a:pt x="148428" y="269315"/>
                      <a:pt x="123936" y="286823"/>
                      <a:pt x="84591" y="286823"/>
                    </a:cubicBezTo>
                    <a:cubicBezTo>
                      <a:pt x="35115" y="286823"/>
                      <a:pt x="0" y="259183"/>
                      <a:pt x="0" y="208625"/>
                    </a:cubicBezTo>
                    <a:cubicBezTo>
                      <a:pt x="0" y="118133"/>
                      <a:pt x="101116" y="111247"/>
                      <a:pt x="168100" y="111247"/>
                    </a:cubicBezTo>
                    <a:lnTo>
                      <a:pt x="193084" y="111247"/>
                    </a:lnTo>
                    <a:cubicBezTo>
                      <a:pt x="195248" y="103772"/>
                      <a:pt x="195248" y="95804"/>
                      <a:pt x="195248" y="87837"/>
                    </a:cubicBezTo>
                    <a:cubicBezTo>
                      <a:pt x="195248" y="60197"/>
                      <a:pt x="165445" y="52230"/>
                      <a:pt x="140461" y="52230"/>
                    </a:cubicBezTo>
                    <a:cubicBezTo>
                      <a:pt x="109083" y="52230"/>
                      <a:pt x="78788" y="60197"/>
                      <a:pt x="50558" y="73476"/>
                    </a:cubicBezTo>
                    <a:lnTo>
                      <a:pt x="60689" y="16525"/>
                    </a:lnTo>
                    <a:cubicBezTo>
                      <a:pt x="90985" y="5902"/>
                      <a:pt x="121870" y="0"/>
                      <a:pt x="153838" y="0"/>
                    </a:cubicBezTo>
                    <a:cubicBezTo>
                      <a:pt x="208625" y="0"/>
                      <a:pt x="260265" y="20263"/>
                      <a:pt x="260265" y="84591"/>
                    </a:cubicBezTo>
                    <a:cubicBezTo>
                      <a:pt x="260265" y="121280"/>
                      <a:pt x="233118" y="228790"/>
                      <a:pt x="226724" y="280331"/>
                    </a:cubicBezTo>
                    <a:lnTo>
                      <a:pt x="166625" y="280331"/>
                    </a:lnTo>
                    <a:lnTo>
                      <a:pt x="174002" y="238429"/>
                    </a:lnTo>
                    <a:close/>
                    <a:moveTo>
                      <a:pt x="104264" y="234691"/>
                    </a:moveTo>
                    <a:cubicBezTo>
                      <a:pt x="157477" y="234691"/>
                      <a:pt x="174002" y="198002"/>
                      <a:pt x="185117" y="153838"/>
                    </a:cubicBezTo>
                    <a:lnTo>
                      <a:pt x="160133" y="153838"/>
                    </a:lnTo>
                    <a:cubicBezTo>
                      <a:pt x="125510" y="153838"/>
                      <a:pt x="68066" y="159641"/>
                      <a:pt x="68066" y="205970"/>
                    </a:cubicBezTo>
                    <a:cubicBezTo>
                      <a:pt x="68066" y="225052"/>
                      <a:pt x="86165" y="234691"/>
                      <a:pt x="104264" y="234691"/>
                    </a:cubicBezTo>
                    <a:close/>
                  </a:path>
                </a:pathLst>
              </a:custGeom>
              <a:grpFill/>
              <a:ln w="9827" cap="flat">
                <a:noFill/>
                <a:prstDash val="solid"/>
                <a:miter/>
              </a:ln>
            </p:spPr>
            <p:txBody>
              <a:bodyPr rtlCol="0" anchor="ctr"/>
              <a:lstStyle/>
              <a:p>
                <a:endParaRPr lang="ja-JP" altLang="en-US" sz="1246"/>
              </a:p>
            </p:txBody>
          </p:sp>
          <p:sp>
            <p:nvSpPr>
              <p:cNvPr id="30" name="フリーフォーム: 図形 29">
                <a:extLst>
                  <a:ext uri="{FF2B5EF4-FFF2-40B4-BE49-F238E27FC236}">
                    <a16:creationId xmlns:a16="http://schemas.microsoft.com/office/drawing/2014/main" id="{BABBB1B2-9622-4DCE-975C-4590899B190C}"/>
                  </a:ext>
                </a:extLst>
              </p:cNvPr>
              <p:cNvSpPr/>
              <p:nvPr/>
            </p:nvSpPr>
            <p:spPr>
              <a:xfrm>
                <a:off x="3200682" y="3423198"/>
                <a:ext cx="216396" cy="275413"/>
              </a:xfrm>
              <a:custGeom>
                <a:avLst/>
                <a:gdLst>
                  <a:gd name="connsiteX0" fmla="*/ 48984 w 216396"/>
                  <a:gd name="connsiteY0" fmla="*/ 43082 h 275413"/>
                  <a:gd name="connsiteX1" fmla="*/ 55378 w 216396"/>
                  <a:gd name="connsiteY1" fmla="*/ 6393 h 275413"/>
                  <a:gd name="connsiteX2" fmla="*/ 123444 w 216396"/>
                  <a:gd name="connsiteY2" fmla="*/ 6393 h 275413"/>
                  <a:gd name="connsiteX3" fmla="*/ 113903 w 216396"/>
                  <a:gd name="connsiteY3" fmla="*/ 58033 h 275413"/>
                  <a:gd name="connsiteX4" fmla="*/ 114985 w 216396"/>
                  <a:gd name="connsiteY4" fmla="*/ 58033 h 275413"/>
                  <a:gd name="connsiteX5" fmla="*/ 195838 w 216396"/>
                  <a:gd name="connsiteY5" fmla="*/ 0 h 275413"/>
                  <a:gd name="connsiteX6" fmla="*/ 222986 w 216396"/>
                  <a:gd name="connsiteY6" fmla="*/ 2656 h 275413"/>
                  <a:gd name="connsiteX7" fmla="*/ 208134 w 216396"/>
                  <a:gd name="connsiteY7" fmla="*/ 72394 h 275413"/>
                  <a:gd name="connsiteX8" fmla="*/ 180986 w 216396"/>
                  <a:gd name="connsiteY8" fmla="*/ 68165 h 275413"/>
                  <a:gd name="connsiteX9" fmla="*/ 96886 w 216396"/>
                  <a:gd name="connsiteY9" fmla="*/ 157576 h 275413"/>
                  <a:gd name="connsiteX10" fmla="*/ 71312 w 216396"/>
                  <a:gd name="connsiteY10" fmla="*/ 280430 h 275413"/>
                  <a:gd name="connsiteX11" fmla="*/ 0 w 216396"/>
                  <a:gd name="connsiteY11" fmla="*/ 280430 h 275413"/>
                  <a:gd name="connsiteX12" fmla="*/ 48984 w 216396"/>
                  <a:gd name="connsiteY12" fmla="*/ 43082 h 275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6396" h="275413">
                    <a:moveTo>
                      <a:pt x="48984" y="43082"/>
                    </a:moveTo>
                    <a:cubicBezTo>
                      <a:pt x="51148" y="31377"/>
                      <a:pt x="53214" y="19181"/>
                      <a:pt x="55378" y="6393"/>
                    </a:cubicBezTo>
                    <a:lnTo>
                      <a:pt x="123444" y="6393"/>
                    </a:lnTo>
                    <a:lnTo>
                      <a:pt x="113903" y="58033"/>
                    </a:lnTo>
                    <a:lnTo>
                      <a:pt x="114985" y="58033"/>
                    </a:lnTo>
                    <a:cubicBezTo>
                      <a:pt x="127772" y="28230"/>
                      <a:pt x="162887" y="0"/>
                      <a:pt x="195838" y="0"/>
                    </a:cubicBezTo>
                    <a:cubicBezTo>
                      <a:pt x="204888" y="0"/>
                      <a:pt x="214429" y="492"/>
                      <a:pt x="222986" y="2656"/>
                    </a:cubicBezTo>
                    <a:lnTo>
                      <a:pt x="208134" y="72394"/>
                    </a:lnTo>
                    <a:cubicBezTo>
                      <a:pt x="200166" y="69739"/>
                      <a:pt x="190035" y="68165"/>
                      <a:pt x="180986" y="68165"/>
                    </a:cubicBezTo>
                    <a:cubicBezTo>
                      <a:pt x="130428" y="68165"/>
                      <a:pt x="105936" y="113411"/>
                      <a:pt x="96886" y="157576"/>
                    </a:cubicBezTo>
                    <a:lnTo>
                      <a:pt x="71312" y="280430"/>
                    </a:lnTo>
                    <a:lnTo>
                      <a:pt x="0" y="280430"/>
                    </a:lnTo>
                    <a:lnTo>
                      <a:pt x="48984" y="43082"/>
                    </a:lnTo>
                    <a:close/>
                  </a:path>
                </a:pathLst>
              </a:custGeom>
              <a:grpFill/>
              <a:ln w="9827" cap="flat">
                <a:noFill/>
                <a:prstDash val="solid"/>
                <a:miter/>
              </a:ln>
            </p:spPr>
            <p:txBody>
              <a:bodyPr rtlCol="0" anchor="ctr"/>
              <a:lstStyle/>
              <a:p>
                <a:endParaRPr lang="ja-JP" altLang="en-US" sz="1246"/>
              </a:p>
            </p:txBody>
          </p:sp>
          <p:sp>
            <p:nvSpPr>
              <p:cNvPr id="31" name="フリーフォーム: 図形 30">
                <a:extLst>
                  <a:ext uri="{FF2B5EF4-FFF2-40B4-BE49-F238E27FC236}">
                    <a16:creationId xmlns:a16="http://schemas.microsoft.com/office/drawing/2014/main" id="{14C341B2-1962-4A7F-9DF1-D5DC9C75FDEA}"/>
                  </a:ext>
                </a:extLst>
              </p:cNvPr>
              <p:cNvSpPr/>
              <p:nvPr/>
            </p:nvSpPr>
            <p:spPr>
              <a:xfrm>
                <a:off x="3409209"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3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494 w 265576"/>
                  <a:gd name="connsiteY10" fmla="*/ 116460 h 285249"/>
                  <a:gd name="connsiteX11" fmla="*/ 200068 w 265576"/>
                  <a:gd name="connsiteY11" fmla="*/ 97870 h 285249"/>
                  <a:gd name="connsiteX12" fmla="*/ 154821 w 265576"/>
                  <a:gd name="connsiteY12" fmla="*/ 52132 h 285249"/>
                  <a:gd name="connsiteX13" fmla="*/ 77706 w 265576"/>
                  <a:gd name="connsiteY13" fmla="*/ 116460 h 285249"/>
                  <a:gd name="connsiteX14" fmla="*/ 198494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1" y="279839"/>
                      <a:pt x="161117" y="286725"/>
                      <a:pt x="131903" y="286725"/>
                    </a:cubicBezTo>
                    <a:cubicBezTo>
                      <a:pt x="53115" y="286725"/>
                      <a:pt x="0" y="248462"/>
                      <a:pt x="0" y="167018"/>
                    </a:cubicBezTo>
                    <a:cubicBezTo>
                      <a:pt x="0" y="81935"/>
                      <a:pt x="66001" y="0"/>
                      <a:pt x="155903" y="0"/>
                    </a:cubicBezTo>
                    <a:cubicBezTo>
                      <a:pt x="223478" y="0"/>
                      <a:pt x="268134" y="34525"/>
                      <a:pt x="268134" y="104264"/>
                    </a:cubicBezTo>
                    <a:cubicBezTo>
                      <a:pt x="268134" y="125018"/>
                      <a:pt x="265479" y="145182"/>
                      <a:pt x="261249" y="165445"/>
                    </a:cubicBezTo>
                    <a:lnTo>
                      <a:pt x="68066" y="165445"/>
                    </a:lnTo>
                    <a:close/>
                    <a:moveTo>
                      <a:pt x="198494" y="116460"/>
                    </a:moveTo>
                    <a:cubicBezTo>
                      <a:pt x="199576" y="110067"/>
                      <a:pt x="200068" y="104264"/>
                      <a:pt x="200068" y="97870"/>
                    </a:cubicBezTo>
                    <a:cubicBezTo>
                      <a:pt x="200068" y="68657"/>
                      <a:pt x="184625" y="52132"/>
                      <a:pt x="154821" y="52132"/>
                    </a:cubicBezTo>
                    <a:cubicBezTo>
                      <a:pt x="110657" y="52132"/>
                      <a:pt x="91477" y="78689"/>
                      <a:pt x="77706" y="116460"/>
                    </a:cubicBezTo>
                    <a:lnTo>
                      <a:pt x="198494" y="116460"/>
                    </a:lnTo>
                    <a:close/>
                  </a:path>
                </a:pathLst>
              </a:custGeom>
              <a:grpFill/>
              <a:ln w="9827" cap="flat">
                <a:noFill/>
                <a:prstDash val="solid"/>
                <a:miter/>
              </a:ln>
            </p:spPr>
            <p:txBody>
              <a:bodyPr rtlCol="0" anchor="ctr"/>
              <a:lstStyle/>
              <a:p>
                <a:endParaRPr lang="ja-JP" altLang="en-US" sz="1246" dirty="0"/>
              </a:p>
            </p:txBody>
          </p:sp>
          <p:sp>
            <p:nvSpPr>
              <p:cNvPr id="32" name="フリーフォーム: 図形 31">
                <a:extLst>
                  <a:ext uri="{FF2B5EF4-FFF2-40B4-BE49-F238E27FC236}">
                    <a16:creationId xmlns:a16="http://schemas.microsoft.com/office/drawing/2014/main" id="{595C4540-FD20-41C8-8629-E82BE364BE0F}"/>
                  </a:ext>
                </a:extLst>
              </p:cNvPr>
              <p:cNvSpPr/>
              <p:nvPr/>
            </p:nvSpPr>
            <p:spPr>
              <a:xfrm>
                <a:off x="3803247" y="3348148"/>
                <a:ext cx="196724" cy="354103"/>
              </a:xfrm>
              <a:custGeom>
                <a:avLst/>
                <a:gdLst>
                  <a:gd name="connsiteX0" fmla="*/ 11016 w 196723"/>
                  <a:gd name="connsiteY0" fmla="*/ 81345 h 354102"/>
                  <a:gd name="connsiteX1" fmla="*/ 62656 w 196723"/>
                  <a:gd name="connsiteY1" fmla="*/ 81345 h 354102"/>
                  <a:gd name="connsiteX2" fmla="*/ 74853 w 196723"/>
                  <a:gd name="connsiteY2" fmla="*/ 24984 h 354102"/>
                  <a:gd name="connsiteX3" fmla="*/ 151477 w 196723"/>
                  <a:gd name="connsiteY3" fmla="*/ 0 h 354102"/>
                  <a:gd name="connsiteX4" fmla="*/ 133969 w 196723"/>
                  <a:gd name="connsiteY4" fmla="*/ 81444 h 354102"/>
                  <a:gd name="connsiteX5" fmla="*/ 197806 w 196723"/>
                  <a:gd name="connsiteY5" fmla="*/ 81444 h 354102"/>
                  <a:gd name="connsiteX6" fmla="*/ 186592 w 196723"/>
                  <a:gd name="connsiteY6" fmla="*/ 133575 h 354102"/>
                  <a:gd name="connsiteX7" fmla="*/ 122756 w 196723"/>
                  <a:gd name="connsiteY7" fmla="*/ 133575 h 354102"/>
                  <a:gd name="connsiteX8" fmla="*/ 96690 w 196723"/>
                  <a:gd name="connsiteY8" fmla="*/ 253282 h 354102"/>
                  <a:gd name="connsiteX9" fmla="*/ 93542 w 196723"/>
                  <a:gd name="connsiteY9" fmla="*/ 279839 h 354102"/>
                  <a:gd name="connsiteX10" fmla="*/ 120690 w 196723"/>
                  <a:gd name="connsiteY10" fmla="*/ 306496 h 354102"/>
                  <a:gd name="connsiteX11" fmla="*/ 155215 w 196723"/>
                  <a:gd name="connsiteY11" fmla="*/ 300102 h 354102"/>
                  <a:gd name="connsiteX12" fmla="*/ 143018 w 196723"/>
                  <a:gd name="connsiteY12" fmla="*/ 355480 h 354102"/>
                  <a:gd name="connsiteX13" fmla="*/ 104755 w 196723"/>
                  <a:gd name="connsiteY13" fmla="*/ 361873 h 354102"/>
                  <a:gd name="connsiteX14" fmla="*/ 22328 w 196723"/>
                  <a:gd name="connsiteY14" fmla="*/ 290069 h 354102"/>
                  <a:gd name="connsiteX15" fmla="*/ 31377 w 196723"/>
                  <a:gd name="connsiteY15" fmla="*/ 226232 h 354102"/>
                  <a:gd name="connsiteX16" fmla="*/ 51640 w 196723"/>
                  <a:gd name="connsiteY16" fmla="*/ 133674 h 354102"/>
                  <a:gd name="connsiteX17" fmla="*/ 0 w 196723"/>
                  <a:gd name="connsiteY17" fmla="*/ 133674 h 354102"/>
                  <a:gd name="connsiteX18" fmla="*/ 11016 w 196723"/>
                  <a:gd name="connsiteY18" fmla="*/ 81345 h 354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6723" h="354102">
                    <a:moveTo>
                      <a:pt x="11016" y="81345"/>
                    </a:moveTo>
                    <a:lnTo>
                      <a:pt x="62656" y="81345"/>
                    </a:lnTo>
                    <a:lnTo>
                      <a:pt x="74853" y="24984"/>
                    </a:lnTo>
                    <a:lnTo>
                      <a:pt x="151477" y="0"/>
                    </a:lnTo>
                    <a:lnTo>
                      <a:pt x="133969" y="81444"/>
                    </a:lnTo>
                    <a:lnTo>
                      <a:pt x="197806" y="81444"/>
                    </a:lnTo>
                    <a:lnTo>
                      <a:pt x="186592" y="133575"/>
                    </a:lnTo>
                    <a:lnTo>
                      <a:pt x="122756" y="133575"/>
                    </a:lnTo>
                    <a:lnTo>
                      <a:pt x="96690" y="253282"/>
                    </a:lnTo>
                    <a:cubicBezTo>
                      <a:pt x="95116" y="259675"/>
                      <a:pt x="93542" y="269216"/>
                      <a:pt x="93542" y="279839"/>
                    </a:cubicBezTo>
                    <a:cubicBezTo>
                      <a:pt x="93542" y="296364"/>
                      <a:pt x="104755" y="306496"/>
                      <a:pt x="120690" y="306496"/>
                    </a:cubicBezTo>
                    <a:cubicBezTo>
                      <a:pt x="133477" y="306496"/>
                      <a:pt x="146264" y="303840"/>
                      <a:pt x="155215" y="300102"/>
                    </a:cubicBezTo>
                    <a:lnTo>
                      <a:pt x="143018" y="355480"/>
                    </a:lnTo>
                    <a:cubicBezTo>
                      <a:pt x="130821" y="358135"/>
                      <a:pt x="116952" y="361873"/>
                      <a:pt x="104755" y="361873"/>
                    </a:cubicBezTo>
                    <a:cubicBezTo>
                      <a:pt x="56361" y="361873"/>
                      <a:pt x="22328" y="342693"/>
                      <a:pt x="22328" y="290069"/>
                    </a:cubicBezTo>
                    <a:cubicBezTo>
                      <a:pt x="22328" y="268823"/>
                      <a:pt x="26558" y="248069"/>
                      <a:pt x="31377" y="226232"/>
                    </a:cubicBezTo>
                    <a:lnTo>
                      <a:pt x="51640" y="133674"/>
                    </a:lnTo>
                    <a:lnTo>
                      <a:pt x="0" y="133674"/>
                    </a:lnTo>
                    <a:lnTo>
                      <a:pt x="11016" y="81345"/>
                    </a:lnTo>
                    <a:close/>
                  </a:path>
                </a:pathLst>
              </a:custGeom>
              <a:grpFill/>
              <a:ln w="9827" cap="flat">
                <a:noFill/>
                <a:prstDash val="solid"/>
                <a:miter/>
              </a:ln>
            </p:spPr>
            <p:txBody>
              <a:bodyPr rtlCol="0" anchor="ctr"/>
              <a:lstStyle/>
              <a:p>
                <a:endParaRPr lang="ja-JP" altLang="en-US" sz="1246"/>
              </a:p>
            </p:txBody>
          </p:sp>
          <p:sp>
            <p:nvSpPr>
              <p:cNvPr id="33" name="フリーフォーム: 図形 32">
                <a:extLst>
                  <a:ext uri="{FF2B5EF4-FFF2-40B4-BE49-F238E27FC236}">
                    <a16:creationId xmlns:a16="http://schemas.microsoft.com/office/drawing/2014/main" id="{7849DDF4-7D45-4E98-945B-193A31E7C31E}"/>
                  </a:ext>
                </a:extLst>
              </p:cNvPr>
              <p:cNvSpPr/>
              <p:nvPr/>
            </p:nvSpPr>
            <p:spPr>
              <a:xfrm>
                <a:off x="3980790" y="3304475"/>
                <a:ext cx="285249" cy="393447"/>
              </a:xfrm>
              <a:custGeom>
                <a:avLst/>
                <a:gdLst>
                  <a:gd name="connsiteX0" fmla="*/ 84985 w 285249"/>
                  <a:gd name="connsiteY0" fmla="*/ 0 h 393447"/>
                  <a:gd name="connsiteX1" fmla="*/ 156297 w 285249"/>
                  <a:gd name="connsiteY1" fmla="*/ 0 h 393447"/>
                  <a:gd name="connsiteX2" fmla="*/ 122264 w 285249"/>
                  <a:gd name="connsiteY2" fmla="*/ 151674 h 393447"/>
                  <a:gd name="connsiteX3" fmla="*/ 123346 w 285249"/>
                  <a:gd name="connsiteY3" fmla="*/ 151674 h 393447"/>
                  <a:gd name="connsiteX4" fmla="*/ 201052 w 285249"/>
                  <a:gd name="connsiteY4" fmla="*/ 118723 h 393447"/>
                  <a:gd name="connsiteX5" fmla="*/ 290463 w 285249"/>
                  <a:gd name="connsiteY5" fmla="*/ 206462 h 393447"/>
                  <a:gd name="connsiteX6" fmla="*/ 281413 w 285249"/>
                  <a:gd name="connsiteY6" fmla="*/ 266069 h 393447"/>
                  <a:gd name="connsiteX7" fmla="*/ 252692 w 285249"/>
                  <a:gd name="connsiteY7" fmla="*/ 399054 h 393447"/>
                  <a:gd name="connsiteX8" fmla="*/ 181379 w 285249"/>
                  <a:gd name="connsiteY8" fmla="*/ 399054 h 393447"/>
                  <a:gd name="connsiteX9" fmla="*/ 208035 w 285249"/>
                  <a:gd name="connsiteY9" fmla="*/ 269806 h 393447"/>
                  <a:gd name="connsiteX10" fmla="*/ 216003 w 285249"/>
                  <a:gd name="connsiteY10" fmla="*/ 212363 h 393447"/>
                  <a:gd name="connsiteX11" fmla="*/ 177150 w 285249"/>
                  <a:gd name="connsiteY11" fmla="*/ 174100 h 393447"/>
                  <a:gd name="connsiteX12" fmla="*/ 100526 w 285249"/>
                  <a:gd name="connsiteY12" fmla="*/ 261347 h 393447"/>
                  <a:gd name="connsiteX13" fmla="*/ 71312 w 285249"/>
                  <a:gd name="connsiteY13" fmla="*/ 399152 h 393447"/>
                  <a:gd name="connsiteX14" fmla="*/ 0 w 285249"/>
                  <a:gd name="connsiteY14" fmla="*/ 399152 h 393447"/>
                  <a:gd name="connsiteX15" fmla="*/ 84985 w 285249"/>
                  <a:gd name="connsiteY15" fmla="*/ 0 h 393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5249" h="393447">
                    <a:moveTo>
                      <a:pt x="84985" y="0"/>
                    </a:moveTo>
                    <a:lnTo>
                      <a:pt x="156297" y="0"/>
                    </a:lnTo>
                    <a:lnTo>
                      <a:pt x="122264" y="151674"/>
                    </a:lnTo>
                    <a:lnTo>
                      <a:pt x="123346" y="151674"/>
                    </a:lnTo>
                    <a:cubicBezTo>
                      <a:pt x="143018" y="133575"/>
                      <a:pt x="170166" y="118723"/>
                      <a:pt x="201052" y="118723"/>
                    </a:cubicBezTo>
                    <a:cubicBezTo>
                      <a:pt x="254757" y="118723"/>
                      <a:pt x="290463" y="152264"/>
                      <a:pt x="290463" y="206462"/>
                    </a:cubicBezTo>
                    <a:cubicBezTo>
                      <a:pt x="290463" y="227216"/>
                      <a:pt x="285151" y="249052"/>
                      <a:pt x="281413" y="266069"/>
                    </a:cubicBezTo>
                    <a:lnTo>
                      <a:pt x="252692" y="399054"/>
                    </a:lnTo>
                    <a:lnTo>
                      <a:pt x="181379" y="399054"/>
                    </a:lnTo>
                    <a:lnTo>
                      <a:pt x="208035" y="269806"/>
                    </a:lnTo>
                    <a:cubicBezTo>
                      <a:pt x="211773" y="251216"/>
                      <a:pt x="216003" y="232527"/>
                      <a:pt x="216003" y="212363"/>
                    </a:cubicBezTo>
                    <a:cubicBezTo>
                      <a:pt x="216003" y="189445"/>
                      <a:pt x="200068" y="174100"/>
                      <a:pt x="177150" y="174100"/>
                    </a:cubicBezTo>
                    <a:cubicBezTo>
                      <a:pt x="127674" y="174100"/>
                      <a:pt x="109575" y="220429"/>
                      <a:pt x="100526" y="261347"/>
                    </a:cubicBezTo>
                    <a:lnTo>
                      <a:pt x="71312" y="399152"/>
                    </a:lnTo>
                    <a:lnTo>
                      <a:pt x="0" y="399152"/>
                    </a:lnTo>
                    <a:lnTo>
                      <a:pt x="84985" y="0"/>
                    </a:lnTo>
                    <a:close/>
                  </a:path>
                </a:pathLst>
              </a:custGeom>
              <a:grpFill/>
              <a:ln w="9827" cap="flat">
                <a:noFill/>
                <a:prstDash val="solid"/>
                <a:miter/>
              </a:ln>
            </p:spPr>
            <p:txBody>
              <a:bodyPr rtlCol="0" anchor="ctr"/>
              <a:lstStyle/>
              <a:p>
                <a:endParaRPr lang="ja-JP" altLang="en-US" sz="1246"/>
              </a:p>
            </p:txBody>
          </p:sp>
          <p:sp>
            <p:nvSpPr>
              <p:cNvPr id="34" name="フリーフォーム: 図形 33">
                <a:extLst>
                  <a:ext uri="{FF2B5EF4-FFF2-40B4-BE49-F238E27FC236}">
                    <a16:creationId xmlns:a16="http://schemas.microsoft.com/office/drawing/2014/main" id="{EE75B030-74C2-4B05-8514-586E19469AB5}"/>
                  </a:ext>
                </a:extLst>
              </p:cNvPr>
              <p:cNvSpPr/>
              <p:nvPr/>
            </p:nvSpPr>
            <p:spPr>
              <a:xfrm>
                <a:off x="4291023"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4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396 w 265576"/>
                  <a:gd name="connsiteY10" fmla="*/ 116460 h 285249"/>
                  <a:gd name="connsiteX11" fmla="*/ 199970 w 265576"/>
                  <a:gd name="connsiteY11" fmla="*/ 97870 h 285249"/>
                  <a:gd name="connsiteX12" fmla="*/ 154723 w 265576"/>
                  <a:gd name="connsiteY12" fmla="*/ 52132 h 285249"/>
                  <a:gd name="connsiteX13" fmla="*/ 77607 w 265576"/>
                  <a:gd name="connsiteY13" fmla="*/ 116460 h 285249"/>
                  <a:gd name="connsiteX14" fmla="*/ 198396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1" y="279839"/>
                      <a:pt x="161117" y="286725"/>
                      <a:pt x="131903" y="286725"/>
                    </a:cubicBezTo>
                    <a:cubicBezTo>
                      <a:pt x="53115" y="286725"/>
                      <a:pt x="0" y="248462"/>
                      <a:pt x="0" y="167018"/>
                    </a:cubicBezTo>
                    <a:cubicBezTo>
                      <a:pt x="0" y="81935"/>
                      <a:pt x="66001" y="0"/>
                      <a:pt x="155904" y="0"/>
                    </a:cubicBezTo>
                    <a:cubicBezTo>
                      <a:pt x="223478" y="0"/>
                      <a:pt x="268134" y="34525"/>
                      <a:pt x="268134" y="104264"/>
                    </a:cubicBezTo>
                    <a:cubicBezTo>
                      <a:pt x="268134" y="125018"/>
                      <a:pt x="265479" y="145182"/>
                      <a:pt x="261249" y="165445"/>
                    </a:cubicBezTo>
                    <a:lnTo>
                      <a:pt x="68066" y="165445"/>
                    </a:lnTo>
                    <a:close/>
                    <a:moveTo>
                      <a:pt x="198396" y="116460"/>
                    </a:moveTo>
                    <a:cubicBezTo>
                      <a:pt x="199478" y="110067"/>
                      <a:pt x="199970" y="104264"/>
                      <a:pt x="199970" y="97870"/>
                    </a:cubicBezTo>
                    <a:cubicBezTo>
                      <a:pt x="199970" y="68657"/>
                      <a:pt x="184527" y="52132"/>
                      <a:pt x="154723" y="52132"/>
                    </a:cubicBezTo>
                    <a:cubicBezTo>
                      <a:pt x="110559" y="52132"/>
                      <a:pt x="91378" y="78689"/>
                      <a:pt x="77607" y="116460"/>
                    </a:cubicBezTo>
                    <a:lnTo>
                      <a:pt x="198396" y="116460"/>
                    </a:lnTo>
                    <a:close/>
                  </a:path>
                </a:pathLst>
              </a:custGeom>
              <a:grpFill/>
              <a:ln w="9827" cap="flat">
                <a:noFill/>
                <a:prstDash val="solid"/>
                <a:miter/>
              </a:ln>
            </p:spPr>
            <p:txBody>
              <a:bodyPr rtlCol="0" anchor="ctr"/>
              <a:lstStyle/>
              <a:p>
                <a:endParaRPr lang="ja-JP" altLang="en-US" sz="1246"/>
              </a:p>
            </p:txBody>
          </p:sp>
          <p:sp>
            <p:nvSpPr>
              <p:cNvPr id="35" name="フリーフォーム: 図形 34">
                <a:extLst>
                  <a:ext uri="{FF2B5EF4-FFF2-40B4-BE49-F238E27FC236}">
                    <a16:creationId xmlns:a16="http://schemas.microsoft.com/office/drawing/2014/main" id="{F5FC7F4D-667F-45F5-90EC-150F3640FD2D}"/>
                  </a:ext>
                </a:extLst>
              </p:cNvPr>
              <p:cNvSpPr/>
              <p:nvPr/>
            </p:nvSpPr>
            <p:spPr>
              <a:xfrm>
                <a:off x="4668831" y="3332213"/>
                <a:ext cx="383611" cy="363939"/>
              </a:xfrm>
              <a:custGeom>
                <a:avLst/>
                <a:gdLst>
                  <a:gd name="connsiteX0" fmla="*/ 79870 w 383611"/>
                  <a:gd name="connsiteY0" fmla="*/ 0 h 363938"/>
                  <a:gd name="connsiteX1" fmla="*/ 174002 w 383611"/>
                  <a:gd name="connsiteY1" fmla="*/ 0 h 363938"/>
                  <a:gd name="connsiteX2" fmla="*/ 253282 w 383611"/>
                  <a:gd name="connsiteY2" fmla="*/ 282003 h 363938"/>
                  <a:gd name="connsiteX3" fmla="*/ 254364 w 383611"/>
                  <a:gd name="connsiteY3" fmla="*/ 282003 h 363938"/>
                  <a:gd name="connsiteX4" fmla="*/ 315053 w 383611"/>
                  <a:gd name="connsiteY4" fmla="*/ 0 h 363938"/>
                  <a:gd name="connsiteX5" fmla="*/ 385283 w 383611"/>
                  <a:gd name="connsiteY5" fmla="*/ 0 h 363938"/>
                  <a:gd name="connsiteX6" fmla="*/ 304922 w 383611"/>
                  <a:gd name="connsiteY6" fmla="*/ 371316 h 363938"/>
                  <a:gd name="connsiteX7" fmla="*/ 209117 w 383611"/>
                  <a:gd name="connsiteY7" fmla="*/ 371316 h 363938"/>
                  <a:gd name="connsiteX8" fmla="*/ 131411 w 383611"/>
                  <a:gd name="connsiteY8" fmla="*/ 86657 h 363938"/>
                  <a:gd name="connsiteX9" fmla="*/ 130329 w 383611"/>
                  <a:gd name="connsiteY9" fmla="*/ 86657 h 363938"/>
                  <a:gd name="connsiteX10" fmla="*/ 71312 w 383611"/>
                  <a:gd name="connsiteY10" fmla="*/ 371316 h 363938"/>
                  <a:gd name="connsiteX11" fmla="*/ 0 w 383611"/>
                  <a:gd name="connsiteY11" fmla="*/ 371316 h 363938"/>
                  <a:gd name="connsiteX12" fmla="*/ 79870 w 383611"/>
                  <a:gd name="connsiteY12" fmla="*/ 0 h 363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3611" h="363938">
                    <a:moveTo>
                      <a:pt x="79870" y="0"/>
                    </a:moveTo>
                    <a:lnTo>
                      <a:pt x="174002" y="0"/>
                    </a:lnTo>
                    <a:lnTo>
                      <a:pt x="253282" y="282003"/>
                    </a:lnTo>
                    <a:lnTo>
                      <a:pt x="254364" y="282003"/>
                    </a:lnTo>
                    <a:lnTo>
                      <a:pt x="315053" y="0"/>
                    </a:lnTo>
                    <a:lnTo>
                      <a:pt x="385283" y="0"/>
                    </a:lnTo>
                    <a:lnTo>
                      <a:pt x="304922" y="371316"/>
                    </a:lnTo>
                    <a:lnTo>
                      <a:pt x="209117" y="371316"/>
                    </a:lnTo>
                    <a:lnTo>
                      <a:pt x="131411" y="86657"/>
                    </a:lnTo>
                    <a:lnTo>
                      <a:pt x="130329" y="86657"/>
                    </a:lnTo>
                    <a:lnTo>
                      <a:pt x="71312" y="371316"/>
                    </a:lnTo>
                    <a:lnTo>
                      <a:pt x="0" y="371316"/>
                    </a:lnTo>
                    <a:lnTo>
                      <a:pt x="79870" y="0"/>
                    </a:lnTo>
                    <a:close/>
                  </a:path>
                </a:pathLst>
              </a:custGeom>
              <a:grpFill/>
              <a:ln w="9827" cap="flat">
                <a:noFill/>
                <a:prstDash val="solid"/>
                <a:miter/>
              </a:ln>
            </p:spPr>
            <p:txBody>
              <a:bodyPr rtlCol="0" anchor="ctr"/>
              <a:lstStyle/>
              <a:p>
                <a:endParaRPr lang="ja-JP" altLang="en-US" sz="1246"/>
              </a:p>
            </p:txBody>
          </p:sp>
          <p:sp>
            <p:nvSpPr>
              <p:cNvPr id="36" name="フリーフォーム: 図形 35">
                <a:extLst>
                  <a:ext uri="{FF2B5EF4-FFF2-40B4-BE49-F238E27FC236}">
                    <a16:creationId xmlns:a16="http://schemas.microsoft.com/office/drawing/2014/main" id="{1547661D-83BC-4513-BDF3-4D58F365014D}"/>
                  </a:ext>
                </a:extLst>
              </p:cNvPr>
              <p:cNvSpPr/>
              <p:nvPr/>
            </p:nvSpPr>
            <p:spPr>
              <a:xfrm>
                <a:off x="5037589"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4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396 w 265576"/>
                  <a:gd name="connsiteY10" fmla="*/ 116460 h 285249"/>
                  <a:gd name="connsiteX11" fmla="*/ 199969 w 265576"/>
                  <a:gd name="connsiteY11" fmla="*/ 97870 h 285249"/>
                  <a:gd name="connsiteX12" fmla="*/ 154723 w 265576"/>
                  <a:gd name="connsiteY12" fmla="*/ 52132 h 285249"/>
                  <a:gd name="connsiteX13" fmla="*/ 77607 w 265576"/>
                  <a:gd name="connsiteY13" fmla="*/ 116460 h 285249"/>
                  <a:gd name="connsiteX14" fmla="*/ 198396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1" y="279839"/>
                      <a:pt x="161117" y="286725"/>
                      <a:pt x="131903" y="286725"/>
                    </a:cubicBezTo>
                    <a:cubicBezTo>
                      <a:pt x="53115" y="286725"/>
                      <a:pt x="0" y="248462"/>
                      <a:pt x="0" y="167018"/>
                    </a:cubicBezTo>
                    <a:cubicBezTo>
                      <a:pt x="0" y="81935"/>
                      <a:pt x="66001" y="0"/>
                      <a:pt x="155904" y="0"/>
                    </a:cubicBezTo>
                    <a:cubicBezTo>
                      <a:pt x="223478" y="0"/>
                      <a:pt x="268134" y="34525"/>
                      <a:pt x="268134" y="104264"/>
                    </a:cubicBezTo>
                    <a:cubicBezTo>
                      <a:pt x="268134" y="125018"/>
                      <a:pt x="265479" y="145182"/>
                      <a:pt x="261249" y="165445"/>
                    </a:cubicBezTo>
                    <a:lnTo>
                      <a:pt x="68066" y="165445"/>
                    </a:lnTo>
                    <a:close/>
                    <a:moveTo>
                      <a:pt x="198396" y="116460"/>
                    </a:moveTo>
                    <a:cubicBezTo>
                      <a:pt x="199478" y="110067"/>
                      <a:pt x="199969" y="104264"/>
                      <a:pt x="199969" y="97870"/>
                    </a:cubicBezTo>
                    <a:cubicBezTo>
                      <a:pt x="199969" y="68657"/>
                      <a:pt x="184527" y="52132"/>
                      <a:pt x="154723" y="52132"/>
                    </a:cubicBezTo>
                    <a:cubicBezTo>
                      <a:pt x="110559" y="52132"/>
                      <a:pt x="91378" y="78689"/>
                      <a:pt x="77607" y="116460"/>
                    </a:cubicBezTo>
                    <a:lnTo>
                      <a:pt x="198396" y="116460"/>
                    </a:lnTo>
                    <a:close/>
                  </a:path>
                </a:pathLst>
              </a:custGeom>
              <a:grpFill/>
              <a:ln w="9827" cap="flat">
                <a:noFill/>
                <a:prstDash val="solid"/>
                <a:miter/>
              </a:ln>
            </p:spPr>
            <p:txBody>
              <a:bodyPr rtlCol="0" anchor="ctr"/>
              <a:lstStyle/>
              <a:p>
                <a:endParaRPr lang="ja-JP" altLang="en-US" sz="1246"/>
              </a:p>
            </p:txBody>
          </p:sp>
          <p:sp>
            <p:nvSpPr>
              <p:cNvPr id="37" name="フリーフォーム: 図形 36">
                <a:extLst>
                  <a:ext uri="{FF2B5EF4-FFF2-40B4-BE49-F238E27FC236}">
                    <a16:creationId xmlns:a16="http://schemas.microsoft.com/office/drawing/2014/main" id="{4FC1FE02-7A53-4A97-911E-2F46BAE123A8}"/>
                  </a:ext>
                </a:extLst>
              </p:cNvPr>
              <p:cNvSpPr/>
              <p:nvPr/>
            </p:nvSpPr>
            <p:spPr>
              <a:xfrm>
                <a:off x="5275231" y="3429591"/>
                <a:ext cx="334430" cy="265577"/>
              </a:xfrm>
              <a:custGeom>
                <a:avLst/>
                <a:gdLst>
                  <a:gd name="connsiteX0" fmla="*/ 175674 w 334430"/>
                  <a:gd name="connsiteY0" fmla="*/ 94132 h 265576"/>
                  <a:gd name="connsiteX1" fmla="*/ 252790 w 334430"/>
                  <a:gd name="connsiteY1" fmla="*/ 0 h 265576"/>
                  <a:gd name="connsiteX2" fmla="*/ 337873 w 334430"/>
                  <a:gd name="connsiteY2" fmla="*/ 0 h 265576"/>
                  <a:gd name="connsiteX3" fmla="*/ 221314 w 334430"/>
                  <a:gd name="connsiteY3" fmla="*/ 130920 h 265576"/>
                  <a:gd name="connsiteX4" fmla="*/ 286725 w 334430"/>
                  <a:gd name="connsiteY4" fmla="*/ 274036 h 265576"/>
                  <a:gd name="connsiteX5" fmla="*/ 209019 w 334430"/>
                  <a:gd name="connsiteY5" fmla="*/ 274036 h 265576"/>
                  <a:gd name="connsiteX6" fmla="*/ 167018 w 334430"/>
                  <a:gd name="connsiteY6" fmla="*/ 169182 h 265576"/>
                  <a:gd name="connsiteX7" fmla="*/ 85083 w 334430"/>
                  <a:gd name="connsiteY7" fmla="*/ 274036 h 265576"/>
                  <a:gd name="connsiteX8" fmla="*/ 0 w 334430"/>
                  <a:gd name="connsiteY8" fmla="*/ 274036 h 265576"/>
                  <a:gd name="connsiteX9" fmla="*/ 123936 w 334430"/>
                  <a:gd name="connsiteY9" fmla="*/ 130920 h 265576"/>
                  <a:gd name="connsiteX10" fmla="*/ 65902 w 334430"/>
                  <a:gd name="connsiteY10" fmla="*/ 0 h 265576"/>
                  <a:gd name="connsiteX11" fmla="*/ 139871 w 334430"/>
                  <a:gd name="connsiteY11" fmla="*/ 0 h 265576"/>
                  <a:gd name="connsiteX12" fmla="*/ 175674 w 334430"/>
                  <a:gd name="connsiteY12" fmla="*/ 94132 h 265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34430" h="265576">
                    <a:moveTo>
                      <a:pt x="175674" y="94132"/>
                    </a:moveTo>
                    <a:lnTo>
                      <a:pt x="252790" y="0"/>
                    </a:lnTo>
                    <a:lnTo>
                      <a:pt x="337873" y="0"/>
                    </a:lnTo>
                    <a:lnTo>
                      <a:pt x="221314" y="130920"/>
                    </a:lnTo>
                    <a:lnTo>
                      <a:pt x="286725" y="274036"/>
                    </a:lnTo>
                    <a:lnTo>
                      <a:pt x="209019" y="274036"/>
                    </a:lnTo>
                    <a:lnTo>
                      <a:pt x="167018" y="169182"/>
                    </a:lnTo>
                    <a:lnTo>
                      <a:pt x="85083" y="274036"/>
                    </a:lnTo>
                    <a:lnTo>
                      <a:pt x="0" y="274036"/>
                    </a:lnTo>
                    <a:lnTo>
                      <a:pt x="123936" y="130920"/>
                    </a:lnTo>
                    <a:lnTo>
                      <a:pt x="65902" y="0"/>
                    </a:lnTo>
                    <a:lnTo>
                      <a:pt x="139871" y="0"/>
                    </a:lnTo>
                    <a:lnTo>
                      <a:pt x="175674" y="94132"/>
                    </a:lnTo>
                    <a:close/>
                  </a:path>
                </a:pathLst>
              </a:custGeom>
              <a:grpFill/>
              <a:ln w="9827" cap="flat">
                <a:noFill/>
                <a:prstDash val="solid"/>
                <a:miter/>
              </a:ln>
            </p:spPr>
            <p:txBody>
              <a:bodyPr rtlCol="0" anchor="ctr"/>
              <a:lstStyle/>
              <a:p>
                <a:endParaRPr lang="ja-JP" altLang="en-US" sz="1246"/>
              </a:p>
            </p:txBody>
          </p:sp>
          <p:sp>
            <p:nvSpPr>
              <p:cNvPr id="38" name="フリーフォーム: 図形 37">
                <a:extLst>
                  <a:ext uri="{FF2B5EF4-FFF2-40B4-BE49-F238E27FC236}">
                    <a16:creationId xmlns:a16="http://schemas.microsoft.com/office/drawing/2014/main" id="{4E9427AC-DA7C-406B-BD5B-7B0E3D5849DD}"/>
                  </a:ext>
                </a:extLst>
              </p:cNvPr>
              <p:cNvSpPr/>
              <p:nvPr/>
            </p:nvSpPr>
            <p:spPr>
              <a:xfrm>
                <a:off x="5620973" y="3348148"/>
                <a:ext cx="196724" cy="354103"/>
              </a:xfrm>
              <a:custGeom>
                <a:avLst/>
                <a:gdLst>
                  <a:gd name="connsiteX0" fmla="*/ 11115 w 196723"/>
                  <a:gd name="connsiteY0" fmla="*/ 81345 h 354102"/>
                  <a:gd name="connsiteX1" fmla="*/ 62755 w 196723"/>
                  <a:gd name="connsiteY1" fmla="*/ 81345 h 354102"/>
                  <a:gd name="connsiteX2" fmla="*/ 74952 w 196723"/>
                  <a:gd name="connsiteY2" fmla="*/ 24984 h 354102"/>
                  <a:gd name="connsiteX3" fmla="*/ 151576 w 196723"/>
                  <a:gd name="connsiteY3" fmla="*/ 0 h 354102"/>
                  <a:gd name="connsiteX4" fmla="*/ 133969 w 196723"/>
                  <a:gd name="connsiteY4" fmla="*/ 81444 h 354102"/>
                  <a:gd name="connsiteX5" fmla="*/ 197806 w 196723"/>
                  <a:gd name="connsiteY5" fmla="*/ 81444 h 354102"/>
                  <a:gd name="connsiteX6" fmla="*/ 186592 w 196723"/>
                  <a:gd name="connsiteY6" fmla="*/ 133575 h 354102"/>
                  <a:gd name="connsiteX7" fmla="*/ 122756 w 196723"/>
                  <a:gd name="connsiteY7" fmla="*/ 133575 h 354102"/>
                  <a:gd name="connsiteX8" fmla="*/ 96690 w 196723"/>
                  <a:gd name="connsiteY8" fmla="*/ 253282 h 354102"/>
                  <a:gd name="connsiteX9" fmla="*/ 93444 w 196723"/>
                  <a:gd name="connsiteY9" fmla="*/ 279839 h 354102"/>
                  <a:gd name="connsiteX10" fmla="*/ 120592 w 196723"/>
                  <a:gd name="connsiteY10" fmla="*/ 306496 h 354102"/>
                  <a:gd name="connsiteX11" fmla="*/ 155215 w 196723"/>
                  <a:gd name="connsiteY11" fmla="*/ 300102 h 354102"/>
                  <a:gd name="connsiteX12" fmla="*/ 143018 w 196723"/>
                  <a:gd name="connsiteY12" fmla="*/ 355480 h 354102"/>
                  <a:gd name="connsiteX13" fmla="*/ 104755 w 196723"/>
                  <a:gd name="connsiteY13" fmla="*/ 361873 h 354102"/>
                  <a:gd name="connsiteX14" fmla="*/ 22328 w 196723"/>
                  <a:gd name="connsiteY14" fmla="*/ 290069 h 354102"/>
                  <a:gd name="connsiteX15" fmla="*/ 31377 w 196723"/>
                  <a:gd name="connsiteY15" fmla="*/ 226232 h 354102"/>
                  <a:gd name="connsiteX16" fmla="*/ 51640 w 196723"/>
                  <a:gd name="connsiteY16" fmla="*/ 133674 h 354102"/>
                  <a:gd name="connsiteX17" fmla="*/ 0 w 196723"/>
                  <a:gd name="connsiteY17" fmla="*/ 133674 h 354102"/>
                  <a:gd name="connsiteX18" fmla="*/ 11115 w 196723"/>
                  <a:gd name="connsiteY18" fmla="*/ 81345 h 354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6723" h="354102">
                    <a:moveTo>
                      <a:pt x="11115" y="81345"/>
                    </a:moveTo>
                    <a:lnTo>
                      <a:pt x="62755" y="81345"/>
                    </a:lnTo>
                    <a:lnTo>
                      <a:pt x="74952" y="24984"/>
                    </a:lnTo>
                    <a:lnTo>
                      <a:pt x="151576" y="0"/>
                    </a:lnTo>
                    <a:lnTo>
                      <a:pt x="133969" y="81444"/>
                    </a:lnTo>
                    <a:lnTo>
                      <a:pt x="197806" y="81444"/>
                    </a:lnTo>
                    <a:lnTo>
                      <a:pt x="186592" y="133575"/>
                    </a:lnTo>
                    <a:lnTo>
                      <a:pt x="122756" y="133575"/>
                    </a:lnTo>
                    <a:lnTo>
                      <a:pt x="96690" y="253282"/>
                    </a:lnTo>
                    <a:cubicBezTo>
                      <a:pt x="95116" y="259675"/>
                      <a:pt x="93444" y="269216"/>
                      <a:pt x="93444" y="279839"/>
                    </a:cubicBezTo>
                    <a:cubicBezTo>
                      <a:pt x="93444" y="296364"/>
                      <a:pt x="104657" y="306496"/>
                      <a:pt x="120592" y="306496"/>
                    </a:cubicBezTo>
                    <a:cubicBezTo>
                      <a:pt x="133379" y="306496"/>
                      <a:pt x="146166" y="303840"/>
                      <a:pt x="155215" y="300102"/>
                    </a:cubicBezTo>
                    <a:lnTo>
                      <a:pt x="143018" y="355480"/>
                    </a:lnTo>
                    <a:cubicBezTo>
                      <a:pt x="130821" y="358135"/>
                      <a:pt x="116952" y="361873"/>
                      <a:pt x="104755" y="361873"/>
                    </a:cubicBezTo>
                    <a:cubicBezTo>
                      <a:pt x="56361" y="361873"/>
                      <a:pt x="22328" y="342693"/>
                      <a:pt x="22328" y="290069"/>
                    </a:cubicBezTo>
                    <a:cubicBezTo>
                      <a:pt x="22328" y="268823"/>
                      <a:pt x="26558" y="248069"/>
                      <a:pt x="31377" y="226232"/>
                    </a:cubicBezTo>
                    <a:lnTo>
                      <a:pt x="51640" y="133674"/>
                    </a:lnTo>
                    <a:lnTo>
                      <a:pt x="0" y="133674"/>
                    </a:lnTo>
                    <a:lnTo>
                      <a:pt x="11115" y="81345"/>
                    </a:lnTo>
                    <a:close/>
                  </a:path>
                </a:pathLst>
              </a:custGeom>
              <a:grpFill/>
              <a:ln w="9827" cap="flat">
                <a:noFill/>
                <a:prstDash val="solid"/>
                <a:miter/>
              </a:ln>
            </p:spPr>
            <p:txBody>
              <a:bodyPr rtlCol="0" anchor="ctr"/>
              <a:lstStyle/>
              <a:p>
                <a:endParaRPr lang="ja-JP" altLang="en-US" sz="1246"/>
              </a:p>
            </p:txBody>
          </p:sp>
          <p:sp>
            <p:nvSpPr>
              <p:cNvPr id="39" name="フリーフォーム: 図形 38">
                <a:extLst>
                  <a:ext uri="{FF2B5EF4-FFF2-40B4-BE49-F238E27FC236}">
                    <a16:creationId xmlns:a16="http://schemas.microsoft.com/office/drawing/2014/main" id="{806A2163-2103-4F51-9F74-BD7177FDA4EC}"/>
                  </a:ext>
                </a:extLst>
              </p:cNvPr>
              <p:cNvSpPr/>
              <p:nvPr/>
            </p:nvSpPr>
            <p:spPr>
              <a:xfrm>
                <a:off x="5941436" y="3332213"/>
                <a:ext cx="344266" cy="363939"/>
              </a:xfrm>
              <a:custGeom>
                <a:avLst/>
                <a:gdLst>
                  <a:gd name="connsiteX0" fmla="*/ 0 w 344266"/>
                  <a:gd name="connsiteY0" fmla="*/ 0 h 363938"/>
                  <a:gd name="connsiteX1" fmla="*/ 74460 w 344266"/>
                  <a:gd name="connsiteY1" fmla="*/ 0 h 363938"/>
                  <a:gd name="connsiteX2" fmla="*/ 109083 w 344266"/>
                  <a:gd name="connsiteY2" fmla="*/ 288889 h 363938"/>
                  <a:gd name="connsiteX3" fmla="*/ 110165 w 344266"/>
                  <a:gd name="connsiteY3" fmla="*/ 288889 h 363938"/>
                  <a:gd name="connsiteX4" fmla="*/ 264495 w 344266"/>
                  <a:gd name="connsiteY4" fmla="*/ 0 h 363938"/>
                  <a:gd name="connsiteX5" fmla="*/ 345349 w 344266"/>
                  <a:gd name="connsiteY5" fmla="*/ 0 h 363938"/>
                  <a:gd name="connsiteX6" fmla="*/ 137805 w 344266"/>
                  <a:gd name="connsiteY6" fmla="*/ 371316 h 363938"/>
                  <a:gd name="connsiteX7" fmla="*/ 48984 w 344266"/>
                  <a:gd name="connsiteY7" fmla="*/ 371316 h 363938"/>
                  <a:gd name="connsiteX8" fmla="*/ 0 w 344266"/>
                  <a:gd name="connsiteY8" fmla="*/ 0 h 363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4266" h="363938">
                    <a:moveTo>
                      <a:pt x="0" y="0"/>
                    </a:moveTo>
                    <a:lnTo>
                      <a:pt x="74460" y="0"/>
                    </a:lnTo>
                    <a:lnTo>
                      <a:pt x="109083" y="288889"/>
                    </a:lnTo>
                    <a:lnTo>
                      <a:pt x="110165" y="288889"/>
                    </a:lnTo>
                    <a:lnTo>
                      <a:pt x="264495" y="0"/>
                    </a:lnTo>
                    <a:lnTo>
                      <a:pt x="345349" y="0"/>
                    </a:lnTo>
                    <a:lnTo>
                      <a:pt x="137805" y="371316"/>
                    </a:lnTo>
                    <a:lnTo>
                      <a:pt x="48984" y="371316"/>
                    </a:lnTo>
                    <a:lnTo>
                      <a:pt x="0" y="0"/>
                    </a:lnTo>
                    <a:close/>
                  </a:path>
                </a:pathLst>
              </a:custGeom>
              <a:grpFill/>
              <a:ln w="9827" cap="flat">
                <a:noFill/>
                <a:prstDash val="solid"/>
                <a:miter/>
              </a:ln>
            </p:spPr>
            <p:txBody>
              <a:bodyPr rtlCol="0" anchor="ctr"/>
              <a:lstStyle/>
              <a:p>
                <a:endParaRPr lang="ja-JP" altLang="en-US" sz="1246"/>
              </a:p>
            </p:txBody>
          </p:sp>
          <p:sp>
            <p:nvSpPr>
              <p:cNvPr id="40" name="フリーフォーム: 図形 39">
                <a:extLst>
                  <a:ext uri="{FF2B5EF4-FFF2-40B4-BE49-F238E27FC236}">
                    <a16:creationId xmlns:a16="http://schemas.microsoft.com/office/drawing/2014/main" id="{F04103CE-9354-453A-B65E-15AA23CA3A17}"/>
                  </a:ext>
                </a:extLst>
              </p:cNvPr>
              <p:cNvSpPr/>
              <p:nvPr/>
            </p:nvSpPr>
            <p:spPr>
              <a:xfrm>
                <a:off x="6204259" y="3423099"/>
                <a:ext cx="255741" cy="285249"/>
              </a:xfrm>
              <a:custGeom>
                <a:avLst/>
                <a:gdLst>
                  <a:gd name="connsiteX0" fmla="*/ 174002 w 255740"/>
                  <a:gd name="connsiteY0" fmla="*/ 238429 h 285249"/>
                  <a:gd name="connsiteX1" fmla="*/ 172920 w 255740"/>
                  <a:gd name="connsiteY1" fmla="*/ 238429 h 285249"/>
                  <a:gd name="connsiteX2" fmla="*/ 84591 w 255740"/>
                  <a:gd name="connsiteY2" fmla="*/ 286823 h 285249"/>
                  <a:gd name="connsiteX3" fmla="*/ 0 w 255740"/>
                  <a:gd name="connsiteY3" fmla="*/ 208625 h 285249"/>
                  <a:gd name="connsiteX4" fmla="*/ 168100 w 255740"/>
                  <a:gd name="connsiteY4" fmla="*/ 111247 h 285249"/>
                  <a:gd name="connsiteX5" fmla="*/ 193084 w 255740"/>
                  <a:gd name="connsiteY5" fmla="*/ 111247 h 285249"/>
                  <a:gd name="connsiteX6" fmla="*/ 195248 w 255740"/>
                  <a:gd name="connsiteY6" fmla="*/ 87837 h 285249"/>
                  <a:gd name="connsiteX7" fmla="*/ 140461 w 255740"/>
                  <a:gd name="connsiteY7" fmla="*/ 52230 h 285249"/>
                  <a:gd name="connsiteX8" fmla="*/ 50558 w 255740"/>
                  <a:gd name="connsiteY8" fmla="*/ 73476 h 285249"/>
                  <a:gd name="connsiteX9" fmla="*/ 60689 w 255740"/>
                  <a:gd name="connsiteY9" fmla="*/ 16525 h 285249"/>
                  <a:gd name="connsiteX10" fmla="*/ 153838 w 255740"/>
                  <a:gd name="connsiteY10" fmla="*/ 0 h 285249"/>
                  <a:gd name="connsiteX11" fmla="*/ 260266 w 255740"/>
                  <a:gd name="connsiteY11" fmla="*/ 84591 h 285249"/>
                  <a:gd name="connsiteX12" fmla="*/ 226724 w 255740"/>
                  <a:gd name="connsiteY12" fmla="*/ 280331 h 285249"/>
                  <a:gd name="connsiteX13" fmla="*/ 166625 w 255740"/>
                  <a:gd name="connsiteY13" fmla="*/ 280331 h 285249"/>
                  <a:gd name="connsiteX14" fmla="*/ 174002 w 255740"/>
                  <a:gd name="connsiteY14" fmla="*/ 238429 h 285249"/>
                  <a:gd name="connsiteX15" fmla="*/ 104264 w 255740"/>
                  <a:gd name="connsiteY15" fmla="*/ 234691 h 285249"/>
                  <a:gd name="connsiteX16" fmla="*/ 185117 w 255740"/>
                  <a:gd name="connsiteY16" fmla="*/ 153838 h 285249"/>
                  <a:gd name="connsiteX17" fmla="*/ 160133 w 255740"/>
                  <a:gd name="connsiteY17" fmla="*/ 153838 h 285249"/>
                  <a:gd name="connsiteX18" fmla="*/ 68067 w 255740"/>
                  <a:gd name="connsiteY18" fmla="*/ 205970 h 285249"/>
                  <a:gd name="connsiteX19" fmla="*/ 104264 w 255740"/>
                  <a:gd name="connsiteY19" fmla="*/ 234691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740" h="285249">
                    <a:moveTo>
                      <a:pt x="174002" y="238429"/>
                    </a:moveTo>
                    <a:lnTo>
                      <a:pt x="172920" y="238429"/>
                    </a:lnTo>
                    <a:cubicBezTo>
                      <a:pt x="148428" y="269315"/>
                      <a:pt x="123936" y="286823"/>
                      <a:pt x="84591" y="286823"/>
                    </a:cubicBezTo>
                    <a:cubicBezTo>
                      <a:pt x="35115" y="286823"/>
                      <a:pt x="0" y="259183"/>
                      <a:pt x="0" y="208625"/>
                    </a:cubicBezTo>
                    <a:cubicBezTo>
                      <a:pt x="0" y="118133"/>
                      <a:pt x="101116" y="111247"/>
                      <a:pt x="168100" y="111247"/>
                    </a:cubicBezTo>
                    <a:lnTo>
                      <a:pt x="193084" y="111247"/>
                    </a:lnTo>
                    <a:cubicBezTo>
                      <a:pt x="195248" y="103772"/>
                      <a:pt x="195248" y="95804"/>
                      <a:pt x="195248" y="87837"/>
                    </a:cubicBezTo>
                    <a:cubicBezTo>
                      <a:pt x="195248" y="60197"/>
                      <a:pt x="165445" y="52230"/>
                      <a:pt x="140461" y="52230"/>
                    </a:cubicBezTo>
                    <a:cubicBezTo>
                      <a:pt x="109083" y="52230"/>
                      <a:pt x="78788" y="60197"/>
                      <a:pt x="50558" y="73476"/>
                    </a:cubicBezTo>
                    <a:lnTo>
                      <a:pt x="60689" y="16525"/>
                    </a:lnTo>
                    <a:cubicBezTo>
                      <a:pt x="90985" y="5902"/>
                      <a:pt x="121870" y="0"/>
                      <a:pt x="153838" y="0"/>
                    </a:cubicBezTo>
                    <a:cubicBezTo>
                      <a:pt x="208626" y="0"/>
                      <a:pt x="260266" y="20263"/>
                      <a:pt x="260266" y="84591"/>
                    </a:cubicBezTo>
                    <a:cubicBezTo>
                      <a:pt x="260266" y="121280"/>
                      <a:pt x="233118" y="228790"/>
                      <a:pt x="226724" y="280331"/>
                    </a:cubicBezTo>
                    <a:lnTo>
                      <a:pt x="166625" y="280331"/>
                    </a:lnTo>
                    <a:lnTo>
                      <a:pt x="174002" y="238429"/>
                    </a:lnTo>
                    <a:close/>
                    <a:moveTo>
                      <a:pt x="104264" y="234691"/>
                    </a:moveTo>
                    <a:cubicBezTo>
                      <a:pt x="157477" y="234691"/>
                      <a:pt x="174002" y="198002"/>
                      <a:pt x="185117" y="153838"/>
                    </a:cubicBezTo>
                    <a:lnTo>
                      <a:pt x="160133" y="153838"/>
                    </a:lnTo>
                    <a:cubicBezTo>
                      <a:pt x="125510" y="153838"/>
                      <a:pt x="68067" y="159641"/>
                      <a:pt x="68067" y="205970"/>
                    </a:cubicBezTo>
                    <a:cubicBezTo>
                      <a:pt x="68067" y="225052"/>
                      <a:pt x="86165" y="234691"/>
                      <a:pt x="104264" y="234691"/>
                    </a:cubicBezTo>
                    <a:close/>
                  </a:path>
                </a:pathLst>
              </a:custGeom>
              <a:grpFill/>
              <a:ln w="9827" cap="flat">
                <a:noFill/>
                <a:prstDash val="solid"/>
                <a:miter/>
              </a:ln>
            </p:spPr>
            <p:txBody>
              <a:bodyPr rtlCol="0" anchor="ctr"/>
              <a:lstStyle/>
              <a:p>
                <a:endParaRPr lang="ja-JP" altLang="en-US" sz="1246"/>
              </a:p>
            </p:txBody>
          </p:sp>
          <p:sp>
            <p:nvSpPr>
              <p:cNvPr id="41" name="フリーフォーム: 図形 40">
                <a:extLst>
                  <a:ext uri="{FF2B5EF4-FFF2-40B4-BE49-F238E27FC236}">
                    <a16:creationId xmlns:a16="http://schemas.microsoft.com/office/drawing/2014/main" id="{DB12D42D-FC7B-4532-A27A-670938C03EBC}"/>
                  </a:ext>
                </a:extLst>
              </p:cNvPr>
              <p:cNvSpPr/>
              <p:nvPr/>
            </p:nvSpPr>
            <p:spPr>
              <a:xfrm>
                <a:off x="6475246" y="3304475"/>
                <a:ext cx="147543" cy="393447"/>
              </a:xfrm>
              <a:custGeom>
                <a:avLst/>
                <a:gdLst>
                  <a:gd name="connsiteX0" fmla="*/ 84591 w 147542"/>
                  <a:gd name="connsiteY0" fmla="*/ 0 h 393447"/>
                  <a:gd name="connsiteX1" fmla="*/ 155903 w 147542"/>
                  <a:gd name="connsiteY1" fmla="*/ 0 h 393447"/>
                  <a:gd name="connsiteX2" fmla="*/ 71312 w 147542"/>
                  <a:gd name="connsiteY2" fmla="*/ 399054 h 393447"/>
                  <a:gd name="connsiteX3" fmla="*/ 0 w 147542"/>
                  <a:gd name="connsiteY3" fmla="*/ 399054 h 393447"/>
                  <a:gd name="connsiteX4" fmla="*/ 84591 w 147542"/>
                  <a:gd name="connsiteY4" fmla="*/ 0 h 3934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542" h="393447">
                    <a:moveTo>
                      <a:pt x="84591" y="0"/>
                    </a:moveTo>
                    <a:lnTo>
                      <a:pt x="155903" y="0"/>
                    </a:lnTo>
                    <a:lnTo>
                      <a:pt x="71312" y="399054"/>
                    </a:lnTo>
                    <a:lnTo>
                      <a:pt x="0" y="399054"/>
                    </a:lnTo>
                    <a:lnTo>
                      <a:pt x="84591" y="0"/>
                    </a:lnTo>
                    <a:close/>
                  </a:path>
                </a:pathLst>
              </a:custGeom>
              <a:grpFill/>
              <a:ln w="9827" cap="flat">
                <a:noFill/>
                <a:prstDash val="solid"/>
                <a:miter/>
              </a:ln>
            </p:spPr>
            <p:txBody>
              <a:bodyPr rtlCol="0" anchor="ctr"/>
              <a:lstStyle/>
              <a:p>
                <a:endParaRPr lang="ja-JP" altLang="en-US" sz="1246"/>
              </a:p>
            </p:txBody>
          </p:sp>
          <p:sp>
            <p:nvSpPr>
              <p:cNvPr id="42" name="フリーフォーム: 図形 41">
                <a:extLst>
                  <a:ext uri="{FF2B5EF4-FFF2-40B4-BE49-F238E27FC236}">
                    <a16:creationId xmlns:a16="http://schemas.microsoft.com/office/drawing/2014/main" id="{5471B19A-88C4-4980-A0B1-0B60C2B76436}"/>
                  </a:ext>
                </a:extLst>
              </p:cNvPr>
              <p:cNvSpPr/>
              <p:nvPr/>
            </p:nvSpPr>
            <p:spPr>
              <a:xfrm>
                <a:off x="6616985" y="3429591"/>
                <a:ext cx="285249" cy="275413"/>
              </a:xfrm>
              <a:custGeom>
                <a:avLst/>
                <a:gdLst>
                  <a:gd name="connsiteX0" fmla="*/ 240003 w 285249"/>
                  <a:gd name="connsiteY0" fmla="*/ 234593 h 275413"/>
                  <a:gd name="connsiteX1" fmla="*/ 233117 w 285249"/>
                  <a:gd name="connsiteY1" fmla="*/ 273938 h 275413"/>
                  <a:gd name="connsiteX2" fmla="*/ 163379 w 285249"/>
                  <a:gd name="connsiteY2" fmla="*/ 273938 h 275413"/>
                  <a:gd name="connsiteX3" fmla="*/ 168199 w 285249"/>
                  <a:gd name="connsiteY3" fmla="*/ 247380 h 275413"/>
                  <a:gd name="connsiteX4" fmla="*/ 167117 w 285249"/>
                  <a:gd name="connsiteY4" fmla="*/ 247380 h 275413"/>
                  <a:gd name="connsiteX5" fmla="*/ 89411 w 285249"/>
                  <a:gd name="connsiteY5" fmla="*/ 280331 h 275413"/>
                  <a:gd name="connsiteX6" fmla="*/ 0 w 285249"/>
                  <a:gd name="connsiteY6" fmla="*/ 192592 h 275413"/>
                  <a:gd name="connsiteX7" fmla="*/ 9049 w 285249"/>
                  <a:gd name="connsiteY7" fmla="*/ 132985 h 275413"/>
                  <a:gd name="connsiteX8" fmla="*/ 37771 w 285249"/>
                  <a:gd name="connsiteY8" fmla="*/ 0 h 275413"/>
                  <a:gd name="connsiteX9" fmla="*/ 109083 w 285249"/>
                  <a:gd name="connsiteY9" fmla="*/ 0 h 275413"/>
                  <a:gd name="connsiteX10" fmla="*/ 82427 w 285249"/>
                  <a:gd name="connsiteY10" fmla="*/ 129247 h 275413"/>
                  <a:gd name="connsiteX11" fmla="*/ 74460 w 285249"/>
                  <a:gd name="connsiteY11" fmla="*/ 186691 h 275413"/>
                  <a:gd name="connsiteX12" fmla="*/ 113313 w 285249"/>
                  <a:gd name="connsiteY12" fmla="*/ 225052 h 275413"/>
                  <a:gd name="connsiteX13" fmla="*/ 189937 w 285249"/>
                  <a:gd name="connsiteY13" fmla="*/ 137805 h 275413"/>
                  <a:gd name="connsiteX14" fmla="*/ 219150 w 285249"/>
                  <a:gd name="connsiteY14" fmla="*/ 0 h 275413"/>
                  <a:gd name="connsiteX15" fmla="*/ 290463 w 285249"/>
                  <a:gd name="connsiteY15" fmla="*/ 0 h 275413"/>
                  <a:gd name="connsiteX16" fmla="*/ 240003 w 285249"/>
                  <a:gd name="connsiteY16" fmla="*/ 234593 h 275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5249" h="275413">
                    <a:moveTo>
                      <a:pt x="240003" y="234593"/>
                    </a:moveTo>
                    <a:cubicBezTo>
                      <a:pt x="236757" y="251118"/>
                      <a:pt x="234101" y="265479"/>
                      <a:pt x="233117" y="273938"/>
                    </a:cubicBezTo>
                    <a:lnTo>
                      <a:pt x="163379" y="273938"/>
                    </a:lnTo>
                    <a:lnTo>
                      <a:pt x="168199" y="247380"/>
                    </a:lnTo>
                    <a:lnTo>
                      <a:pt x="167117" y="247380"/>
                    </a:lnTo>
                    <a:cubicBezTo>
                      <a:pt x="147444" y="265479"/>
                      <a:pt x="120296" y="280331"/>
                      <a:pt x="89411" y="280331"/>
                    </a:cubicBezTo>
                    <a:cubicBezTo>
                      <a:pt x="35705" y="280331"/>
                      <a:pt x="0" y="246790"/>
                      <a:pt x="0" y="192592"/>
                    </a:cubicBezTo>
                    <a:cubicBezTo>
                      <a:pt x="0" y="171838"/>
                      <a:pt x="5311" y="150002"/>
                      <a:pt x="9049" y="132985"/>
                    </a:cubicBezTo>
                    <a:lnTo>
                      <a:pt x="37771" y="0"/>
                    </a:lnTo>
                    <a:lnTo>
                      <a:pt x="109083" y="0"/>
                    </a:lnTo>
                    <a:lnTo>
                      <a:pt x="82427" y="129247"/>
                    </a:lnTo>
                    <a:cubicBezTo>
                      <a:pt x="78689" y="147838"/>
                      <a:pt x="74460" y="166527"/>
                      <a:pt x="74460" y="186691"/>
                    </a:cubicBezTo>
                    <a:cubicBezTo>
                      <a:pt x="74460" y="209609"/>
                      <a:pt x="90394" y="225052"/>
                      <a:pt x="113313" y="225052"/>
                    </a:cubicBezTo>
                    <a:cubicBezTo>
                      <a:pt x="162789" y="225052"/>
                      <a:pt x="180887" y="178724"/>
                      <a:pt x="189937" y="137805"/>
                    </a:cubicBezTo>
                    <a:lnTo>
                      <a:pt x="219150" y="0"/>
                    </a:lnTo>
                    <a:lnTo>
                      <a:pt x="290463" y="0"/>
                    </a:lnTo>
                    <a:lnTo>
                      <a:pt x="240003" y="234593"/>
                    </a:lnTo>
                    <a:close/>
                  </a:path>
                </a:pathLst>
              </a:custGeom>
              <a:grpFill/>
              <a:ln w="9827" cap="flat">
                <a:noFill/>
                <a:prstDash val="solid"/>
                <a:miter/>
              </a:ln>
            </p:spPr>
            <p:txBody>
              <a:bodyPr rtlCol="0" anchor="ctr"/>
              <a:lstStyle/>
              <a:p>
                <a:endParaRPr lang="ja-JP" altLang="en-US" sz="1246"/>
              </a:p>
            </p:txBody>
          </p:sp>
          <p:sp>
            <p:nvSpPr>
              <p:cNvPr id="43" name="フリーフォーム: 図形 42">
                <a:extLst>
                  <a:ext uri="{FF2B5EF4-FFF2-40B4-BE49-F238E27FC236}">
                    <a16:creationId xmlns:a16="http://schemas.microsoft.com/office/drawing/2014/main" id="{8EC7BBA7-8DDC-4FF6-9B33-DD88FC50E1C6}"/>
                  </a:ext>
                </a:extLst>
              </p:cNvPr>
              <p:cNvSpPr/>
              <p:nvPr/>
            </p:nvSpPr>
            <p:spPr>
              <a:xfrm>
                <a:off x="6909317"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3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396 w 265576"/>
                  <a:gd name="connsiteY10" fmla="*/ 116460 h 285249"/>
                  <a:gd name="connsiteX11" fmla="*/ 199969 w 265576"/>
                  <a:gd name="connsiteY11" fmla="*/ 97870 h 285249"/>
                  <a:gd name="connsiteX12" fmla="*/ 154723 w 265576"/>
                  <a:gd name="connsiteY12" fmla="*/ 52132 h 285249"/>
                  <a:gd name="connsiteX13" fmla="*/ 77607 w 265576"/>
                  <a:gd name="connsiteY13" fmla="*/ 116460 h 285249"/>
                  <a:gd name="connsiteX14" fmla="*/ 198396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0" y="279839"/>
                      <a:pt x="161116" y="286725"/>
                      <a:pt x="131903" y="286725"/>
                    </a:cubicBezTo>
                    <a:cubicBezTo>
                      <a:pt x="53115" y="286725"/>
                      <a:pt x="0" y="248462"/>
                      <a:pt x="0" y="167018"/>
                    </a:cubicBezTo>
                    <a:cubicBezTo>
                      <a:pt x="0" y="81935"/>
                      <a:pt x="66001" y="0"/>
                      <a:pt x="155903" y="0"/>
                    </a:cubicBezTo>
                    <a:cubicBezTo>
                      <a:pt x="223478" y="0"/>
                      <a:pt x="268134" y="34525"/>
                      <a:pt x="268134" y="104264"/>
                    </a:cubicBezTo>
                    <a:cubicBezTo>
                      <a:pt x="268134" y="125018"/>
                      <a:pt x="265479" y="145182"/>
                      <a:pt x="261249" y="165445"/>
                    </a:cubicBezTo>
                    <a:lnTo>
                      <a:pt x="68066" y="165445"/>
                    </a:lnTo>
                    <a:close/>
                    <a:moveTo>
                      <a:pt x="198396" y="116460"/>
                    </a:moveTo>
                    <a:cubicBezTo>
                      <a:pt x="199478" y="110067"/>
                      <a:pt x="199969" y="104264"/>
                      <a:pt x="199969" y="97870"/>
                    </a:cubicBezTo>
                    <a:cubicBezTo>
                      <a:pt x="199969" y="68657"/>
                      <a:pt x="184527" y="52132"/>
                      <a:pt x="154723" y="52132"/>
                    </a:cubicBezTo>
                    <a:cubicBezTo>
                      <a:pt x="110559" y="52132"/>
                      <a:pt x="91378" y="78689"/>
                      <a:pt x="77607" y="116460"/>
                    </a:cubicBezTo>
                    <a:lnTo>
                      <a:pt x="198396" y="116460"/>
                    </a:lnTo>
                    <a:close/>
                  </a:path>
                </a:pathLst>
              </a:custGeom>
              <a:grpFill/>
              <a:ln w="9827" cap="flat">
                <a:noFill/>
                <a:prstDash val="solid"/>
                <a:miter/>
              </a:ln>
            </p:spPr>
            <p:txBody>
              <a:bodyPr rtlCol="0" anchor="ctr"/>
              <a:lstStyle/>
              <a:p>
                <a:endParaRPr lang="ja-JP" altLang="en-US" sz="1246"/>
              </a:p>
            </p:txBody>
          </p:sp>
          <p:sp>
            <p:nvSpPr>
              <p:cNvPr id="44" name="フリーフォーム: 図形 43">
                <a:extLst>
                  <a:ext uri="{FF2B5EF4-FFF2-40B4-BE49-F238E27FC236}">
                    <a16:creationId xmlns:a16="http://schemas.microsoft.com/office/drawing/2014/main" id="{C552D636-047E-4554-8FE6-6F8373564AD2}"/>
                  </a:ext>
                </a:extLst>
              </p:cNvPr>
              <p:cNvSpPr/>
              <p:nvPr/>
            </p:nvSpPr>
            <p:spPr>
              <a:xfrm>
                <a:off x="7171648" y="3423001"/>
                <a:ext cx="236068" cy="285249"/>
              </a:xfrm>
              <a:custGeom>
                <a:avLst/>
                <a:gdLst>
                  <a:gd name="connsiteX0" fmla="*/ 220822 w 236068"/>
                  <a:gd name="connsiteY0" fmla="*/ 65017 h 285249"/>
                  <a:gd name="connsiteX1" fmla="*/ 162297 w 236068"/>
                  <a:gd name="connsiteY1" fmla="*/ 52230 h 285249"/>
                  <a:gd name="connsiteX2" fmla="*/ 114395 w 236068"/>
                  <a:gd name="connsiteY2" fmla="*/ 79870 h 285249"/>
                  <a:gd name="connsiteX3" fmla="*/ 206953 w 236068"/>
                  <a:gd name="connsiteY3" fmla="*/ 194265 h 285249"/>
                  <a:gd name="connsiteX4" fmla="*/ 83509 w 236068"/>
                  <a:gd name="connsiteY4" fmla="*/ 286823 h 285249"/>
                  <a:gd name="connsiteX5" fmla="*/ 0 w 236068"/>
                  <a:gd name="connsiteY5" fmla="*/ 270298 h 285249"/>
                  <a:gd name="connsiteX6" fmla="*/ 15443 w 236068"/>
                  <a:gd name="connsiteY6" fmla="*/ 213347 h 285249"/>
                  <a:gd name="connsiteX7" fmla="*/ 83509 w 236068"/>
                  <a:gd name="connsiteY7" fmla="*/ 234593 h 285249"/>
                  <a:gd name="connsiteX8" fmla="*/ 132494 w 236068"/>
                  <a:gd name="connsiteY8" fmla="*/ 204298 h 285249"/>
                  <a:gd name="connsiteX9" fmla="*/ 39935 w 236068"/>
                  <a:gd name="connsiteY9" fmla="*/ 87247 h 285249"/>
                  <a:gd name="connsiteX10" fmla="*/ 158559 w 236068"/>
                  <a:gd name="connsiteY10" fmla="*/ 0 h 285249"/>
                  <a:gd name="connsiteX11" fmla="*/ 236265 w 236068"/>
                  <a:gd name="connsiteY11" fmla="*/ 11213 h 285249"/>
                  <a:gd name="connsiteX12" fmla="*/ 220822 w 236068"/>
                  <a:gd name="connsiteY12" fmla="*/ 65017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068" h="285249">
                    <a:moveTo>
                      <a:pt x="220822" y="65017"/>
                    </a:moveTo>
                    <a:cubicBezTo>
                      <a:pt x="202232" y="58132"/>
                      <a:pt x="182560" y="52230"/>
                      <a:pt x="162297" y="52230"/>
                    </a:cubicBezTo>
                    <a:cubicBezTo>
                      <a:pt x="141051" y="52230"/>
                      <a:pt x="114395" y="58033"/>
                      <a:pt x="114395" y="79870"/>
                    </a:cubicBezTo>
                    <a:cubicBezTo>
                      <a:pt x="114395" y="114493"/>
                      <a:pt x="206953" y="127280"/>
                      <a:pt x="206953" y="194265"/>
                    </a:cubicBezTo>
                    <a:cubicBezTo>
                      <a:pt x="206953" y="265577"/>
                      <a:pt x="144690" y="286823"/>
                      <a:pt x="83509" y="286823"/>
                    </a:cubicBezTo>
                    <a:cubicBezTo>
                      <a:pt x="54788" y="286823"/>
                      <a:pt x="26066" y="282594"/>
                      <a:pt x="0" y="270298"/>
                    </a:cubicBezTo>
                    <a:lnTo>
                      <a:pt x="15443" y="213347"/>
                    </a:lnTo>
                    <a:cubicBezTo>
                      <a:pt x="35705" y="224560"/>
                      <a:pt x="55869" y="234593"/>
                      <a:pt x="83509" y="234593"/>
                    </a:cubicBezTo>
                    <a:cubicBezTo>
                      <a:pt x="107411" y="234593"/>
                      <a:pt x="132494" y="226626"/>
                      <a:pt x="132494" y="204298"/>
                    </a:cubicBezTo>
                    <a:cubicBezTo>
                      <a:pt x="132494" y="160133"/>
                      <a:pt x="39935" y="155903"/>
                      <a:pt x="39935" y="87247"/>
                    </a:cubicBezTo>
                    <a:cubicBezTo>
                      <a:pt x="39935" y="22820"/>
                      <a:pt x="102198" y="0"/>
                      <a:pt x="158559" y="0"/>
                    </a:cubicBezTo>
                    <a:cubicBezTo>
                      <a:pt x="184625" y="0"/>
                      <a:pt x="211281" y="4820"/>
                      <a:pt x="236265" y="11213"/>
                    </a:cubicBezTo>
                    <a:lnTo>
                      <a:pt x="220822" y="65017"/>
                    </a:lnTo>
                    <a:close/>
                  </a:path>
                </a:pathLst>
              </a:custGeom>
              <a:grpFill/>
              <a:ln w="9827" cap="flat">
                <a:noFill/>
                <a:prstDash val="solid"/>
                <a:miter/>
              </a:ln>
            </p:spPr>
            <p:txBody>
              <a:bodyPr rtlCol="0" anchor="ctr"/>
              <a:lstStyle/>
              <a:p>
                <a:endParaRPr lang="ja-JP" altLang="en-US" sz="1246"/>
              </a:p>
            </p:txBody>
          </p:sp>
          <p:sp>
            <p:nvSpPr>
              <p:cNvPr id="45" name="フリーフォーム: 図形 44">
                <a:extLst>
                  <a:ext uri="{FF2B5EF4-FFF2-40B4-BE49-F238E27FC236}">
                    <a16:creationId xmlns:a16="http://schemas.microsoft.com/office/drawing/2014/main" id="{8294D468-82A9-4C7F-B2CA-4B561E9FD1D1}"/>
                  </a:ext>
                </a:extLst>
              </p:cNvPr>
              <p:cNvSpPr/>
              <p:nvPr/>
            </p:nvSpPr>
            <p:spPr>
              <a:xfrm>
                <a:off x="7407519" y="3332213"/>
                <a:ext cx="147543" cy="363939"/>
              </a:xfrm>
              <a:custGeom>
                <a:avLst/>
                <a:gdLst>
                  <a:gd name="connsiteX0" fmla="*/ 89903 w 147542"/>
                  <a:gd name="connsiteY0" fmla="*/ 296856 h 363938"/>
                  <a:gd name="connsiteX1" fmla="*/ 74460 w 147542"/>
                  <a:gd name="connsiteY1" fmla="*/ 371316 h 363938"/>
                  <a:gd name="connsiteX2" fmla="*/ 0 w 147542"/>
                  <a:gd name="connsiteY2" fmla="*/ 371316 h 363938"/>
                  <a:gd name="connsiteX3" fmla="*/ 15443 w 147542"/>
                  <a:gd name="connsiteY3" fmla="*/ 296856 h 363938"/>
                  <a:gd name="connsiteX4" fmla="*/ 89903 w 147542"/>
                  <a:gd name="connsiteY4" fmla="*/ 296856 h 363938"/>
                  <a:gd name="connsiteX5" fmla="*/ 72296 w 147542"/>
                  <a:gd name="connsiteY5" fmla="*/ 0 h 363938"/>
                  <a:gd name="connsiteX6" fmla="*/ 155805 w 147542"/>
                  <a:gd name="connsiteY6" fmla="*/ 0 h 363938"/>
                  <a:gd name="connsiteX7" fmla="*/ 88821 w 147542"/>
                  <a:gd name="connsiteY7" fmla="*/ 262331 h 363938"/>
                  <a:gd name="connsiteX8" fmla="*/ 29804 w 147542"/>
                  <a:gd name="connsiteY8" fmla="*/ 262331 h 363938"/>
                  <a:gd name="connsiteX9" fmla="*/ 72296 w 147542"/>
                  <a:gd name="connsiteY9" fmla="*/ 0 h 363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542" h="363938">
                    <a:moveTo>
                      <a:pt x="89903" y="296856"/>
                    </a:moveTo>
                    <a:lnTo>
                      <a:pt x="74460" y="371316"/>
                    </a:lnTo>
                    <a:lnTo>
                      <a:pt x="0" y="371316"/>
                    </a:lnTo>
                    <a:lnTo>
                      <a:pt x="15443" y="296856"/>
                    </a:lnTo>
                    <a:lnTo>
                      <a:pt x="89903" y="296856"/>
                    </a:lnTo>
                    <a:close/>
                    <a:moveTo>
                      <a:pt x="72296" y="0"/>
                    </a:moveTo>
                    <a:lnTo>
                      <a:pt x="155805" y="0"/>
                    </a:lnTo>
                    <a:lnTo>
                      <a:pt x="88821" y="262331"/>
                    </a:lnTo>
                    <a:lnTo>
                      <a:pt x="29804" y="262331"/>
                    </a:lnTo>
                    <a:lnTo>
                      <a:pt x="72296" y="0"/>
                    </a:lnTo>
                    <a:close/>
                  </a:path>
                </a:pathLst>
              </a:custGeom>
              <a:grpFill/>
              <a:ln w="9827" cap="flat">
                <a:noFill/>
                <a:prstDash val="solid"/>
                <a:miter/>
              </a:ln>
            </p:spPr>
            <p:txBody>
              <a:bodyPr rtlCol="0" anchor="ctr"/>
              <a:lstStyle/>
              <a:p>
                <a:endParaRPr lang="ja-JP" altLang="en-US" sz="1246"/>
              </a:p>
            </p:txBody>
          </p:sp>
        </p:grpSp>
        <p:sp>
          <p:nvSpPr>
            <p:cNvPr id="25" name="フリーフォーム: 図形 24">
              <a:extLst>
                <a:ext uri="{FF2B5EF4-FFF2-40B4-BE49-F238E27FC236}">
                  <a16:creationId xmlns:a16="http://schemas.microsoft.com/office/drawing/2014/main" id="{720C0391-AA7E-4DE3-BF7E-563BAF8FCB78}"/>
                </a:ext>
              </a:extLst>
            </p:cNvPr>
            <p:cNvSpPr/>
            <p:nvPr/>
          </p:nvSpPr>
          <p:spPr>
            <a:xfrm>
              <a:off x="5120803" y="2676566"/>
              <a:ext cx="2616425" cy="590171"/>
            </a:xfrm>
            <a:custGeom>
              <a:avLst/>
              <a:gdLst>
                <a:gd name="connsiteX0" fmla="*/ 0 w 2616424"/>
                <a:gd name="connsiteY0" fmla="*/ 596237 h 590170"/>
                <a:gd name="connsiteX1" fmla="*/ 2620064 w 2616424"/>
                <a:gd name="connsiteY1" fmla="*/ 53870 h 590170"/>
                <a:gd name="connsiteX2" fmla="*/ 2507145 w 2616424"/>
                <a:gd name="connsiteY2" fmla="*/ 410136 h 590170"/>
                <a:gd name="connsiteX3" fmla="*/ 0 w 2616424"/>
                <a:gd name="connsiteY3" fmla="*/ 596237 h 590170"/>
              </a:gdLst>
              <a:ahLst/>
              <a:cxnLst>
                <a:cxn ang="0">
                  <a:pos x="connsiteX0" y="connsiteY0"/>
                </a:cxn>
                <a:cxn ang="0">
                  <a:pos x="connsiteX1" y="connsiteY1"/>
                </a:cxn>
                <a:cxn ang="0">
                  <a:pos x="connsiteX2" y="connsiteY2"/>
                </a:cxn>
                <a:cxn ang="0">
                  <a:pos x="connsiteX3" y="connsiteY3"/>
                </a:cxn>
              </a:cxnLst>
              <a:rect l="l" t="t" r="r" b="b"/>
              <a:pathLst>
                <a:path w="2616424" h="590170">
                  <a:moveTo>
                    <a:pt x="0" y="596237"/>
                  </a:moveTo>
                  <a:cubicBezTo>
                    <a:pt x="779419" y="-30230"/>
                    <a:pt x="1817432" y="-64460"/>
                    <a:pt x="2620064" y="53870"/>
                  </a:cubicBezTo>
                  <a:lnTo>
                    <a:pt x="2507145" y="410136"/>
                  </a:lnTo>
                  <a:cubicBezTo>
                    <a:pt x="1952581" y="214986"/>
                    <a:pt x="882896" y="95870"/>
                    <a:pt x="0" y="596237"/>
                  </a:cubicBezTo>
                  <a:close/>
                </a:path>
              </a:pathLst>
            </a:custGeom>
            <a:gradFill>
              <a:gsLst>
                <a:gs pos="25000">
                  <a:srgbClr val="005BAC"/>
                </a:gs>
                <a:gs pos="100000">
                  <a:srgbClr val="EA5B02"/>
                </a:gs>
                <a:gs pos="52000">
                  <a:srgbClr val="E50059"/>
                </a:gs>
              </a:gsLst>
              <a:lin ang="0" scaled="1"/>
            </a:gradFill>
            <a:ln w="9827" cap="flat">
              <a:noFill/>
              <a:prstDash val="solid"/>
              <a:miter/>
            </a:ln>
          </p:spPr>
          <p:txBody>
            <a:bodyPr rtlCol="0" anchor="ctr"/>
            <a:lstStyle/>
            <a:p>
              <a:endParaRPr lang="ja-JP" altLang="en-US" sz="1246"/>
            </a:p>
          </p:txBody>
        </p:sp>
        <p:sp>
          <p:nvSpPr>
            <p:cNvPr id="26" name="フリーフォーム: 図形 25">
              <a:extLst>
                <a:ext uri="{FF2B5EF4-FFF2-40B4-BE49-F238E27FC236}">
                  <a16:creationId xmlns:a16="http://schemas.microsoft.com/office/drawing/2014/main" id="{F8C4513C-890B-4762-9338-868200819F94}"/>
                </a:ext>
              </a:extLst>
            </p:cNvPr>
            <p:cNvSpPr/>
            <p:nvPr/>
          </p:nvSpPr>
          <p:spPr>
            <a:xfrm>
              <a:off x="2164440" y="3771103"/>
              <a:ext cx="2419701" cy="413120"/>
            </a:xfrm>
            <a:custGeom>
              <a:avLst/>
              <a:gdLst>
                <a:gd name="connsiteX0" fmla="*/ 2429046 w 2419701"/>
                <a:gd name="connsiteY0" fmla="*/ 0 h 413119"/>
                <a:gd name="connsiteX1" fmla="*/ 0 w 2419701"/>
                <a:gd name="connsiteY1" fmla="*/ 350168 h 413119"/>
                <a:gd name="connsiteX2" fmla="*/ 119018 w 2419701"/>
                <a:gd name="connsiteY2" fmla="*/ 67870 h 413119"/>
                <a:gd name="connsiteX3" fmla="*/ 2429046 w 2419701"/>
                <a:gd name="connsiteY3" fmla="*/ 0 h 413119"/>
              </a:gdLst>
              <a:ahLst/>
              <a:cxnLst>
                <a:cxn ang="0">
                  <a:pos x="connsiteX0" y="connsiteY0"/>
                </a:cxn>
                <a:cxn ang="0">
                  <a:pos x="connsiteX1" y="connsiteY1"/>
                </a:cxn>
                <a:cxn ang="0">
                  <a:pos x="connsiteX2" y="connsiteY2"/>
                </a:cxn>
                <a:cxn ang="0">
                  <a:pos x="connsiteX3" y="connsiteY3"/>
                </a:cxn>
              </a:cxnLst>
              <a:rect l="l" t="t" r="r" b="b"/>
              <a:pathLst>
                <a:path w="2419701" h="413119">
                  <a:moveTo>
                    <a:pt x="2429046" y="0"/>
                  </a:moveTo>
                  <a:cubicBezTo>
                    <a:pt x="1971368" y="313971"/>
                    <a:pt x="990405" y="527908"/>
                    <a:pt x="0" y="350168"/>
                  </a:cubicBezTo>
                  <a:lnTo>
                    <a:pt x="119018" y="67870"/>
                  </a:lnTo>
                  <a:cubicBezTo>
                    <a:pt x="1087882" y="292528"/>
                    <a:pt x="1996057" y="174887"/>
                    <a:pt x="2429046" y="0"/>
                  </a:cubicBezTo>
                  <a:close/>
                </a:path>
              </a:pathLst>
            </a:custGeom>
            <a:gradFill flip="none" rotWithShape="1">
              <a:gsLst>
                <a:gs pos="0">
                  <a:srgbClr val="009EE7"/>
                </a:gs>
                <a:gs pos="47000">
                  <a:srgbClr val="005BAC"/>
                </a:gs>
              </a:gsLst>
              <a:lin ang="0" scaled="1"/>
              <a:tileRect/>
            </a:gradFill>
            <a:ln w="9827" cap="flat">
              <a:noFill/>
              <a:prstDash val="solid"/>
              <a:miter/>
            </a:ln>
          </p:spPr>
          <p:txBody>
            <a:bodyPr rtlCol="0" anchor="ctr"/>
            <a:lstStyle/>
            <a:p>
              <a:endParaRPr lang="ja-JP" altLang="en-US" sz="1246"/>
            </a:p>
          </p:txBody>
        </p:sp>
      </p:grpSp>
    </p:spTree>
    <p:extLst>
      <p:ext uri="{BB962C8B-B14F-4D97-AF65-F5344CB8AC3E}">
        <p14:creationId xmlns:p14="http://schemas.microsoft.com/office/powerpoint/2010/main" val="161177961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3120" userDrawn="1">
          <p15:clr>
            <a:srgbClr val="FBAE40"/>
          </p15:clr>
        </p15:guide>
        <p15:guide id="2" pos="216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②-b 表紙+サブタイトル（グローバル）">
    <p:spTree>
      <p:nvGrpSpPr>
        <p:cNvPr id="1" name=""/>
        <p:cNvGrpSpPr/>
        <p:nvPr/>
      </p:nvGrpSpPr>
      <p:grpSpPr>
        <a:xfrm>
          <a:off x="0" y="0"/>
          <a:ext cx="0" cy="0"/>
          <a:chOff x="0" y="0"/>
          <a:chExt cx="0" cy="0"/>
        </a:xfrm>
      </p:grpSpPr>
      <p:sp>
        <p:nvSpPr>
          <p:cNvPr id="2" name="Title 1"/>
          <p:cNvSpPr>
            <a:spLocks noGrp="1"/>
          </p:cNvSpPr>
          <p:nvPr>
            <p:ph type="ctrTitle"/>
          </p:nvPr>
        </p:nvSpPr>
        <p:spPr>
          <a:xfrm>
            <a:off x="341148" y="3269499"/>
            <a:ext cx="4705134" cy="328479"/>
          </a:xfrm>
          <a:noFill/>
        </p:spPr>
        <p:txBody>
          <a:bodyPr lIns="0" tIns="36000" rIns="0" bIns="36000" anchor="ctr">
            <a:spAutoFit/>
          </a:bodyPr>
          <a:lstStyle>
            <a:lvl1pPr algn="l">
              <a:lnSpc>
                <a:spcPct val="100000"/>
              </a:lnSpc>
              <a:spcBef>
                <a:spcPts val="0"/>
              </a:spcBef>
              <a:defRPr sz="1662" b="1" i="0" baseline="0">
                <a:latin typeface="Yu Gothic UI" panose="020B0500000000000000" pitchFamily="50" charset="-128"/>
                <a:ea typeface="Yu Gothic UI" panose="020B0500000000000000" pitchFamily="50" charset="-128"/>
              </a:defRPr>
            </a:lvl1pPr>
          </a:lstStyle>
          <a:p>
            <a:r>
              <a:rPr lang="ja-JP" altLang="en-US"/>
              <a:t>マスター タイトルの書式設定</a:t>
            </a:r>
            <a:endParaRPr lang="en-US" dirty="0"/>
          </a:p>
        </p:txBody>
      </p:sp>
      <p:sp>
        <p:nvSpPr>
          <p:cNvPr id="3" name="Subtitle 2"/>
          <p:cNvSpPr>
            <a:spLocks noGrp="1"/>
          </p:cNvSpPr>
          <p:nvPr>
            <p:ph type="subTitle" idx="1" hasCustomPrompt="1"/>
          </p:nvPr>
        </p:nvSpPr>
        <p:spPr>
          <a:xfrm>
            <a:off x="340886" y="720036"/>
            <a:ext cx="4705396" cy="267382"/>
          </a:xfrm>
        </p:spPr>
        <p:txBody>
          <a:bodyPr lIns="0" tIns="46800" rIns="90000" bIns="46800" anchor="ctr">
            <a:spAutoFit/>
          </a:bodyPr>
          <a:lstStyle>
            <a:lvl1pPr marL="0" indent="0" algn="l">
              <a:lnSpc>
                <a:spcPct val="110000"/>
              </a:lnSpc>
              <a:spcBef>
                <a:spcPts val="0"/>
              </a:spcBef>
              <a:buNone/>
              <a:defRPr sz="1108" b="1" i="0" baseline="0">
                <a:latin typeface="Yu Gothic UI" panose="020B0500000000000000" pitchFamily="50" charset="-128"/>
                <a:ea typeface="Yu Gothic UI" panose="020B0500000000000000" pitchFamily="50" charset="-128"/>
              </a:defRPr>
            </a:lvl1pPr>
            <a:lvl2pPr marL="342857" indent="0" algn="ctr">
              <a:buNone/>
              <a:defRPr sz="1500"/>
            </a:lvl2pPr>
            <a:lvl3pPr marL="685714" indent="0" algn="ctr">
              <a:buNone/>
              <a:defRPr sz="1350"/>
            </a:lvl3pPr>
            <a:lvl4pPr marL="1028571" indent="0" algn="ctr">
              <a:buNone/>
              <a:defRPr sz="1200"/>
            </a:lvl4pPr>
            <a:lvl5pPr marL="1371428" indent="0" algn="ctr">
              <a:buNone/>
              <a:defRPr sz="1200"/>
            </a:lvl5pPr>
            <a:lvl6pPr marL="1714285" indent="0" algn="ctr">
              <a:buNone/>
              <a:defRPr sz="1200"/>
            </a:lvl6pPr>
            <a:lvl7pPr marL="2057142" indent="0" algn="ctr">
              <a:buNone/>
              <a:defRPr sz="1200"/>
            </a:lvl7pPr>
            <a:lvl8pPr marL="2399998" indent="0" algn="ctr">
              <a:buNone/>
              <a:defRPr sz="1200"/>
            </a:lvl8pPr>
            <a:lvl9pPr marL="2742855" indent="0" algn="ctr">
              <a:buNone/>
              <a:defRPr sz="1200"/>
            </a:lvl9pPr>
          </a:lstStyle>
          <a:p>
            <a:r>
              <a:rPr lang="ja-JP" altLang="en-US" dirty="0"/>
              <a:t>資料名など</a:t>
            </a:r>
            <a:endParaRPr lang="en-US" dirty="0"/>
          </a:p>
        </p:txBody>
      </p:sp>
      <p:sp>
        <p:nvSpPr>
          <p:cNvPr id="15" name="テキスト プレースホルダー 14">
            <a:extLst>
              <a:ext uri="{FF2B5EF4-FFF2-40B4-BE49-F238E27FC236}">
                <a16:creationId xmlns:a16="http://schemas.microsoft.com/office/drawing/2014/main" id="{FDC760E3-9F01-AD4C-BCF9-E22AE02BF0F0}"/>
              </a:ext>
            </a:extLst>
          </p:cNvPr>
          <p:cNvSpPr>
            <a:spLocks noGrp="1"/>
          </p:cNvSpPr>
          <p:nvPr>
            <p:ph type="body" sz="quarter" idx="10" hasCustomPrompt="1"/>
          </p:nvPr>
        </p:nvSpPr>
        <p:spPr>
          <a:xfrm>
            <a:off x="340886" y="7852000"/>
            <a:ext cx="4705396" cy="364000"/>
          </a:xfrm>
        </p:spPr>
        <p:txBody>
          <a:bodyPr lIns="0" tIns="0" rIns="0" bIns="0" anchor="ctr">
            <a:noAutofit/>
          </a:bodyPr>
          <a:lstStyle>
            <a:lvl1pPr marL="0" indent="0">
              <a:spcBef>
                <a:spcPts val="0"/>
              </a:spcBef>
              <a:buNone/>
              <a:defRPr sz="831" b="1" baseline="0">
                <a:latin typeface="Yu Gothic UI" panose="020B0500000000000000" pitchFamily="50" charset="-128"/>
                <a:ea typeface="Yu Gothic UI" panose="020B0500000000000000" pitchFamily="50" charset="-128"/>
              </a:defRPr>
            </a:lvl1pPr>
          </a:lstStyle>
          <a:p>
            <a:r>
              <a:rPr kumimoji="1" lang="ja-JP" altLang="en-US" dirty="0"/>
              <a:t>日付</a:t>
            </a:r>
          </a:p>
        </p:txBody>
      </p:sp>
      <p:sp>
        <p:nvSpPr>
          <p:cNvPr id="16" name="テキスト プレースホルダー 14">
            <a:extLst>
              <a:ext uri="{FF2B5EF4-FFF2-40B4-BE49-F238E27FC236}">
                <a16:creationId xmlns:a16="http://schemas.microsoft.com/office/drawing/2014/main" id="{863F2344-476F-5942-A8C9-BC88457AB2D4}"/>
              </a:ext>
            </a:extLst>
          </p:cNvPr>
          <p:cNvSpPr>
            <a:spLocks noGrp="1"/>
          </p:cNvSpPr>
          <p:nvPr>
            <p:ph type="body" sz="quarter" idx="11" hasCustomPrompt="1"/>
          </p:nvPr>
        </p:nvSpPr>
        <p:spPr>
          <a:xfrm>
            <a:off x="341145" y="6160632"/>
            <a:ext cx="4705136" cy="1498695"/>
          </a:xfrm>
        </p:spPr>
        <p:txBody>
          <a:bodyPr lIns="0" tIns="0" rIns="0" bIns="0" anchor="t">
            <a:noAutofit/>
          </a:bodyPr>
          <a:lstStyle>
            <a:lvl1pPr marL="0" indent="0">
              <a:lnSpc>
                <a:spcPct val="140000"/>
              </a:lnSpc>
              <a:spcBef>
                <a:spcPts val="0"/>
              </a:spcBef>
              <a:buNone/>
              <a:defRPr sz="831" b="1" baseline="0">
                <a:latin typeface="Yu Gothic UI" panose="020B0500000000000000" pitchFamily="50" charset="-128"/>
                <a:ea typeface="Yu Gothic UI" panose="020B0500000000000000" pitchFamily="50" charset="-128"/>
              </a:defRPr>
            </a:lvl1pPr>
          </a:lstStyle>
          <a:p>
            <a:r>
              <a:rPr kumimoji="1" lang="ja-JP" altLang="en-US" dirty="0"/>
              <a:t>部署</a:t>
            </a:r>
          </a:p>
        </p:txBody>
      </p:sp>
      <p:sp>
        <p:nvSpPr>
          <p:cNvPr id="5" name="テキスト プレースホルダー 4">
            <a:extLst>
              <a:ext uri="{FF2B5EF4-FFF2-40B4-BE49-F238E27FC236}">
                <a16:creationId xmlns:a16="http://schemas.microsoft.com/office/drawing/2014/main" id="{E2E88B4C-DA79-CC41-98E9-9182634B031C}"/>
              </a:ext>
            </a:extLst>
          </p:cNvPr>
          <p:cNvSpPr>
            <a:spLocks noGrp="1"/>
          </p:cNvSpPr>
          <p:nvPr>
            <p:ph type="body" sz="quarter" idx="12" hasCustomPrompt="1"/>
          </p:nvPr>
        </p:nvSpPr>
        <p:spPr>
          <a:xfrm>
            <a:off x="341145" y="5475599"/>
            <a:ext cx="4705136" cy="494000"/>
          </a:xfrm>
        </p:spPr>
        <p:txBody>
          <a:bodyPr lIns="0" tIns="0" rIns="0" bIns="0" anchor="ctr">
            <a:noAutofit/>
          </a:bodyPr>
          <a:lstStyle>
            <a:lvl1pPr marL="0" indent="0" algn="l">
              <a:spcBef>
                <a:spcPts val="0"/>
              </a:spcBef>
              <a:buNone/>
              <a:defRPr sz="1108" b="1" baseline="0">
                <a:solidFill>
                  <a:schemeClr val="tx1"/>
                </a:solidFill>
                <a:latin typeface="Yu Gothic UI" panose="020B0500000000000000" pitchFamily="50" charset="-128"/>
                <a:ea typeface="Yu Gothic UI" panose="020B0500000000000000" pitchFamily="50" charset="-128"/>
              </a:defRPr>
            </a:lvl1pPr>
          </a:lstStyle>
          <a:p>
            <a:r>
              <a:rPr kumimoji="1" lang="ja-JP" altLang="en-US" dirty="0"/>
              <a:t>名前</a:t>
            </a:r>
          </a:p>
        </p:txBody>
      </p:sp>
      <p:sp>
        <p:nvSpPr>
          <p:cNvPr id="8" name="テキスト プレースホルダー 7">
            <a:extLst>
              <a:ext uri="{FF2B5EF4-FFF2-40B4-BE49-F238E27FC236}">
                <a16:creationId xmlns:a16="http://schemas.microsoft.com/office/drawing/2014/main" id="{41877E83-27AD-F84F-8D0E-74403068DF66}"/>
              </a:ext>
            </a:extLst>
          </p:cNvPr>
          <p:cNvSpPr>
            <a:spLocks noGrp="1"/>
          </p:cNvSpPr>
          <p:nvPr>
            <p:ph type="body" sz="quarter" idx="13" hasCustomPrompt="1"/>
          </p:nvPr>
        </p:nvSpPr>
        <p:spPr>
          <a:xfrm>
            <a:off x="341146" y="1838759"/>
            <a:ext cx="4705135" cy="264422"/>
          </a:xfrm>
        </p:spPr>
        <p:txBody>
          <a:bodyPr lIns="0" tIns="36000" rIns="0" bIns="36000" anchor="ctr">
            <a:spAutoFit/>
          </a:bodyPr>
          <a:lstStyle>
            <a:lvl1pPr marL="0" indent="0">
              <a:spcBef>
                <a:spcPts val="0"/>
              </a:spcBef>
              <a:buNone/>
              <a:defRPr sz="1246" b="1" i="0" baseline="0">
                <a:solidFill>
                  <a:srgbClr val="000F78"/>
                </a:solidFill>
                <a:latin typeface="Yu Gothic UI" panose="020B0500000000000000" pitchFamily="50" charset="-128"/>
                <a:ea typeface="Yu Gothic UI" panose="020B0500000000000000" pitchFamily="50" charset="-128"/>
              </a:defRPr>
            </a:lvl1pPr>
          </a:lstStyle>
          <a:p>
            <a:r>
              <a:rPr kumimoji="1" lang="ja-JP" altLang="en-US" dirty="0"/>
              <a:t>サブタイトル</a:t>
            </a:r>
          </a:p>
        </p:txBody>
      </p:sp>
      <p:cxnSp>
        <p:nvCxnSpPr>
          <p:cNvPr id="6" name="直線コネクタ 5">
            <a:extLst>
              <a:ext uri="{FF2B5EF4-FFF2-40B4-BE49-F238E27FC236}">
                <a16:creationId xmlns:a16="http://schemas.microsoft.com/office/drawing/2014/main" id="{17E17235-D718-F341-A1F6-9D65CCF7A33F}"/>
              </a:ext>
            </a:extLst>
          </p:cNvPr>
          <p:cNvCxnSpPr/>
          <p:nvPr userDrawn="1"/>
        </p:nvCxnSpPr>
        <p:spPr>
          <a:xfrm>
            <a:off x="341447" y="4968802"/>
            <a:ext cx="3090462" cy="0"/>
          </a:xfrm>
          <a:prstGeom prst="line">
            <a:avLst/>
          </a:prstGeom>
          <a:ln w="31750">
            <a:solidFill>
              <a:srgbClr val="000F78"/>
            </a:solidFill>
          </a:ln>
        </p:spPr>
        <p:style>
          <a:lnRef idx="1">
            <a:schemeClr val="accent1"/>
          </a:lnRef>
          <a:fillRef idx="0">
            <a:schemeClr val="accent1"/>
          </a:fillRef>
          <a:effectRef idx="0">
            <a:schemeClr val="accent1"/>
          </a:effectRef>
          <a:fontRef idx="minor">
            <a:schemeClr val="tx1"/>
          </a:fontRef>
        </p:style>
      </p:cxnSp>
      <p:pic>
        <p:nvPicPr>
          <p:cNvPr id="14" name="図プレースホルダー 2">
            <a:extLst>
              <a:ext uri="{FF2B5EF4-FFF2-40B4-BE49-F238E27FC236}">
                <a16:creationId xmlns:a16="http://schemas.microsoft.com/office/drawing/2014/main" id="{5FF407D6-2144-4BA2-B7AF-578F4F0AA792}"/>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5194975" y="0"/>
            <a:ext cx="1316555" cy="9906000"/>
          </a:xfrm>
          <a:prstGeom prst="rect">
            <a:avLst/>
          </a:prstGeom>
        </p:spPr>
      </p:pic>
      <p:grpSp>
        <p:nvGrpSpPr>
          <p:cNvPr id="18" name="グループ化 17">
            <a:extLst>
              <a:ext uri="{FF2B5EF4-FFF2-40B4-BE49-F238E27FC236}">
                <a16:creationId xmlns:a16="http://schemas.microsoft.com/office/drawing/2014/main" id="{DA66E528-1139-4370-B2B5-A471FEFE3B81}"/>
              </a:ext>
            </a:extLst>
          </p:cNvPr>
          <p:cNvGrpSpPr>
            <a:grpSpLocks noChangeAspect="1"/>
          </p:cNvGrpSpPr>
          <p:nvPr userDrawn="1"/>
        </p:nvGrpSpPr>
        <p:grpSpPr>
          <a:xfrm>
            <a:off x="341145" y="8730419"/>
            <a:ext cx="530862" cy="557090"/>
            <a:chOff x="200472" y="6597352"/>
            <a:chExt cx="355987" cy="179051"/>
          </a:xfrm>
        </p:grpSpPr>
        <p:sp>
          <p:nvSpPr>
            <p:cNvPr id="20" name="Freeform 290">
              <a:extLst>
                <a:ext uri="{FF2B5EF4-FFF2-40B4-BE49-F238E27FC236}">
                  <a16:creationId xmlns:a16="http://schemas.microsoft.com/office/drawing/2014/main" id="{F6B83F89-6775-447E-A0AC-4767189F0F5D}"/>
                </a:ext>
              </a:extLst>
            </p:cNvPr>
            <p:cNvSpPr>
              <a:spLocks noChangeAspect="1"/>
            </p:cNvSpPr>
            <p:nvPr/>
          </p:nvSpPr>
          <p:spPr bwMode="auto">
            <a:xfrm>
              <a:off x="508801" y="6598074"/>
              <a:ext cx="47658" cy="177607"/>
            </a:xfrm>
            <a:custGeom>
              <a:avLst/>
              <a:gdLst/>
              <a:ahLst/>
              <a:cxnLst>
                <a:cxn ang="0">
                  <a:pos x="132" y="0"/>
                </a:cxn>
                <a:cxn ang="0">
                  <a:pos x="0" y="0"/>
                </a:cxn>
                <a:cxn ang="0">
                  <a:pos x="0" y="0"/>
                </a:cxn>
                <a:cxn ang="0">
                  <a:pos x="5" y="121"/>
                </a:cxn>
                <a:cxn ang="0">
                  <a:pos x="7" y="183"/>
                </a:cxn>
                <a:cxn ang="0">
                  <a:pos x="8" y="246"/>
                </a:cxn>
                <a:cxn ang="0">
                  <a:pos x="8" y="246"/>
                </a:cxn>
                <a:cxn ang="0">
                  <a:pos x="7" y="310"/>
                </a:cxn>
                <a:cxn ang="0">
                  <a:pos x="5" y="372"/>
                </a:cxn>
                <a:cxn ang="0">
                  <a:pos x="0" y="492"/>
                </a:cxn>
                <a:cxn ang="0">
                  <a:pos x="132" y="492"/>
                </a:cxn>
                <a:cxn ang="0">
                  <a:pos x="132" y="492"/>
                </a:cxn>
                <a:cxn ang="0">
                  <a:pos x="127" y="372"/>
                </a:cxn>
                <a:cxn ang="0">
                  <a:pos x="124" y="310"/>
                </a:cxn>
                <a:cxn ang="0">
                  <a:pos x="124" y="246"/>
                </a:cxn>
                <a:cxn ang="0">
                  <a:pos x="124" y="246"/>
                </a:cxn>
                <a:cxn ang="0">
                  <a:pos x="124" y="183"/>
                </a:cxn>
                <a:cxn ang="0">
                  <a:pos x="127" y="121"/>
                </a:cxn>
                <a:cxn ang="0">
                  <a:pos x="132" y="0"/>
                </a:cxn>
                <a:cxn ang="0">
                  <a:pos x="132" y="0"/>
                </a:cxn>
              </a:cxnLst>
              <a:rect l="0" t="0" r="r" b="b"/>
              <a:pathLst>
                <a:path w="132" h="492">
                  <a:moveTo>
                    <a:pt x="132" y="0"/>
                  </a:moveTo>
                  <a:lnTo>
                    <a:pt x="0" y="0"/>
                  </a:lnTo>
                  <a:lnTo>
                    <a:pt x="0" y="0"/>
                  </a:lnTo>
                  <a:lnTo>
                    <a:pt x="5" y="121"/>
                  </a:lnTo>
                  <a:lnTo>
                    <a:pt x="7" y="183"/>
                  </a:lnTo>
                  <a:lnTo>
                    <a:pt x="8" y="246"/>
                  </a:lnTo>
                  <a:lnTo>
                    <a:pt x="8" y="246"/>
                  </a:lnTo>
                  <a:lnTo>
                    <a:pt x="7" y="310"/>
                  </a:lnTo>
                  <a:lnTo>
                    <a:pt x="5" y="372"/>
                  </a:lnTo>
                  <a:lnTo>
                    <a:pt x="0" y="492"/>
                  </a:lnTo>
                  <a:lnTo>
                    <a:pt x="132" y="492"/>
                  </a:lnTo>
                  <a:lnTo>
                    <a:pt x="132" y="492"/>
                  </a:lnTo>
                  <a:lnTo>
                    <a:pt x="127" y="372"/>
                  </a:lnTo>
                  <a:lnTo>
                    <a:pt x="124" y="310"/>
                  </a:lnTo>
                  <a:lnTo>
                    <a:pt x="124" y="246"/>
                  </a:lnTo>
                  <a:lnTo>
                    <a:pt x="124" y="246"/>
                  </a:lnTo>
                  <a:lnTo>
                    <a:pt x="124" y="183"/>
                  </a:lnTo>
                  <a:lnTo>
                    <a:pt x="127" y="121"/>
                  </a:lnTo>
                  <a:lnTo>
                    <a:pt x="132" y="0"/>
                  </a:lnTo>
                  <a:lnTo>
                    <a:pt x="132" y="0"/>
                  </a:lnTo>
                  <a:close/>
                </a:path>
              </a:pathLst>
            </a:custGeom>
            <a:solidFill>
              <a:srgbClr val="005BAC"/>
            </a:solidFill>
            <a:ln w="9525">
              <a:noFill/>
              <a:round/>
              <a:headEnd/>
              <a:tailEnd/>
            </a:ln>
          </p:spPr>
          <p:txBody>
            <a:bodyPr/>
            <a:lstStyle/>
            <a:p>
              <a:pPr>
                <a:defRPr/>
              </a:pPr>
              <a:endParaRPr lang="ja-JP" altLang="en-US" sz="1246" dirty="0">
                <a:solidFill>
                  <a:prstClr val="black"/>
                </a:solidFill>
              </a:endParaRPr>
            </a:p>
          </p:txBody>
        </p:sp>
        <p:sp>
          <p:nvSpPr>
            <p:cNvPr id="21" name="Freeform 291">
              <a:extLst>
                <a:ext uri="{FF2B5EF4-FFF2-40B4-BE49-F238E27FC236}">
                  <a16:creationId xmlns:a16="http://schemas.microsoft.com/office/drawing/2014/main" id="{1B5E93AC-248A-4814-82CB-1F53CFD7F702}"/>
                </a:ext>
              </a:extLst>
            </p:cNvPr>
            <p:cNvSpPr>
              <a:spLocks noChangeAspect="1"/>
            </p:cNvSpPr>
            <p:nvPr/>
          </p:nvSpPr>
          <p:spPr bwMode="auto">
            <a:xfrm>
              <a:off x="200472" y="6597352"/>
              <a:ext cx="303997" cy="179051"/>
            </a:xfrm>
            <a:custGeom>
              <a:avLst/>
              <a:gdLst/>
              <a:ahLst/>
              <a:cxnLst>
                <a:cxn ang="0">
                  <a:pos x="670" y="265"/>
                </a:cxn>
                <a:cxn ang="0">
                  <a:pos x="719" y="240"/>
                </a:cxn>
                <a:cxn ang="0">
                  <a:pos x="757" y="208"/>
                </a:cxn>
                <a:cxn ang="0">
                  <a:pos x="780" y="168"/>
                </a:cxn>
                <a:cxn ang="0">
                  <a:pos x="786" y="148"/>
                </a:cxn>
                <a:cxn ang="0">
                  <a:pos x="788" y="127"/>
                </a:cxn>
                <a:cxn ang="0">
                  <a:pos x="788" y="115"/>
                </a:cxn>
                <a:cxn ang="0">
                  <a:pos x="784" y="92"/>
                </a:cxn>
                <a:cxn ang="0">
                  <a:pos x="776" y="72"/>
                </a:cxn>
                <a:cxn ang="0">
                  <a:pos x="765" y="54"/>
                </a:cxn>
                <a:cxn ang="0">
                  <a:pos x="757" y="46"/>
                </a:cxn>
                <a:cxn ang="0">
                  <a:pos x="724" y="22"/>
                </a:cxn>
                <a:cxn ang="0">
                  <a:pos x="683" y="8"/>
                </a:cxn>
                <a:cxn ang="0">
                  <a:pos x="637" y="2"/>
                </a:cxn>
                <a:cxn ang="0">
                  <a:pos x="586" y="0"/>
                </a:cxn>
                <a:cxn ang="0">
                  <a:pos x="529" y="2"/>
                </a:cxn>
                <a:cxn ang="0">
                  <a:pos x="413" y="5"/>
                </a:cxn>
                <a:cxn ang="0">
                  <a:pos x="364" y="5"/>
                </a:cxn>
                <a:cxn ang="0">
                  <a:pos x="372" y="167"/>
                </a:cxn>
                <a:cxn ang="0">
                  <a:pos x="373" y="313"/>
                </a:cxn>
                <a:cxn ang="0">
                  <a:pos x="311" y="242"/>
                </a:cxn>
                <a:cxn ang="0">
                  <a:pos x="187" y="86"/>
                </a:cxn>
                <a:cxn ang="0">
                  <a:pos x="0" y="5"/>
                </a:cxn>
                <a:cxn ang="0">
                  <a:pos x="7" y="126"/>
                </a:cxn>
                <a:cxn ang="0">
                  <a:pos x="10" y="251"/>
                </a:cxn>
                <a:cxn ang="0">
                  <a:pos x="8" y="315"/>
                </a:cxn>
                <a:cxn ang="0">
                  <a:pos x="0" y="497"/>
                </a:cxn>
                <a:cxn ang="0">
                  <a:pos x="107" y="497"/>
                </a:cxn>
                <a:cxn ang="0">
                  <a:pos x="97" y="319"/>
                </a:cxn>
                <a:cxn ang="0">
                  <a:pos x="95" y="165"/>
                </a:cxn>
                <a:cxn ang="0">
                  <a:pos x="162" y="242"/>
                </a:cxn>
                <a:cxn ang="0">
                  <a:pos x="299" y="410"/>
                </a:cxn>
                <a:cxn ang="0">
                  <a:pos x="362" y="497"/>
                </a:cxn>
                <a:cxn ang="0">
                  <a:pos x="473" y="497"/>
                </a:cxn>
                <a:cxn ang="0">
                  <a:pos x="467" y="315"/>
                </a:cxn>
                <a:cxn ang="0">
                  <a:pos x="465" y="251"/>
                </a:cxn>
                <a:cxn ang="0">
                  <a:pos x="468" y="68"/>
                </a:cxn>
                <a:cxn ang="0">
                  <a:pos x="502" y="67"/>
                </a:cxn>
                <a:cxn ang="0">
                  <a:pos x="543" y="67"/>
                </a:cxn>
                <a:cxn ang="0">
                  <a:pos x="591" y="72"/>
                </a:cxn>
                <a:cxn ang="0">
                  <a:pos x="618" y="84"/>
                </a:cxn>
                <a:cxn ang="0">
                  <a:pos x="630" y="94"/>
                </a:cxn>
                <a:cxn ang="0">
                  <a:pos x="643" y="113"/>
                </a:cxn>
                <a:cxn ang="0">
                  <a:pos x="649" y="145"/>
                </a:cxn>
                <a:cxn ang="0">
                  <a:pos x="648" y="154"/>
                </a:cxn>
                <a:cxn ang="0">
                  <a:pos x="643" y="175"/>
                </a:cxn>
                <a:cxn ang="0">
                  <a:pos x="634" y="192"/>
                </a:cxn>
                <a:cxn ang="0">
                  <a:pos x="618" y="208"/>
                </a:cxn>
                <a:cxn ang="0">
                  <a:pos x="589" y="227"/>
                </a:cxn>
                <a:cxn ang="0">
                  <a:pos x="542" y="245"/>
                </a:cxn>
                <a:cxn ang="0">
                  <a:pos x="515" y="253"/>
                </a:cxn>
                <a:cxn ang="0">
                  <a:pos x="603" y="370"/>
                </a:cxn>
                <a:cxn ang="0">
                  <a:pos x="689" y="497"/>
                </a:cxn>
                <a:cxn ang="0">
                  <a:pos x="843" y="497"/>
                </a:cxn>
                <a:cxn ang="0">
                  <a:pos x="707" y="318"/>
                </a:cxn>
                <a:cxn ang="0">
                  <a:pos x="670" y="265"/>
                </a:cxn>
              </a:cxnLst>
              <a:rect l="0" t="0" r="r" b="b"/>
              <a:pathLst>
                <a:path w="843" h="497">
                  <a:moveTo>
                    <a:pt x="670" y="265"/>
                  </a:moveTo>
                  <a:lnTo>
                    <a:pt x="670" y="265"/>
                  </a:lnTo>
                  <a:lnTo>
                    <a:pt x="697" y="254"/>
                  </a:lnTo>
                  <a:lnTo>
                    <a:pt x="719" y="240"/>
                  </a:lnTo>
                  <a:lnTo>
                    <a:pt x="740" y="226"/>
                  </a:lnTo>
                  <a:lnTo>
                    <a:pt x="757" y="208"/>
                  </a:lnTo>
                  <a:lnTo>
                    <a:pt x="770" y="189"/>
                  </a:lnTo>
                  <a:lnTo>
                    <a:pt x="780" y="168"/>
                  </a:lnTo>
                  <a:lnTo>
                    <a:pt x="784" y="159"/>
                  </a:lnTo>
                  <a:lnTo>
                    <a:pt x="786" y="148"/>
                  </a:lnTo>
                  <a:lnTo>
                    <a:pt x="788" y="138"/>
                  </a:lnTo>
                  <a:lnTo>
                    <a:pt x="788" y="127"/>
                  </a:lnTo>
                  <a:lnTo>
                    <a:pt x="788" y="127"/>
                  </a:lnTo>
                  <a:lnTo>
                    <a:pt x="788" y="115"/>
                  </a:lnTo>
                  <a:lnTo>
                    <a:pt x="786" y="103"/>
                  </a:lnTo>
                  <a:lnTo>
                    <a:pt x="784" y="92"/>
                  </a:lnTo>
                  <a:lnTo>
                    <a:pt x="781" y="81"/>
                  </a:lnTo>
                  <a:lnTo>
                    <a:pt x="776" y="72"/>
                  </a:lnTo>
                  <a:lnTo>
                    <a:pt x="770" y="62"/>
                  </a:lnTo>
                  <a:lnTo>
                    <a:pt x="765" y="54"/>
                  </a:lnTo>
                  <a:lnTo>
                    <a:pt x="757" y="46"/>
                  </a:lnTo>
                  <a:lnTo>
                    <a:pt x="757" y="46"/>
                  </a:lnTo>
                  <a:lnTo>
                    <a:pt x="742" y="32"/>
                  </a:lnTo>
                  <a:lnTo>
                    <a:pt x="724" y="22"/>
                  </a:lnTo>
                  <a:lnTo>
                    <a:pt x="705" y="14"/>
                  </a:lnTo>
                  <a:lnTo>
                    <a:pt x="683" y="8"/>
                  </a:lnTo>
                  <a:lnTo>
                    <a:pt x="661" y="5"/>
                  </a:lnTo>
                  <a:lnTo>
                    <a:pt x="637" y="2"/>
                  </a:lnTo>
                  <a:lnTo>
                    <a:pt x="611" y="2"/>
                  </a:lnTo>
                  <a:lnTo>
                    <a:pt x="586" y="0"/>
                  </a:lnTo>
                  <a:lnTo>
                    <a:pt x="586" y="0"/>
                  </a:lnTo>
                  <a:lnTo>
                    <a:pt x="529" y="2"/>
                  </a:lnTo>
                  <a:lnTo>
                    <a:pt x="470" y="3"/>
                  </a:lnTo>
                  <a:lnTo>
                    <a:pt x="413" y="5"/>
                  </a:lnTo>
                  <a:lnTo>
                    <a:pt x="364" y="5"/>
                  </a:lnTo>
                  <a:lnTo>
                    <a:pt x="364" y="5"/>
                  </a:lnTo>
                  <a:lnTo>
                    <a:pt x="368" y="86"/>
                  </a:lnTo>
                  <a:lnTo>
                    <a:pt x="372" y="167"/>
                  </a:lnTo>
                  <a:lnTo>
                    <a:pt x="373" y="243"/>
                  </a:lnTo>
                  <a:lnTo>
                    <a:pt x="373" y="313"/>
                  </a:lnTo>
                  <a:lnTo>
                    <a:pt x="373" y="313"/>
                  </a:lnTo>
                  <a:lnTo>
                    <a:pt x="311" y="242"/>
                  </a:lnTo>
                  <a:lnTo>
                    <a:pt x="249" y="165"/>
                  </a:lnTo>
                  <a:lnTo>
                    <a:pt x="187" y="86"/>
                  </a:lnTo>
                  <a:lnTo>
                    <a:pt x="129" y="5"/>
                  </a:lnTo>
                  <a:lnTo>
                    <a:pt x="0" y="5"/>
                  </a:lnTo>
                  <a:lnTo>
                    <a:pt x="0" y="5"/>
                  </a:lnTo>
                  <a:lnTo>
                    <a:pt x="7" y="126"/>
                  </a:lnTo>
                  <a:lnTo>
                    <a:pt x="8" y="188"/>
                  </a:lnTo>
                  <a:lnTo>
                    <a:pt x="10" y="251"/>
                  </a:lnTo>
                  <a:lnTo>
                    <a:pt x="10" y="251"/>
                  </a:lnTo>
                  <a:lnTo>
                    <a:pt x="8" y="315"/>
                  </a:lnTo>
                  <a:lnTo>
                    <a:pt x="7" y="377"/>
                  </a:lnTo>
                  <a:lnTo>
                    <a:pt x="0" y="497"/>
                  </a:lnTo>
                  <a:lnTo>
                    <a:pt x="107" y="497"/>
                  </a:lnTo>
                  <a:lnTo>
                    <a:pt x="107" y="497"/>
                  </a:lnTo>
                  <a:lnTo>
                    <a:pt x="100" y="408"/>
                  </a:lnTo>
                  <a:lnTo>
                    <a:pt x="97" y="319"/>
                  </a:lnTo>
                  <a:lnTo>
                    <a:pt x="95" y="238"/>
                  </a:lnTo>
                  <a:lnTo>
                    <a:pt x="95" y="165"/>
                  </a:lnTo>
                  <a:lnTo>
                    <a:pt x="95" y="165"/>
                  </a:lnTo>
                  <a:lnTo>
                    <a:pt x="162" y="242"/>
                  </a:lnTo>
                  <a:lnTo>
                    <a:pt x="230" y="324"/>
                  </a:lnTo>
                  <a:lnTo>
                    <a:pt x="299" y="410"/>
                  </a:lnTo>
                  <a:lnTo>
                    <a:pt x="330" y="454"/>
                  </a:lnTo>
                  <a:lnTo>
                    <a:pt x="362" y="497"/>
                  </a:lnTo>
                  <a:lnTo>
                    <a:pt x="473" y="497"/>
                  </a:lnTo>
                  <a:lnTo>
                    <a:pt x="473" y="497"/>
                  </a:lnTo>
                  <a:lnTo>
                    <a:pt x="468" y="377"/>
                  </a:lnTo>
                  <a:lnTo>
                    <a:pt x="467" y="315"/>
                  </a:lnTo>
                  <a:lnTo>
                    <a:pt x="465" y="251"/>
                  </a:lnTo>
                  <a:lnTo>
                    <a:pt x="465" y="251"/>
                  </a:lnTo>
                  <a:lnTo>
                    <a:pt x="465" y="159"/>
                  </a:lnTo>
                  <a:lnTo>
                    <a:pt x="468" y="68"/>
                  </a:lnTo>
                  <a:lnTo>
                    <a:pt x="468" y="68"/>
                  </a:lnTo>
                  <a:lnTo>
                    <a:pt x="502" y="67"/>
                  </a:lnTo>
                  <a:lnTo>
                    <a:pt x="543" y="67"/>
                  </a:lnTo>
                  <a:lnTo>
                    <a:pt x="543" y="67"/>
                  </a:lnTo>
                  <a:lnTo>
                    <a:pt x="568" y="68"/>
                  </a:lnTo>
                  <a:lnTo>
                    <a:pt x="591" y="72"/>
                  </a:lnTo>
                  <a:lnTo>
                    <a:pt x="610" y="80"/>
                  </a:lnTo>
                  <a:lnTo>
                    <a:pt x="618" y="84"/>
                  </a:lnTo>
                  <a:lnTo>
                    <a:pt x="624" y="89"/>
                  </a:lnTo>
                  <a:lnTo>
                    <a:pt x="630" y="94"/>
                  </a:lnTo>
                  <a:lnTo>
                    <a:pt x="635" y="100"/>
                  </a:lnTo>
                  <a:lnTo>
                    <a:pt x="643" y="113"/>
                  </a:lnTo>
                  <a:lnTo>
                    <a:pt x="648" y="127"/>
                  </a:lnTo>
                  <a:lnTo>
                    <a:pt x="649" y="145"/>
                  </a:lnTo>
                  <a:lnTo>
                    <a:pt x="649" y="145"/>
                  </a:lnTo>
                  <a:lnTo>
                    <a:pt x="648" y="154"/>
                  </a:lnTo>
                  <a:lnTo>
                    <a:pt x="646" y="165"/>
                  </a:lnTo>
                  <a:lnTo>
                    <a:pt x="643" y="175"/>
                  </a:lnTo>
                  <a:lnTo>
                    <a:pt x="638" y="184"/>
                  </a:lnTo>
                  <a:lnTo>
                    <a:pt x="634" y="192"/>
                  </a:lnTo>
                  <a:lnTo>
                    <a:pt x="626" y="200"/>
                  </a:lnTo>
                  <a:lnTo>
                    <a:pt x="618" y="208"/>
                  </a:lnTo>
                  <a:lnTo>
                    <a:pt x="610" y="215"/>
                  </a:lnTo>
                  <a:lnTo>
                    <a:pt x="589" y="227"/>
                  </a:lnTo>
                  <a:lnTo>
                    <a:pt x="567" y="237"/>
                  </a:lnTo>
                  <a:lnTo>
                    <a:pt x="542" y="245"/>
                  </a:lnTo>
                  <a:lnTo>
                    <a:pt x="515" y="253"/>
                  </a:lnTo>
                  <a:lnTo>
                    <a:pt x="515" y="253"/>
                  </a:lnTo>
                  <a:lnTo>
                    <a:pt x="557" y="308"/>
                  </a:lnTo>
                  <a:lnTo>
                    <a:pt x="603" y="370"/>
                  </a:lnTo>
                  <a:lnTo>
                    <a:pt x="648" y="435"/>
                  </a:lnTo>
                  <a:lnTo>
                    <a:pt x="689" y="497"/>
                  </a:lnTo>
                  <a:lnTo>
                    <a:pt x="843" y="497"/>
                  </a:lnTo>
                  <a:lnTo>
                    <a:pt x="843" y="497"/>
                  </a:lnTo>
                  <a:lnTo>
                    <a:pt x="748" y="375"/>
                  </a:lnTo>
                  <a:lnTo>
                    <a:pt x="707" y="318"/>
                  </a:lnTo>
                  <a:lnTo>
                    <a:pt x="670" y="265"/>
                  </a:lnTo>
                  <a:lnTo>
                    <a:pt x="670" y="265"/>
                  </a:lnTo>
                  <a:close/>
                </a:path>
              </a:pathLst>
            </a:custGeom>
            <a:solidFill>
              <a:srgbClr val="005BAC"/>
            </a:solidFill>
            <a:ln w="9525">
              <a:noFill/>
              <a:round/>
              <a:headEnd/>
              <a:tailEnd/>
            </a:ln>
          </p:spPr>
          <p:txBody>
            <a:bodyPr/>
            <a:lstStyle/>
            <a:p>
              <a:pPr>
                <a:defRPr/>
              </a:pPr>
              <a:endParaRPr lang="ja-JP" altLang="en-US" sz="1246" dirty="0">
                <a:solidFill>
                  <a:prstClr val="black"/>
                </a:solidFill>
              </a:endParaRPr>
            </a:p>
          </p:txBody>
        </p:sp>
      </p:grpSp>
      <p:grpSp>
        <p:nvGrpSpPr>
          <p:cNvPr id="23" name="グループ化 22">
            <a:extLst>
              <a:ext uri="{FF2B5EF4-FFF2-40B4-BE49-F238E27FC236}">
                <a16:creationId xmlns:a16="http://schemas.microsoft.com/office/drawing/2014/main" id="{643C7FD0-83D2-44F1-B0E5-AED706CB1145}"/>
              </a:ext>
            </a:extLst>
          </p:cNvPr>
          <p:cNvGrpSpPr>
            <a:grpSpLocks noChangeAspect="1"/>
          </p:cNvGrpSpPr>
          <p:nvPr userDrawn="1"/>
        </p:nvGrpSpPr>
        <p:grpSpPr>
          <a:xfrm>
            <a:off x="3498586" y="8631737"/>
            <a:ext cx="1333385" cy="752639"/>
            <a:chOff x="2164440" y="2676566"/>
            <a:chExt cx="5572788" cy="1507657"/>
          </a:xfrm>
        </p:grpSpPr>
        <p:grpSp>
          <p:nvGrpSpPr>
            <p:cNvPr id="24" name="グループ化 23">
              <a:extLst>
                <a:ext uri="{FF2B5EF4-FFF2-40B4-BE49-F238E27FC236}">
                  <a16:creationId xmlns:a16="http://schemas.microsoft.com/office/drawing/2014/main" id="{A44087AC-B706-4C7A-9281-EAFCEA56D72E}"/>
                </a:ext>
              </a:extLst>
            </p:cNvPr>
            <p:cNvGrpSpPr/>
            <p:nvPr userDrawn="1"/>
          </p:nvGrpSpPr>
          <p:grpSpPr>
            <a:xfrm>
              <a:off x="2346016" y="3304475"/>
              <a:ext cx="5209046" cy="404857"/>
              <a:chOff x="2346016" y="3304475"/>
              <a:chExt cx="5209046" cy="404857"/>
            </a:xfrm>
            <a:solidFill>
              <a:srgbClr val="005BAC"/>
            </a:solidFill>
          </p:grpSpPr>
          <p:sp>
            <p:nvSpPr>
              <p:cNvPr id="27" name="フリーフォーム: 図形 26">
                <a:extLst>
                  <a:ext uri="{FF2B5EF4-FFF2-40B4-BE49-F238E27FC236}">
                    <a16:creationId xmlns:a16="http://schemas.microsoft.com/office/drawing/2014/main" id="{2CD694A6-5B32-4B85-B938-A57E83943856}"/>
                  </a:ext>
                </a:extLst>
              </p:cNvPr>
              <p:cNvSpPr/>
              <p:nvPr/>
            </p:nvSpPr>
            <p:spPr>
              <a:xfrm>
                <a:off x="2346016" y="3325721"/>
                <a:ext cx="285249" cy="383611"/>
              </a:xfrm>
              <a:custGeom>
                <a:avLst/>
                <a:gdLst>
                  <a:gd name="connsiteX0" fmla="*/ 271282 w 285249"/>
                  <a:gd name="connsiteY0" fmla="*/ 77706 h 383611"/>
                  <a:gd name="connsiteX1" fmla="*/ 194166 w 285249"/>
                  <a:gd name="connsiteY1" fmla="*/ 58525 h 383611"/>
                  <a:gd name="connsiteX2" fmla="*/ 131903 w 285249"/>
                  <a:gd name="connsiteY2" fmla="*/ 101116 h 383611"/>
                  <a:gd name="connsiteX3" fmla="*/ 258495 w 285249"/>
                  <a:gd name="connsiteY3" fmla="*/ 260167 h 383611"/>
                  <a:gd name="connsiteX4" fmla="*/ 105837 w 285249"/>
                  <a:gd name="connsiteY4" fmla="*/ 384103 h 383611"/>
                  <a:gd name="connsiteX5" fmla="*/ 0 w 285249"/>
                  <a:gd name="connsiteY5" fmla="*/ 363349 h 383611"/>
                  <a:gd name="connsiteX6" fmla="*/ 19181 w 285249"/>
                  <a:gd name="connsiteY6" fmla="*/ 300004 h 383611"/>
                  <a:gd name="connsiteX7" fmla="*/ 110165 w 285249"/>
                  <a:gd name="connsiteY7" fmla="*/ 325578 h 383611"/>
                  <a:gd name="connsiteX8" fmla="*/ 180887 w 285249"/>
                  <a:gd name="connsiteY8" fmla="*/ 267544 h 383611"/>
                  <a:gd name="connsiteX9" fmla="*/ 54296 w 285249"/>
                  <a:gd name="connsiteY9" fmla="*/ 112231 h 383611"/>
                  <a:gd name="connsiteX10" fmla="*/ 192592 w 285249"/>
                  <a:gd name="connsiteY10" fmla="*/ 0 h 383611"/>
                  <a:gd name="connsiteX11" fmla="*/ 288889 w 285249"/>
                  <a:gd name="connsiteY11" fmla="*/ 16525 h 383611"/>
                  <a:gd name="connsiteX12" fmla="*/ 271282 w 285249"/>
                  <a:gd name="connsiteY12" fmla="*/ 77706 h 383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5249" h="383611">
                    <a:moveTo>
                      <a:pt x="271282" y="77706"/>
                    </a:moveTo>
                    <a:cubicBezTo>
                      <a:pt x="249446" y="66493"/>
                      <a:pt x="221314" y="58525"/>
                      <a:pt x="194166" y="58525"/>
                    </a:cubicBezTo>
                    <a:cubicBezTo>
                      <a:pt x="167609" y="58525"/>
                      <a:pt x="131903" y="69148"/>
                      <a:pt x="131903" y="101116"/>
                    </a:cubicBezTo>
                    <a:cubicBezTo>
                      <a:pt x="131903" y="160723"/>
                      <a:pt x="258495" y="156985"/>
                      <a:pt x="258495" y="260167"/>
                    </a:cubicBezTo>
                    <a:cubicBezTo>
                      <a:pt x="258495" y="351152"/>
                      <a:pt x="187183" y="384103"/>
                      <a:pt x="105837" y="384103"/>
                    </a:cubicBezTo>
                    <a:cubicBezTo>
                      <a:pt x="70230" y="384103"/>
                      <a:pt x="33443" y="375644"/>
                      <a:pt x="0" y="363349"/>
                    </a:cubicBezTo>
                    <a:lnTo>
                      <a:pt x="19181" y="300004"/>
                    </a:lnTo>
                    <a:cubicBezTo>
                      <a:pt x="47902" y="313282"/>
                      <a:pt x="78198" y="325578"/>
                      <a:pt x="110165" y="325578"/>
                    </a:cubicBezTo>
                    <a:cubicBezTo>
                      <a:pt x="145871" y="325578"/>
                      <a:pt x="180887" y="307479"/>
                      <a:pt x="180887" y="267544"/>
                    </a:cubicBezTo>
                    <a:cubicBezTo>
                      <a:pt x="180887" y="200461"/>
                      <a:pt x="54296" y="211183"/>
                      <a:pt x="54296" y="112231"/>
                    </a:cubicBezTo>
                    <a:cubicBezTo>
                      <a:pt x="54296" y="34033"/>
                      <a:pt x="121280" y="0"/>
                      <a:pt x="192592" y="0"/>
                    </a:cubicBezTo>
                    <a:cubicBezTo>
                      <a:pt x="225052" y="0"/>
                      <a:pt x="258593" y="4230"/>
                      <a:pt x="288889" y="16525"/>
                    </a:cubicBezTo>
                    <a:lnTo>
                      <a:pt x="271282" y="77706"/>
                    </a:lnTo>
                    <a:close/>
                  </a:path>
                </a:pathLst>
              </a:custGeom>
              <a:grpFill/>
              <a:ln w="9827" cap="flat">
                <a:noFill/>
                <a:prstDash val="solid"/>
                <a:miter/>
              </a:ln>
            </p:spPr>
            <p:txBody>
              <a:bodyPr rtlCol="0" anchor="ctr"/>
              <a:lstStyle/>
              <a:p>
                <a:endParaRPr lang="ja-JP" altLang="en-US" sz="1246"/>
              </a:p>
            </p:txBody>
          </p:sp>
          <p:sp>
            <p:nvSpPr>
              <p:cNvPr id="28" name="フリーフォーム: 図形 27">
                <a:extLst>
                  <a:ext uri="{FF2B5EF4-FFF2-40B4-BE49-F238E27FC236}">
                    <a16:creationId xmlns:a16="http://schemas.microsoft.com/office/drawing/2014/main" id="{B0474100-F740-4569-BE2B-5F5D0C4CBE86}"/>
                  </a:ext>
                </a:extLst>
              </p:cNvPr>
              <p:cNvSpPr/>
              <p:nvPr/>
            </p:nvSpPr>
            <p:spPr>
              <a:xfrm>
                <a:off x="2624577" y="3304475"/>
                <a:ext cx="285249" cy="393447"/>
              </a:xfrm>
              <a:custGeom>
                <a:avLst/>
                <a:gdLst>
                  <a:gd name="connsiteX0" fmla="*/ 85181 w 285249"/>
                  <a:gd name="connsiteY0" fmla="*/ 0 h 393447"/>
                  <a:gd name="connsiteX1" fmla="*/ 156494 w 285249"/>
                  <a:gd name="connsiteY1" fmla="*/ 0 h 393447"/>
                  <a:gd name="connsiteX2" fmla="*/ 122460 w 285249"/>
                  <a:gd name="connsiteY2" fmla="*/ 151674 h 393447"/>
                  <a:gd name="connsiteX3" fmla="*/ 123542 w 285249"/>
                  <a:gd name="connsiteY3" fmla="*/ 151674 h 393447"/>
                  <a:gd name="connsiteX4" fmla="*/ 201248 w 285249"/>
                  <a:gd name="connsiteY4" fmla="*/ 118723 h 393447"/>
                  <a:gd name="connsiteX5" fmla="*/ 290659 w 285249"/>
                  <a:gd name="connsiteY5" fmla="*/ 206462 h 393447"/>
                  <a:gd name="connsiteX6" fmla="*/ 281610 w 285249"/>
                  <a:gd name="connsiteY6" fmla="*/ 266069 h 393447"/>
                  <a:gd name="connsiteX7" fmla="*/ 252888 w 285249"/>
                  <a:gd name="connsiteY7" fmla="*/ 399054 h 393447"/>
                  <a:gd name="connsiteX8" fmla="*/ 181576 w 285249"/>
                  <a:gd name="connsiteY8" fmla="*/ 399054 h 393447"/>
                  <a:gd name="connsiteX9" fmla="*/ 208134 w 285249"/>
                  <a:gd name="connsiteY9" fmla="*/ 269806 h 393447"/>
                  <a:gd name="connsiteX10" fmla="*/ 216101 w 285249"/>
                  <a:gd name="connsiteY10" fmla="*/ 212363 h 393447"/>
                  <a:gd name="connsiteX11" fmla="*/ 177248 w 285249"/>
                  <a:gd name="connsiteY11" fmla="*/ 174100 h 393447"/>
                  <a:gd name="connsiteX12" fmla="*/ 100624 w 285249"/>
                  <a:gd name="connsiteY12" fmla="*/ 261347 h 393447"/>
                  <a:gd name="connsiteX13" fmla="*/ 71312 w 285249"/>
                  <a:gd name="connsiteY13" fmla="*/ 399152 h 393447"/>
                  <a:gd name="connsiteX14" fmla="*/ 0 w 285249"/>
                  <a:gd name="connsiteY14" fmla="*/ 399152 h 393447"/>
                  <a:gd name="connsiteX15" fmla="*/ 85181 w 285249"/>
                  <a:gd name="connsiteY15" fmla="*/ 0 h 393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5249" h="393447">
                    <a:moveTo>
                      <a:pt x="85181" y="0"/>
                    </a:moveTo>
                    <a:lnTo>
                      <a:pt x="156494" y="0"/>
                    </a:lnTo>
                    <a:lnTo>
                      <a:pt x="122460" y="151674"/>
                    </a:lnTo>
                    <a:lnTo>
                      <a:pt x="123542" y="151674"/>
                    </a:lnTo>
                    <a:cubicBezTo>
                      <a:pt x="143215" y="133575"/>
                      <a:pt x="170363" y="118723"/>
                      <a:pt x="201248" y="118723"/>
                    </a:cubicBezTo>
                    <a:cubicBezTo>
                      <a:pt x="254954" y="118723"/>
                      <a:pt x="290659" y="152264"/>
                      <a:pt x="290659" y="206462"/>
                    </a:cubicBezTo>
                    <a:cubicBezTo>
                      <a:pt x="290659" y="227216"/>
                      <a:pt x="285348" y="249052"/>
                      <a:pt x="281610" y="266069"/>
                    </a:cubicBezTo>
                    <a:lnTo>
                      <a:pt x="252888" y="399054"/>
                    </a:lnTo>
                    <a:lnTo>
                      <a:pt x="181576" y="399054"/>
                    </a:lnTo>
                    <a:lnTo>
                      <a:pt x="208134" y="269806"/>
                    </a:lnTo>
                    <a:cubicBezTo>
                      <a:pt x="211871" y="251216"/>
                      <a:pt x="216101" y="232527"/>
                      <a:pt x="216101" y="212363"/>
                    </a:cubicBezTo>
                    <a:cubicBezTo>
                      <a:pt x="216101" y="189445"/>
                      <a:pt x="200166" y="174100"/>
                      <a:pt x="177248" y="174100"/>
                    </a:cubicBezTo>
                    <a:cubicBezTo>
                      <a:pt x="127772" y="174100"/>
                      <a:pt x="109673" y="220429"/>
                      <a:pt x="100624" y="261347"/>
                    </a:cubicBezTo>
                    <a:lnTo>
                      <a:pt x="71312" y="399152"/>
                    </a:lnTo>
                    <a:lnTo>
                      <a:pt x="0" y="399152"/>
                    </a:lnTo>
                    <a:lnTo>
                      <a:pt x="85181" y="0"/>
                    </a:lnTo>
                    <a:close/>
                  </a:path>
                </a:pathLst>
              </a:custGeom>
              <a:grpFill/>
              <a:ln w="9827" cap="flat">
                <a:noFill/>
                <a:prstDash val="solid"/>
                <a:miter/>
              </a:ln>
            </p:spPr>
            <p:txBody>
              <a:bodyPr rtlCol="0" anchor="ctr"/>
              <a:lstStyle/>
              <a:p>
                <a:endParaRPr lang="ja-JP" altLang="en-US" sz="1246"/>
              </a:p>
            </p:txBody>
          </p:sp>
          <p:sp>
            <p:nvSpPr>
              <p:cNvPr id="29" name="フリーフォーム: 図形 28">
                <a:extLst>
                  <a:ext uri="{FF2B5EF4-FFF2-40B4-BE49-F238E27FC236}">
                    <a16:creationId xmlns:a16="http://schemas.microsoft.com/office/drawing/2014/main" id="{9405802B-F5E8-4C3A-97EB-6233F1E02B68}"/>
                  </a:ext>
                </a:extLst>
              </p:cNvPr>
              <p:cNvSpPr/>
              <p:nvPr/>
            </p:nvSpPr>
            <p:spPr>
              <a:xfrm>
                <a:off x="2926154" y="3423099"/>
                <a:ext cx="255741" cy="285249"/>
              </a:xfrm>
              <a:custGeom>
                <a:avLst/>
                <a:gdLst>
                  <a:gd name="connsiteX0" fmla="*/ 174002 w 255740"/>
                  <a:gd name="connsiteY0" fmla="*/ 238429 h 285249"/>
                  <a:gd name="connsiteX1" fmla="*/ 172920 w 255740"/>
                  <a:gd name="connsiteY1" fmla="*/ 238429 h 285249"/>
                  <a:gd name="connsiteX2" fmla="*/ 84591 w 255740"/>
                  <a:gd name="connsiteY2" fmla="*/ 286823 h 285249"/>
                  <a:gd name="connsiteX3" fmla="*/ 0 w 255740"/>
                  <a:gd name="connsiteY3" fmla="*/ 208625 h 285249"/>
                  <a:gd name="connsiteX4" fmla="*/ 168100 w 255740"/>
                  <a:gd name="connsiteY4" fmla="*/ 111247 h 285249"/>
                  <a:gd name="connsiteX5" fmla="*/ 193084 w 255740"/>
                  <a:gd name="connsiteY5" fmla="*/ 111247 h 285249"/>
                  <a:gd name="connsiteX6" fmla="*/ 195248 w 255740"/>
                  <a:gd name="connsiteY6" fmla="*/ 87837 h 285249"/>
                  <a:gd name="connsiteX7" fmla="*/ 140461 w 255740"/>
                  <a:gd name="connsiteY7" fmla="*/ 52230 h 285249"/>
                  <a:gd name="connsiteX8" fmla="*/ 50558 w 255740"/>
                  <a:gd name="connsiteY8" fmla="*/ 73476 h 285249"/>
                  <a:gd name="connsiteX9" fmla="*/ 60689 w 255740"/>
                  <a:gd name="connsiteY9" fmla="*/ 16525 h 285249"/>
                  <a:gd name="connsiteX10" fmla="*/ 153838 w 255740"/>
                  <a:gd name="connsiteY10" fmla="*/ 0 h 285249"/>
                  <a:gd name="connsiteX11" fmla="*/ 260265 w 255740"/>
                  <a:gd name="connsiteY11" fmla="*/ 84591 h 285249"/>
                  <a:gd name="connsiteX12" fmla="*/ 226724 w 255740"/>
                  <a:gd name="connsiteY12" fmla="*/ 280331 h 285249"/>
                  <a:gd name="connsiteX13" fmla="*/ 166625 w 255740"/>
                  <a:gd name="connsiteY13" fmla="*/ 280331 h 285249"/>
                  <a:gd name="connsiteX14" fmla="*/ 174002 w 255740"/>
                  <a:gd name="connsiteY14" fmla="*/ 238429 h 285249"/>
                  <a:gd name="connsiteX15" fmla="*/ 104264 w 255740"/>
                  <a:gd name="connsiteY15" fmla="*/ 234691 h 285249"/>
                  <a:gd name="connsiteX16" fmla="*/ 185117 w 255740"/>
                  <a:gd name="connsiteY16" fmla="*/ 153838 h 285249"/>
                  <a:gd name="connsiteX17" fmla="*/ 160133 w 255740"/>
                  <a:gd name="connsiteY17" fmla="*/ 153838 h 285249"/>
                  <a:gd name="connsiteX18" fmla="*/ 68066 w 255740"/>
                  <a:gd name="connsiteY18" fmla="*/ 205970 h 285249"/>
                  <a:gd name="connsiteX19" fmla="*/ 104264 w 255740"/>
                  <a:gd name="connsiteY19" fmla="*/ 234691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740" h="285249">
                    <a:moveTo>
                      <a:pt x="174002" y="238429"/>
                    </a:moveTo>
                    <a:lnTo>
                      <a:pt x="172920" y="238429"/>
                    </a:lnTo>
                    <a:cubicBezTo>
                      <a:pt x="148428" y="269315"/>
                      <a:pt x="123936" y="286823"/>
                      <a:pt x="84591" y="286823"/>
                    </a:cubicBezTo>
                    <a:cubicBezTo>
                      <a:pt x="35115" y="286823"/>
                      <a:pt x="0" y="259183"/>
                      <a:pt x="0" y="208625"/>
                    </a:cubicBezTo>
                    <a:cubicBezTo>
                      <a:pt x="0" y="118133"/>
                      <a:pt x="101116" y="111247"/>
                      <a:pt x="168100" y="111247"/>
                    </a:cubicBezTo>
                    <a:lnTo>
                      <a:pt x="193084" y="111247"/>
                    </a:lnTo>
                    <a:cubicBezTo>
                      <a:pt x="195248" y="103772"/>
                      <a:pt x="195248" y="95804"/>
                      <a:pt x="195248" y="87837"/>
                    </a:cubicBezTo>
                    <a:cubicBezTo>
                      <a:pt x="195248" y="60197"/>
                      <a:pt x="165445" y="52230"/>
                      <a:pt x="140461" y="52230"/>
                    </a:cubicBezTo>
                    <a:cubicBezTo>
                      <a:pt x="109083" y="52230"/>
                      <a:pt x="78788" y="60197"/>
                      <a:pt x="50558" y="73476"/>
                    </a:cubicBezTo>
                    <a:lnTo>
                      <a:pt x="60689" y="16525"/>
                    </a:lnTo>
                    <a:cubicBezTo>
                      <a:pt x="90985" y="5902"/>
                      <a:pt x="121870" y="0"/>
                      <a:pt x="153838" y="0"/>
                    </a:cubicBezTo>
                    <a:cubicBezTo>
                      <a:pt x="208625" y="0"/>
                      <a:pt x="260265" y="20263"/>
                      <a:pt x="260265" y="84591"/>
                    </a:cubicBezTo>
                    <a:cubicBezTo>
                      <a:pt x="260265" y="121280"/>
                      <a:pt x="233118" y="228790"/>
                      <a:pt x="226724" y="280331"/>
                    </a:cubicBezTo>
                    <a:lnTo>
                      <a:pt x="166625" y="280331"/>
                    </a:lnTo>
                    <a:lnTo>
                      <a:pt x="174002" y="238429"/>
                    </a:lnTo>
                    <a:close/>
                    <a:moveTo>
                      <a:pt x="104264" y="234691"/>
                    </a:moveTo>
                    <a:cubicBezTo>
                      <a:pt x="157477" y="234691"/>
                      <a:pt x="174002" y="198002"/>
                      <a:pt x="185117" y="153838"/>
                    </a:cubicBezTo>
                    <a:lnTo>
                      <a:pt x="160133" y="153838"/>
                    </a:lnTo>
                    <a:cubicBezTo>
                      <a:pt x="125510" y="153838"/>
                      <a:pt x="68066" y="159641"/>
                      <a:pt x="68066" y="205970"/>
                    </a:cubicBezTo>
                    <a:cubicBezTo>
                      <a:pt x="68066" y="225052"/>
                      <a:pt x="86165" y="234691"/>
                      <a:pt x="104264" y="234691"/>
                    </a:cubicBezTo>
                    <a:close/>
                  </a:path>
                </a:pathLst>
              </a:custGeom>
              <a:grpFill/>
              <a:ln w="9827" cap="flat">
                <a:noFill/>
                <a:prstDash val="solid"/>
                <a:miter/>
              </a:ln>
            </p:spPr>
            <p:txBody>
              <a:bodyPr rtlCol="0" anchor="ctr"/>
              <a:lstStyle/>
              <a:p>
                <a:endParaRPr lang="ja-JP" altLang="en-US" sz="1246"/>
              </a:p>
            </p:txBody>
          </p:sp>
          <p:sp>
            <p:nvSpPr>
              <p:cNvPr id="30" name="フリーフォーム: 図形 29">
                <a:extLst>
                  <a:ext uri="{FF2B5EF4-FFF2-40B4-BE49-F238E27FC236}">
                    <a16:creationId xmlns:a16="http://schemas.microsoft.com/office/drawing/2014/main" id="{29D30692-FDE3-4F4F-9414-643991F53E51}"/>
                  </a:ext>
                </a:extLst>
              </p:cNvPr>
              <p:cNvSpPr/>
              <p:nvPr/>
            </p:nvSpPr>
            <p:spPr>
              <a:xfrm>
                <a:off x="3200682" y="3423198"/>
                <a:ext cx="216396" cy="275413"/>
              </a:xfrm>
              <a:custGeom>
                <a:avLst/>
                <a:gdLst>
                  <a:gd name="connsiteX0" fmla="*/ 48984 w 216396"/>
                  <a:gd name="connsiteY0" fmla="*/ 43082 h 275413"/>
                  <a:gd name="connsiteX1" fmla="*/ 55378 w 216396"/>
                  <a:gd name="connsiteY1" fmla="*/ 6393 h 275413"/>
                  <a:gd name="connsiteX2" fmla="*/ 123444 w 216396"/>
                  <a:gd name="connsiteY2" fmla="*/ 6393 h 275413"/>
                  <a:gd name="connsiteX3" fmla="*/ 113903 w 216396"/>
                  <a:gd name="connsiteY3" fmla="*/ 58033 h 275413"/>
                  <a:gd name="connsiteX4" fmla="*/ 114985 w 216396"/>
                  <a:gd name="connsiteY4" fmla="*/ 58033 h 275413"/>
                  <a:gd name="connsiteX5" fmla="*/ 195838 w 216396"/>
                  <a:gd name="connsiteY5" fmla="*/ 0 h 275413"/>
                  <a:gd name="connsiteX6" fmla="*/ 222986 w 216396"/>
                  <a:gd name="connsiteY6" fmla="*/ 2656 h 275413"/>
                  <a:gd name="connsiteX7" fmla="*/ 208134 w 216396"/>
                  <a:gd name="connsiteY7" fmla="*/ 72394 h 275413"/>
                  <a:gd name="connsiteX8" fmla="*/ 180986 w 216396"/>
                  <a:gd name="connsiteY8" fmla="*/ 68165 h 275413"/>
                  <a:gd name="connsiteX9" fmla="*/ 96886 w 216396"/>
                  <a:gd name="connsiteY9" fmla="*/ 157576 h 275413"/>
                  <a:gd name="connsiteX10" fmla="*/ 71312 w 216396"/>
                  <a:gd name="connsiteY10" fmla="*/ 280430 h 275413"/>
                  <a:gd name="connsiteX11" fmla="*/ 0 w 216396"/>
                  <a:gd name="connsiteY11" fmla="*/ 280430 h 275413"/>
                  <a:gd name="connsiteX12" fmla="*/ 48984 w 216396"/>
                  <a:gd name="connsiteY12" fmla="*/ 43082 h 275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6396" h="275413">
                    <a:moveTo>
                      <a:pt x="48984" y="43082"/>
                    </a:moveTo>
                    <a:cubicBezTo>
                      <a:pt x="51148" y="31377"/>
                      <a:pt x="53214" y="19181"/>
                      <a:pt x="55378" y="6393"/>
                    </a:cubicBezTo>
                    <a:lnTo>
                      <a:pt x="123444" y="6393"/>
                    </a:lnTo>
                    <a:lnTo>
                      <a:pt x="113903" y="58033"/>
                    </a:lnTo>
                    <a:lnTo>
                      <a:pt x="114985" y="58033"/>
                    </a:lnTo>
                    <a:cubicBezTo>
                      <a:pt x="127772" y="28230"/>
                      <a:pt x="162887" y="0"/>
                      <a:pt x="195838" y="0"/>
                    </a:cubicBezTo>
                    <a:cubicBezTo>
                      <a:pt x="204888" y="0"/>
                      <a:pt x="214429" y="492"/>
                      <a:pt x="222986" y="2656"/>
                    </a:cubicBezTo>
                    <a:lnTo>
                      <a:pt x="208134" y="72394"/>
                    </a:lnTo>
                    <a:cubicBezTo>
                      <a:pt x="200166" y="69739"/>
                      <a:pt x="190035" y="68165"/>
                      <a:pt x="180986" y="68165"/>
                    </a:cubicBezTo>
                    <a:cubicBezTo>
                      <a:pt x="130428" y="68165"/>
                      <a:pt x="105936" y="113411"/>
                      <a:pt x="96886" y="157576"/>
                    </a:cubicBezTo>
                    <a:lnTo>
                      <a:pt x="71312" y="280430"/>
                    </a:lnTo>
                    <a:lnTo>
                      <a:pt x="0" y="280430"/>
                    </a:lnTo>
                    <a:lnTo>
                      <a:pt x="48984" y="43082"/>
                    </a:lnTo>
                    <a:close/>
                  </a:path>
                </a:pathLst>
              </a:custGeom>
              <a:grpFill/>
              <a:ln w="9827" cap="flat">
                <a:noFill/>
                <a:prstDash val="solid"/>
                <a:miter/>
              </a:ln>
            </p:spPr>
            <p:txBody>
              <a:bodyPr rtlCol="0" anchor="ctr"/>
              <a:lstStyle/>
              <a:p>
                <a:endParaRPr lang="ja-JP" altLang="en-US" sz="1246"/>
              </a:p>
            </p:txBody>
          </p:sp>
          <p:sp>
            <p:nvSpPr>
              <p:cNvPr id="31" name="フリーフォーム: 図形 30">
                <a:extLst>
                  <a:ext uri="{FF2B5EF4-FFF2-40B4-BE49-F238E27FC236}">
                    <a16:creationId xmlns:a16="http://schemas.microsoft.com/office/drawing/2014/main" id="{CF3BF7FC-ECCA-4BA8-B184-D56A3D27757A}"/>
                  </a:ext>
                </a:extLst>
              </p:cNvPr>
              <p:cNvSpPr/>
              <p:nvPr/>
            </p:nvSpPr>
            <p:spPr>
              <a:xfrm>
                <a:off x="3409209"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3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494 w 265576"/>
                  <a:gd name="connsiteY10" fmla="*/ 116460 h 285249"/>
                  <a:gd name="connsiteX11" fmla="*/ 200068 w 265576"/>
                  <a:gd name="connsiteY11" fmla="*/ 97870 h 285249"/>
                  <a:gd name="connsiteX12" fmla="*/ 154821 w 265576"/>
                  <a:gd name="connsiteY12" fmla="*/ 52132 h 285249"/>
                  <a:gd name="connsiteX13" fmla="*/ 77706 w 265576"/>
                  <a:gd name="connsiteY13" fmla="*/ 116460 h 285249"/>
                  <a:gd name="connsiteX14" fmla="*/ 198494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1" y="279839"/>
                      <a:pt x="161117" y="286725"/>
                      <a:pt x="131903" y="286725"/>
                    </a:cubicBezTo>
                    <a:cubicBezTo>
                      <a:pt x="53115" y="286725"/>
                      <a:pt x="0" y="248462"/>
                      <a:pt x="0" y="167018"/>
                    </a:cubicBezTo>
                    <a:cubicBezTo>
                      <a:pt x="0" y="81935"/>
                      <a:pt x="66001" y="0"/>
                      <a:pt x="155903" y="0"/>
                    </a:cubicBezTo>
                    <a:cubicBezTo>
                      <a:pt x="223478" y="0"/>
                      <a:pt x="268134" y="34525"/>
                      <a:pt x="268134" y="104264"/>
                    </a:cubicBezTo>
                    <a:cubicBezTo>
                      <a:pt x="268134" y="125018"/>
                      <a:pt x="265479" y="145182"/>
                      <a:pt x="261249" y="165445"/>
                    </a:cubicBezTo>
                    <a:lnTo>
                      <a:pt x="68066" y="165445"/>
                    </a:lnTo>
                    <a:close/>
                    <a:moveTo>
                      <a:pt x="198494" y="116460"/>
                    </a:moveTo>
                    <a:cubicBezTo>
                      <a:pt x="199576" y="110067"/>
                      <a:pt x="200068" y="104264"/>
                      <a:pt x="200068" y="97870"/>
                    </a:cubicBezTo>
                    <a:cubicBezTo>
                      <a:pt x="200068" y="68657"/>
                      <a:pt x="184625" y="52132"/>
                      <a:pt x="154821" y="52132"/>
                    </a:cubicBezTo>
                    <a:cubicBezTo>
                      <a:pt x="110657" y="52132"/>
                      <a:pt x="91477" y="78689"/>
                      <a:pt x="77706" y="116460"/>
                    </a:cubicBezTo>
                    <a:lnTo>
                      <a:pt x="198494" y="116460"/>
                    </a:lnTo>
                    <a:close/>
                  </a:path>
                </a:pathLst>
              </a:custGeom>
              <a:grpFill/>
              <a:ln w="9827" cap="flat">
                <a:noFill/>
                <a:prstDash val="solid"/>
                <a:miter/>
              </a:ln>
            </p:spPr>
            <p:txBody>
              <a:bodyPr rtlCol="0" anchor="ctr"/>
              <a:lstStyle/>
              <a:p>
                <a:endParaRPr lang="ja-JP" altLang="en-US" sz="1246" dirty="0"/>
              </a:p>
            </p:txBody>
          </p:sp>
          <p:sp>
            <p:nvSpPr>
              <p:cNvPr id="32" name="フリーフォーム: 図形 31">
                <a:extLst>
                  <a:ext uri="{FF2B5EF4-FFF2-40B4-BE49-F238E27FC236}">
                    <a16:creationId xmlns:a16="http://schemas.microsoft.com/office/drawing/2014/main" id="{A8063B63-C527-4A0A-84BE-07D1FC5E4052}"/>
                  </a:ext>
                </a:extLst>
              </p:cNvPr>
              <p:cNvSpPr/>
              <p:nvPr/>
            </p:nvSpPr>
            <p:spPr>
              <a:xfrm>
                <a:off x="3803247" y="3348148"/>
                <a:ext cx="196724" cy="354103"/>
              </a:xfrm>
              <a:custGeom>
                <a:avLst/>
                <a:gdLst>
                  <a:gd name="connsiteX0" fmla="*/ 11016 w 196723"/>
                  <a:gd name="connsiteY0" fmla="*/ 81345 h 354102"/>
                  <a:gd name="connsiteX1" fmla="*/ 62656 w 196723"/>
                  <a:gd name="connsiteY1" fmla="*/ 81345 h 354102"/>
                  <a:gd name="connsiteX2" fmla="*/ 74853 w 196723"/>
                  <a:gd name="connsiteY2" fmla="*/ 24984 h 354102"/>
                  <a:gd name="connsiteX3" fmla="*/ 151477 w 196723"/>
                  <a:gd name="connsiteY3" fmla="*/ 0 h 354102"/>
                  <a:gd name="connsiteX4" fmla="*/ 133969 w 196723"/>
                  <a:gd name="connsiteY4" fmla="*/ 81444 h 354102"/>
                  <a:gd name="connsiteX5" fmla="*/ 197806 w 196723"/>
                  <a:gd name="connsiteY5" fmla="*/ 81444 h 354102"/>
                  <a:gd name="connsiteX6" fmla="*/ 186592 w 196723"/>
                  <a:gd name="connsiteY6" fmla="*/ 133575 h 354102"/>
                  <a:gd name="connsiteX7" fmla="*/ 122756 w 196723"/>
                  <a:gd name="connsiteY7" fmla="*/ 133575 h 354102"/>
                  <a:gd name="connsiteX8" fmla="*/ 96690 w 196723"/>
                  <a:gd name="connsiteY8" fmla="*/ 253282 h 354102"/>
                  <a:gd name="connsiteX9" fmla="*/ 93542 w 196723"/>
                  <a:gd name="connsiteY9" fmla="*/ 279839 h 354102"/>
                  <a:gd name="connsiteX10" fmla="*/ 120690 w 196723"/>
                  <a:gd name="connsiteY10" fmla="*/ 306496 h 354102"/>
                  <a:gd name="connsiteX11" fmla="*/ 155215 w 196723"/>
                  <a:gd name="connsiteY11" fmla="*/ 300102 h 354102"/>
                  <a:gd name="connsiteX12" fmla="*/ 143018 w 196723"/>
                  <a:gd name="connsiteY12" fmla="*/ 355480 h 354102"/>
                  <a:gd name="connsiteX13" fmla="*/ 104755 w 196723"/>
                  <a:gd name="connsiteY13" fmla="*/ 361873 h 354102"/>
                  <a:gd name="connsiteX14" fmla="*/ 22328 w 196723"/>
                  <a:gd name="connsiteY14" fmla="*/ 290069 h 354102"/>
                  <a:gd name="connsiteX15" fmla="*/ 31377 w 196723"/>
                  <a:gd name="connsiteY15" fmla="*/ 226232 h 354102"/>
                  <a:gd name="connsiteX16" fmla="*/ 51640 w 196723"/>
                  <a:gd name="connsiteY16" fmla="*/ 133674 h 354102"/>
                  <a:gd name="connsiteX17" fmla="*/ 0 w 196723"/>
                  <a:gd name="connsiteY17" fmla="*/ 133674 h 354102"/>
                  <a:gd name="connsiteX18" fmla="*/ 11016 w 196723"/>
                  <a:gd name="connsiteY18" fmla="*/ 81345 h 354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6723" h="354102">
                    <a:moveTo>
                      <a:pt x="11016" y="81345"/>
                    </a:moveTo>
                    <a:lnTo>
                      <a:pt x="62656" y="81345"/>
                    </a:lnTo>
                    <a:lnTo>
                      <a:pt x="74853" y="24984"/>
                    </a:lnTo>
                    <a:lnTo>
                      <a:pt x="151477" y="0"/>
                    </a:lnTo>
                    <a:lnTo>
                      <a:pt x="133969" y="81444"/>
                    </a:lnTo>
                    <a:lnTo>
                      <a:pt x="197806" y="81444"/>
                    </a:lnTo>
                    <a:lnTo>
                      <a:pt x="186592" y="133575"/>
                    </a:lnTo>
                    <a:lnTo>
                      <a:pt x="122756" y="133575"/>
                    </a:lnTo>
                    <a:lnTo>
                      <a:pt x="96690" y="253282"/>
                    </a:lnTo>
                    <a:cubicBezTo>
                      <a:pt x="95116" y="259675"/>
                      <a:pt x="93542" y="269216"/>
                      <a:pt x="93542" y="279839"/>
                    </a:cubicBezTo>
                    <a:cubicBezTo>
                      <a:pt x="93542" y="296364"/>
                      <a:pt x="104755" y="306496"/>
                      <a:pt x="120690" y="306496"/>
                    </a:cubicBezTo>
                    <a:cubicBezTo>
                      <a:pt x="133477" y="306496"/>
                      <a:pt x="146264" y="303840"/>
                      <a:pt x="155215" y="300102"/>
                    </a:cubicBezTo>
                    <a:lnTo>
                      <a:pt x="143018" y="355480"/>
                    </a:lnTo>
                    <a:cubicBezTo>
                      <a:pt x="130821" y="358135"/>
                      <a:pt x="116952" y="361873"/>
                      <a:pt x="104755" y="361873"/>
                    </a:cubicBezTo>
                    <a:cubicBezTo>
                      <a:pt x="56361" y="361873"/>
                      <a:pt x="22328" y="342693"/>
                      <a:pt x="22328" y="290069"/>
                    </a:cubicBezTo>
                    <a:cubicBezTo>
                      <a:pt x="22328" y="268823"/>
                      <a:pt x="26558" y="248069"/>
                      <a:pt x="31377" y="226232"/>
                    </a:cubicBezTo>
                    <a:lnTo>
                      <a:pt x="51640" y="133674"/>
                    </a:lnTo>
                    <a:lnTo>
                      <a:pt x="0" y="133674"/>
                    </a:lnTo>
                    <a:lnTo>
                      <a:pt x="11016" y="81345"/>
                    </a:lnTo>
                    <a:close/>
                  </a:path>
                </a:pathLst>
              </a:custGeom>
              <a:grpFill/>
              <a:ln w="9827" cap="flat">
                <a:noFill/>
                <a:prstDash val="solid"/>
                <a:miter/>
              </a:ln>
            </p:spPr>
            <p:txBody>
              <a:bodyPr rtlCol="0" anchor="ctr"/>
              <a:lstStyle/>
              <a:p>
                <a:endParaRPr lang="ja-JP" altLang="en-US" sz="1246"/>
              </a:p>
            </p:txBody>
          </p:sp>
          <p:sp>
            <p:nvSpPr>
              <p:cNvPr id="33" name="フリーフォーム: 図形 32">
                <a:extLst>
                  <a:ext uri="{FF2B5EF4-FFF2-40B4-BE49-F238E27FC236}">
                    <a16:creationId xmlns:a16="http://schemas.microsoft.com/office/drawing/2014/main" id="{C971D949-21D4-459B-9C92-29D75D70C183}"/>
                  </a:ext>
                </a:extLst>
              </p:cNvPr>
              <p:cNvSpPr/>
              <p:nvPr/>
            </p:nvSpPr>
            <p:spPr>
              <a:xfrm>
                <a:off x="3980790" y="3304475"/>
                <a:ext cx="285249" cy="393447"/>
              </a:xfrm>
              <a:custGeom>
                <a:avLst/>
                <a:gdLst>
                  <a:gd name="connsiteX0" fmla="*/ 84985 w 285249"/>
                  <a:gd name="connsiteY0" fmla="*/ 0 h 393447"/>
                  <a:gd name="connsiteX1" fmla="*/ 156297 w 285249"/>
                  <a:gd name="connsiteY1" fmla="*/ 0 h 393447"/>
                  <a:gd name="connsiteX2" fmla="*/ 122264 w 285249"/>
                  <a:gd name="connsiteY2" fmla="*/ 151674 h 393447"/>
                  <a:gd name="connsiteX3" fmla="*/ 123346 w 285249"/>
                  <a:gd name="connsiteY3" fmla="*/ 151674 h 393447"/>
                  <a:gd name="connsiteX4" fmla="*/ 201052 w 285249"/>
                  <a:gd name="connsiteY4" fmla="*/ 118723 h 393447"/>
                  <a:gd name="connsiteX5" fmla="*/ 290463 w 285249"/>
                  <a:gd name="connsiteY5" fmla="*/ 206462 h 393447"/>
                  <a:gd name="connsiteX6" fmla="*/ 281413 w 285249"/>
                  <a:gd name="connsiteY6" fmla="*/ 266069 h 393447"/>
                  <a:gd name="connsiteX7" fmla="*/ 252692 w 285249"/>
                  <a:gd name="connsiteY7" fmla="*/ 399054 h 393447"/>
                  <a:gd name="connsiteX8" fmla="*/ 181379 w 285249"/>
                  <a:gd name="connsiteY8" fmla="*/ 399054 h 393447"/>
                  <a:gd name="connsiteX9" fmla="*/ 208035 w 285249"/>
                  <a:gd name="connsiteY9" fmla="*/ 269806 h 393447"/>
                  <a:gd name="connsiteX10" fmla="*/ 216003 w 285249"/>
                  <a:gd name="connsiteY10" fmla="*/ 212363 h 393447"/>
                  <a:gd name="connsiteX11" fmla="*/ 177150 w 285249"/>
                  <a:gd name="connsiteY11" fmla="*/ 174100 h 393447"/>
                  <a:gd name="connsiteX12" fmla="*/ 100526 w 285249"/>
                  <a:gd name="connsiteY12" fmla="*/ 261347 h 393447"/>
                  <a:gd name="connsiteX13" fmla="*/ 71312 w 285249"/>
                  <a:gd name="connsiteY13" fmla="*/ 399152 h 393447"/>
                  <a:gd name="connsiteX14" fmla="*/ 0 w 285249"/>
                  <a:gd name="connsiteY14" fmla="*/ 399152 h 393447"/>
                  <a:gd name="connsiteX15" fmla="*/ 84985 w 285249"/>
                  <a:gd name="connsiteY15" fmla="*/ 0 h 393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5249" h="393447">
                    <a:moveTo>
                      <a:pt x="84985" y="0"/>
                    </a:moveTo>
                    <a:lnTo>
                      <a:pt x="156297" y="0"/>
                    </a:lnTo>
                    <a:lnTo>
                      <a:pt x="122264" y="151674"/>
                    </a:lnTo>
                    <a:lnTo>
                      <a:pt x="123346" y="151674"/>
                    </a:lnTo>
                    <a:cubicBezTo>
                      <a:pt x="143018" y="133575"/>
                      <a:pt x="170166" y="118723"/>
                      <a:pt x="201052" y="118723"/>
                    </a:cubicBezTo>
                    <a:cubicBezTo>
                      <a:pt x="254757" y="118723"/>
                      <a:pt x="290463" y="152264"/>
                      <a:pt x="290463" y="206462"/>
                    </a:cubicBezTo>
                    <a:cubicBezTo>
                      <a:pt x="290463" y="227216"/>
                      <a:pt x="285151" y="249052"/>
                      <a:pt x="281413" y="266069"/>
                    </a:cubicBezTo>
                    <a:lnTo>
                      <a:pt x="252692" y="399054"/>
                    </a:lnTo>
                    <a:lnTo>
                      <a:pt x="181379" y="399054"/>
                    </a:lnTo>
                    <a:lnTo>
                      <a:pt x="208035" y="269806"/>
                    </a:lnTo>
                    <a:cubicBezTo>
                      <a:pt x="211773" y="251216"/>
                      <a:pt x="216003" y="232527"/>
                      <a:pt x="216003" y="212363"/>
                    </a:cubicBezTo>
                    <a:cubicBezTo>
                      <a:pt x="216003" y="189445"/>
                      <a:pt x="200068" y="174100"/>
                      <a:pt x="177150" y="174100"/>
                    </a:cubicBezTo>
                    <a:cubicBezTo>
                      <a:pt x="127674" y="174100"/>
                      <a:pt x="109575" y="220429"/>
                      <a:pt x="100526" y="261347"/>
                    </a:cubicBezTo>
                    <a:lnTo>
                      <a:pt x="71312" y="399152"/>
                    </a:lnTo>
                    <a:lnTo>
                      <a:pt x="0" y="399152"/>
                    </a:lnTo>
                    <a:lnTo>
                      <a:pt x="84985" y="0"/>
                    </a:lnTo>
                    <a:close/>
                  </a:path>
                </a:pathLst>
              </a:custGeom>
              <a:grpFill/>
              <a:ln w="9827" cap="flat">
                <a:noFill/>
                <a:prstDash val="solid"/>
                <a:miter/>
              </a:ln>
            </p:spPr>
            <p:txBody>
              <a:bodyPr rtlCol="0" anchor="ctr"/>
              <a:lstStyle/>
              <a:p>
                <a:endParaRPr lang="ja-JP" altLang="en-US" sz="1246"/>
              </a:p>
            </p:txBody>
          </p:sp>
          <p:sp>
            <p:nvSpPr>
              <p:cNvPr id="34" name="フリーフォーム: 図形 33">
                <a:extLst>
                  <a:ext uri="{FF2B5EF4-FFF2-40B4-BE49-F238E27FC236}">
                    <a16:creationId xmlns:a16="http://schemas.microsoft.com/office/drawing/2014/main" id="{1FBF2F03-5931-47EA-9009-8A412753D48D}"/>
                  </a:ext>
                </a:extLst>
              </p:cNvPr>
              <p:cNvSpPr/>
              <p:nvPr/>
            </p:nvSpPr>
            <p:spPr>
              <a:xfrm>
                <a:off x="4291023"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4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396 w 265576"/>
                  <a:gd name="connsiteY10" fmla="*/ 116460 h 285249"/>
                  <a:gd name="connsiteX11" fmla="*/ 199970 w 265576"/>
                  <a:gd name="connsiteY11" fmla="*/ 97870 h 285249"/>
                  <a:gd name="connsiteX12" fmla="*/ 154723 w 265576"/>
                  <a:gd name="connsiteY12" fmla="*/ 52132 h 285249"/>
                  <a:gd name="connsiteX13" fmla="*/ 77607 w 265576"/>
                  <a:gd name="connsiteY13" fmla="*/ 116460 h 285249"/>
                  <a:gd name="connsiteX14" fmla="*/ 198396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1" y="279839"/>
                      <a:pt x="161117" y="286725"/>
                      <a:pt x="131903" y="286725"/>
                    </a:cubicBezTo>
                    <a:cubicBezTo>
                      <a:pt x="53115" y="286725"/>
                      <a:pt x="0" y="248462"/>
                      <a:pt x="0" y="167018"/>
                    </a:cubicBezTo>
                    <a:cubicBezTo>
                      <a:pt x="0" y="81935"/>
                      <a:pt x="66001" y="0"/>
                      <a:pt x="155904" y="0"/>
                    </a:cubicBezTo>
                    <a:cubicBezTo>
                      <a:pt x="223478" y="0"/>
                      <a:pt x="268134" y="34525"/>
                      <a:pt x="268134" y="104264"/>
                    </a:cubicBezTo>
                    <a:cubicBezTo>
                      <a:pt x="268134" y="125018"/>
                      <a:pt x="265479" y="145182"/>
                      <a:pt x="261249" y="165445"/>
                    </a:cubicBezTo>
                    <a:lnTo>
                      <a:pt x="68066" y="165445"/>
                    </a:lnTo>
                    <a:close/>
                    <a:moveTo>
                      <a:pt x="198396" y="116460"/>
                    </a:moveTo>
                    <a:cubicBezTo>
                      <a:pt x="199478" y="110067"/>
                      <a:pt x="199970" y="104264"/>
                      <a:pt x="199970" y="97870"/>
                    </a:cubicBezTo>
                    <a:cubicBezTo>
                      <a:pt x="199970" y="68657"/>
                      <a:pt x="184527" y="52132"/>
                      <a:pt x="154723" y="52132"/>
                    </a:cubicBezTo>
                    <a:cubicBezTo>
                      <a:pt x="110559" y="52132"/>
                      <a:pt x="91378" y="78689"/>
                      <a:pt x="77607" y="116460"/>
                    </a:cubicBezTo>
                    <a:lnTo>
                      <a:pt x="198396" y="116460"/>
                    </a:lnTo>
                    <a:close/>
                  </a:path>
                </a:pathLst>
              </a:custGeom>
              <a:grpFill/>
              <a:ln w="9827" cap="flat">
                <a:noFill/>
                <a:prstDash val="solid"/>
                <a:miter/>
              </a:ln>
            </p:spPr>
            <p:txBody>
              <a:bodyPr rtlCol="0" anchor="ctr"/>
              <a:lstStyle/>
              <a:p>
                <a:endParaRPr lang="ja-JP" altLang="en-US" sz="1246"/>
              </a:p>
            </p:txBody>
          </p:sp>
          <p:sp>
            <p:nvSpPr>
              <p:cNvPr id="35" name="フリーフォーム: 図形 34">
                <a:extLst>
                  <a:ext uri="{FF2B5EF4-FFF2-40B4-BE49-F238E27FC236}">
                    <a16:creationId xmlns:a16="http://schemas.microsoft.com/office/drawing/2014/main" id="{E10A47A1-0FC0-4F84-A2E1-FBA475C28315}"/>
                  </a:ext>
                </a:extLst>
              </p:cNvPr>
              <p:cNvSpPr/>
              <p:nvPr/>
            </p:nvSpPr>
            <p:spPr>
              <a:xfrm>
                <a:off x="4668831" y="3332213"/>
                <a:ext cx="383611" cy="363939"/>
              </a:xfrm>
              <a:custGeom>
                <a:avLst/>
                <a:gdLst>
                  <a:gd name="connsiteX0" fmla="*/ 79870 w 383611"/>
                  <a:gd name="connsiteY0" fmla="*/ 0 h 363938"/>
                  <a:gd name="connsiteX1" fmla="*/ 174002 w 383611"/>
                  <a:gd name="connsiteY1" fmla="*/ 0 h 363938"/>
                  <a:gd name="connsiteX2" fmla="*/ 253282 w 383611"/>
                  <a:gd name="connsiteY2" fmla="*/ 282003 h 363938"/>
                  <a:gd name="connsiteX3" fmla="*/ 254364 w 383611"/>
                  <a:gd name="connsiteY3" fmla="*/ 282003 h 363938"/>
                  <a:gd name="connsiteX4" fmla="*/ 315053 w 383611"/>
                  <a:gd name="connsiteY4" fmla="*/ 0 h 363938"/>
                  <a:gd name="connsiteX5" fmla="*/ 385283 w 383611"/>
                  <a:gd name="connsiteY5" fmla="*/ 0 h 363938"/>
                  <a:gd name="connsiteX6" fmla="*/ 304922 w 383611"/>
                  <a:gd name="connsiteY6" fmla="*/ 371316 h 363938"/>
                  <a:gd name="connsiteX7" fmla="*/ 209117 w 383611"/>
                  <a:gd name="connsiteY7" fmla="*/ 371316 h 363938"/>
                  <a:gd name="connsiteX8" fmla="*/ 131411 w 383611"/>
                  <a:gd name="connsiteY8" fmla="*/ 86657 h 363938"/>
                  <a:gd name="connsiteX9" fmla="*/ 130329 w 383611"/>
                  <a:gd name="connsiteY9" fmla="*/ 86657 h 363938"/>
                  <a:gd name="connsiteX10" fmla="*/ 71312 w 383611"/>
                  <a:gd name="connsiteY10" fmla="*/ 371316 h 363938"/>
                  <a:gd name="connsiteX11" fmla="*/ 0 w 383611"/>
                  <a:gd name="connsiteY11" fmla="*/ 371316 h 363938"/>
                  <a:gd name="connsiteX12" fmla="*/ 79870 w 383611"/>
                  <a:gd name="connsiteY12" fmla="*/ 0 h 363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3611" h="363938">
                    <a:moveTo>
                      <a:pt x="79870" y="0"/>
                    </a:moveTo>
                    <a:lnTo>
                      <a:pt x="174002" y="0"/>
                    </a:lnTo>
                    <a:lnTo>
                      <a:pt x="253282" y="282003"/>
                    </a:lnTo>
                    <a:lnTo>
                      <a:pt x="254364" y="282003"/>
                    </a:lnTo>
                    <a:lnTo>
                      <a:pt x="315053" y="0"/>
                    </a:lnTo>
                    <a:lnTo>
                      <a:pt x="385283" y="0"/>
                    </a:lnTo>
                    <a:lnTo>
                      <a:pt x="304922" y="371316"/>
                    </a:lnTo>
                    <a:lnTo>
                      <a:pt x="209117" y="371316"/>
                    </a:lnTo>
                    <a:lnTo>
                      <a:pt x="131411" y="86657"/>
                    </a:lnTo>
                    <a:lnTo>
                      <a:pt x="130329" y="86657"/>
                    </a:lnTo>
                    <a:lnTo>
                      <a:pt x="71312" y="371316"/>
                    </a:lnTo>
                    <a:lnTo>
                      <a:pt x="0" y="371316"/>
                    </a:lnTo>
                    <a:lnTo>
                      <a:pt x="79870" y="0"/>
                    </a:lnTo>
                    <a:close/>
                  </a:path>
                </a:pathLst>
              </a:custGeom>
              <a:grpFill/>
              <a:ln w="9827" cap="flat">
                <a:noFill/>
                <a:prstDash val="solid"/>
                <a:miter/>
              </a:ln>
            </p:spPr>
            <p:txBody>
              <a:bodyPr rtlCol="0" anchor="ctr"/>
              <a:lstStyle/>
              <a:p>
                <a:endParaRPr lang="ja-JP" altLang="en-US" sz="1246"/>
              </a:p>
            </p:txBody>
          </p:sp>
          <p:sp>
            <p:nvSpPr>
              <p:cNvPr id="36" name="フリーフォーム: 図形 35">
                <a:extLst>
                  <a:ext uri="{FF2B5EF4-FFF2-40B4-BE49-F238E27FC236}">
                    <a16:creationId xmlns:a16="http://schemas.microsoft.com/office/drawing/2014/main" id="{B8EC7E3B-584E-40DE-9A59-FB523B05000F}"/>
                  </a:ext>
                </a:extLst>
              </p:cNvPr>
              <p:cNvSpPr/>
              <p:nvPr/>
            </p:nvSpPr>
            <p:spPr>
              <a:xfrm>
                <a:off x="5037589"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4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396 w 265576"/>
                  <a:gd name="connsiteY10" fmla="*/ 116460 h 285249"/>
                  <a:gd name="connsiteX11" fmla="*/ 199969 w 265576"/>
                  <a:gd name="connsiteY11" fmla="*/ 97870 h 285249"/>
                  <a:gd name="connsiteX12" fmla="*/ 154723 w 265576"/>
                  <a:gd name="connsiteY12" fmla="*/ 52132 h 285249"/>
                  <a:gd name="connsiteX13" fmla="*/ 77607 w 265576"/>
                  <a:gd name="connsiteY13" fmla="*/ 116460 h 285249"/>
                  <a:gd name="connsiteX14" fmla="*/ 198396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1" y="279839"/>
                      <a:pt x="161117" y="286725"/>
                      <a:pt x="131903" y="286725"/>
                    </a:cubicBezTo>
                    <a:cubicBezTo>
                      <a:pt x="53115" y="286725"/>
                      <a:pt x="0" y="248462"/>
                      <a:pt x="0" y="167018"/>
                    </a:cubicBezTo>
                    <a:cubicBezTo>
                      <a:pt x="0" y="81935"/>
                      <a:pt x="66001" y="0"/>
                      <a:pt x="155904" y="0"/>
                    </a:cubicBezTo>
                    <a:cubicBezTo>
                      <a:pt x="223478" y="0"/>
                      <a:pt x="268134" y="34525"/>
                      <a:pt x="268134" y="104264"/>
                    </a:cubicBezTo>
                    <a:cubicBezTo>
                      <a:pt x="268134" y="125018"/>
                      <a:pt x="265479" y="145182"/>
                      <a:pt x="261249" y="165445"/>
                    </a:cubicBezTo>
                    <a:lnTo>
                      <a:pt x="68066" y="165445"/>
                    </a:lnTo>
                    <a:close/>
                    <a:moveTo>
                      <a:pt x="198396" y="116460"/>
                    </a:moveTo>
                    <a:cubicBezTo>
                      <a:pt x="199478" y="110067"/>
                      <a:pt x="199969" y="104264"/>
                      <a:pt x="199969" y="97870"/>
                    </a:cubicBezTo>
                    <a:cubicBezTo>
                      <a:pt x="199969" y="68657"/>
                      <a:pt x="184527" y="52132"/>
                      <a:pt x="154723" y="52132"/>
                    </a:cubicBezTo>
                    <a:cubicBezTo>
                      <a:pt x="110559" y="52132"/>
                      <a:pt x="91378" y="78689"/>
                      <a:pt x="77607" y="116460"/>
                    </a:cubicBezTo>
                    <a:lnTo>
                      <a:pt x="198396" y="116460"/>
                    </a:lnTo>
                    <a:close/>
                  </a:path>
                </a:pathLst>
              </a:custGeom>
              <a:grpFill/>
              <a:ln w="9827" cap="flat">
                <a:noFill/>
                <a:prstDash val="solid"/>
                <a:miter/>
              </a:ln>
            </p:spPr>
            <p:txBody>
              <a:bodyPr rtlCol="0" anchor="ctr"/>
              <a:lstStyle/>
              <a:p>
                <a:endParaRPr lang="ja-JP" altLang="en-US" sz="1246"/>
              </a:p>
            </p:txBody>
          </p:sp>
          <p:sp>
            <p:nvSpPr>
              <p:cNvPr id="37" name="フリーフォーム: 図形 36">
                <a:extLst>
                  <a:ext uri="{FF2B5EF4-FFF2-40B4-BE49-F238E27FC236}">
                    <a16:creationId xmlns:a16="http://schemas.microsoft.com/office/drawing/2014/main" id="{E91B4E1C-0AE5-4C96-876D-F5380969BD42}"/>
                  </a:ext>
                </a:extLst>
              </p:cNvPr>
              <p:cNvSpPr/>
              <p:nvPr/>
            </p:nvSpPr>
            <p:spPr>
              <a:xfrm>
                <a:off x="5275231" y="3429591"/>
                <a:ext cx="334430" cy="265577"/>
              </a:xfrm>
              <a:custGeom>
                <a:avLst/>
                <a:gdLst>
                  <a:gd name="connsiteX0" fmla="*/ 175674 w 334430"/>
                  <a:gd name="connsiteY0" fmla="*/ 94132 h 265576"/>
                  <a:gd name="connsiteX1" fmla="*/ 252790 w 334430"/>
                  <a:gd name="connsiteY1" fmla="*/ 0 h 265576"/>
                  <a:gd name="connsiteX2" fmla="*/ 337873 w 334430"/>
                  <a:gd name="connsiteY2" fmla="*/ 0 h 265576"/>
                  <a:gd name="connsiteX3" fmla="*/ 221314 w 334430"/>
                  <a:gd name="connsiteY3" fmla="*/ 130920 h 265576"/>
                  <a:gd name="connsiteX4" fmla="*/ 286725 w 334430"/>
                  <a:gd name="connsiteY4" fmla="*/ 274036 h 265576"/>
                  <a:gd name="connsiteX5" fmla="*/ 209019 w 334430"/>
                  <a:gd name="connsiteY5" fmla="*/ 274036 h 265576"/>
                  <a:gd name="connsiteX6" fmla="*/ 167018 w 334430"/>
                  <a:gd name="connsiteY6" fmla="*/ 169182 h 265576"/>
                  <a:gd name="connsiteX7" fmla="*/ 85083 w 334430"/>
                  <a:gd name="connsiteY7" fmla="*/ 274036 h 265576"/>
                  <a:gd name="connsiteX8" fmla="*/ 0 w 334430"/>
                  <a:gd name="connsiteY8" fmla="*/ 274036 h 265576"/>
                  <a:gd name="connsiteX9" fmla="*/ 123936 w 334430"/>
                  <a:gd name="connsiteY9" fmla="*/ 130920 h 265576"/>
                  <a:gd name="connsiteX10" fmla="*/ 65902 w 334430"/>
                  <a:gd name="connsiteY10" fmla="*/ 0 h 265576"/>
                  <a:gd name="connsiteX11" fmla="*/ 139871 w 334430"/>
                  <a:gd name="connsiteY11" fmla="*/ 0 h 265576"/>
                  <a:gd name="connsiteX12" fmla="*/ 175674 w 334430"/>
                  <a:gd name="connsiteY12" fmla="*/ 94132 h 265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34430" h="265576">
                    <a:moveTo>
                      <a:pt x="175674" y="94132"/>
                    </a:moveTo>
                    <a:lnTo>
                      <a:pt x="252790" y="0"/>
                    </a:lnTo>
                    <a:lnTo>
                      <a:pt x="337873" y="0"/>
                    </a:lnTo>
                    <a:lnTo>
                      <a:pt x="221314" y="130920"/>
                    </a:lnTo>
                    <a:lnTo>
                      <a:pt x="286725" y="274036"/>
                    </a:lnTo>
                    <a:lnTo>
                      <a:pt x="209019" y="274036"/>
                    </a:lnTo>
                    <a:lnTo>
                      <a:pt x="167018" y="169182"/>
                    </a:lnTo>
                    <a:lnTo>
                      <a:pt x="85083" y="274036"/>
                    </a:lnTo>
                    <a:lnTo>
                      <a:pt x="0" y="274036"/>
                    </a:lnTo>
                    <a:lnTo>
                      <a:pt x="123936" y="130920"/>
                    </a:lnTo>
                    <a:lnTo>
                      <a:pt x="65902" y="0"/>
                    </a:lnTo>
                    <a:lnTo>
                      <a:pt x="139871" y="0"/>
                    </a:lnTo>
                    <a:lnTo>
                      <a:pt x="175674" y="94132"/>
                    </a:lnTo>
                    <a:close/>
                  </a:path>
                </a:pathLst>
              </a:custGeom>
              <a:grpFill/>
              <a:ln w="9827" cap="flat">
                <a:noFill/>
                <a:prstDash val="solid"/>
                <a:miter/>
              </a:ln>
            </p:spPr>
            <p:txBody>
              <a:bodyPr rtlCol="0" anchor="ctr"/>
              <a:lstStyle/>
              <a:p>
                <a:endParaRPr lang="ja-JP" altLang="en-US" sz="1246"/>
              </a:p>
            </p:txBody>
          </p:sp>
          <p:sp>
            <p:nvSpPr>
              <p:cNvPr id="38" name="フリーフォーム: 図形 37">
                <a:extLst>
                  <a:ext uri="{FF2B5EF4-FFF2-40B4-BE49-F238E27FC236}">
                    <a16:creationId xmlns:a16="http://schemas.microsoft.com/office/drawing/2014/main" id="{580899CD-01CB-40C9-8887-6448A667D410}"/>
                  </a:ext>
                </a:extLst>
              </p:cNvPr>
              <p:cNvSpPr/>
              <p:nvPr/>
            </p:nvSpPr>
            <p:spPr>
              <a:xfrm>
                <a:off x="5620973" y="3348148"/>
                <a:ext cx="196724" cy="354103"/>
              </a:xfrm>
              <a:custGeom>
                <a:avLst/>
                <a:gdLst>
                  <a:gd name="connsiteX0" fmla="*/ 11115 w 196723"/>
                  <a:gd name="connsiteY0" fmla="*/ 81345 h 354102"/>
                  <a:gd name="connsiteX1" fmla="*/ 62755 w 196723"/>
                  <a:gd name="connsiteY1" fmla="*/ 81345 h 354102"/>
                  <a:gd name="connsiteX2" fmla="*/ 74952 w 196723"/>
                  <a:gd name="connsiteY2" fmla="*/ 24984 h 354102"/>
                  <a:gd name="connsiteX3" fmla="*/ 151576 w 196723"/>
                  <a:gd name="connsiteY3" fmla="*/ 0 h 354102"/>
                  <a:gd name="connsiteX4" fmla="*/ 133969 w 196723"/>
                  <a:gd name="connsiteY4" fmla="*/ 81444 h 354102"/>
                  <a:gd name="connsiteX5" fmla="*/ 197806 w 196723"/>
                  <a:gd name="connsiteY5" fmla="*/ 81444 h 354102"/>
                  <a:gd name="connsiteX6" fmla="*/ 186592 w 196723"/>
                  <a:gd name="connsiteY6" fmla="*/ 133575 h 354102"/>
                  <a:gd name="connsiteX7" fmla="*/ 122756 w 196723"/>
                  <a:gd name="connsiteY7" fmla="*/ 133575 h 354102"/>
                  <a:gd name="connsiteX8" fmla="*/ 96690 w 196723"/>
                  <a:gd name="connsiteY8" fmla="*/ 253282 h 354102"/>
                  <a:gd name="connsiteX9" fmla="*/ 93444 w 196723"/>
                  <a:gd name="connsiteY9" fmla="*/ 279839 h 354102"/>
                  <a:gd name="connsiteX10" fmla="*/ 120592 w 196723"/>
                  <a:gd name="connsiteY10" fmla="*/ 306496 h 354102"/>
                  <a:gd name="connsiteX11" fmla="*/ 155215 w 196723"/>
                  <a:gd name="connsiteY11" fmla="*/ 300102 h 354102"/>
                  <a:gd name="connsiteX12" fmla="*/ 143018 w 196723"/>
                  <a:gd name="connsiteY12" fmla="*/ 355480 h 354102"/>
                  <a:gd name="connsiteX13" fmla="*/ 104755 w 196723"/>
                  <a:gd name="connsiteY13" fmla="*/ 361873 h 354102"/>
                  <a:gd name="connsiteX14" fmla="*/ 22328 w 196723"/>
                  <a:gd name="connsiteY14" fmla="*/ 290069 h 354102"/>
                  <a:gd name="connsiteX15" fmla="*/ 31377 w 196723"/>
                  <a:gd name="connsiteY15" fmla="*/ 226232 h 354102"/>
                  <a:gd name="connsiteX16" fmla="*/ 51640 w 196723"/>
                  <a:gd name="connsiteY16" fmla="*/ 133674 h 354102"/>
                  <a:gd name="connsiteX17" fmla="*/ 0 w 196723"/>
                  <a:gd name="connsiteY17" fmla="*/ 133674 h 354102"/>
                  <a:gd name="connsiteX18" fmla="*/ 11115 w 196723"/>
                  <a:gd name="connsiteY18" fmla="*/ 81345 h 354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6723" h="354102">
                    <a:moveTo>
                      <a:pt x="11115" y="81345"/>
                    </a:moveTo>
                    <a:lnTo>
                      <a:pt x="62755" y="81345"/>
                    </a:lnTo>
                    <a:lnTo>
                      <a:pt x="74952" y="24984"/>
                    </a:lnTo>
                    <a:lnTo>
                      <a:pt x="151576" y="0"/>
                    </a:lnTo>
                    <a:lnTo>
                      <a:pt x="133969" y="81444"/>
                    </a:lnTo>
                    <a:lnTo>
                      <a:pt x="197806" y="81444"/>
                    </a:lnTo>
                    <a:lnTo>
                      <a:pt x="186592" y="133575"/>
                    </a:lnTo>
                    <a:lnTo>
                      <a:pt x="122756" y="133575"/>
                    </a:lnTo>
                    <a:lnTo>
                      <a:pt x="96690" y="253282"/>
                    </a:lnTo>
                    <a:cubicBezTo>
                      <a:pt x="95116" y="259675"/>
                      <a:pt x="93444" y="269216"/>
                      <a:pt x="93444" y="279839"/>
                    </a:cubicBezTo>
                    <a:cubicBezTo>
                      <a:pt x="93444" y="296364"/>
                      <a:pt x="104657" y="306496"/>
                      <a:pt x="120592" y="306496"/>
                    </a:cubicBezTo>
                    <a:cubicBezTo>
                      <a:pt x="133379" y="306496"/>
                      <a:pt x="146166" y="303840"/>
                      <a:pt x="155215" y="300102"/>
                    </a:cubicBezTo>
                    <a:lnTo>
                      <a:pt x="143018" y="355480"/>
                    </a:lnTo>
                    <a:cubicBezTo>
                      <a:pt x="130821" y="358135"/>
                      <a:pt x="116952" y="361873"/>
                      <a:pt x="104755" y="361873"/>
                    </a:cubicBezTo>
                    <a:cubicBezTo>
                      <a:pt x="56361" y="361873"/>
                      <a:pt x="22328" y="342693"/>
                      <a:pt x="22328" y="290069"/>
                    </a:cubicBezTo>
                    <a:cubicBezTo>
                      <a:pt x="22328" y="268823"/>
                      <a:pt x="26558" y="248069"/>
                      <a:pt x="31377" y="226232"/>
                    </a:cubicBezTo>
                    <a:lnTo>
                      <a:pt x="51640" y="133674"/>
                    </a:lnTo>
                    <a:lnTo>
                      <a:pt x="0" y="133674"/>
                    </a:lnTo>
                    <a:lnTo>
                      <a:pt x="11115" y="81345"/>
                    </a:lnTo>
                    <a:close/>
                  </a:path>
                </a:pathLst>
              </a:custGeom>
              <a:grpFill/>
              <a:ln w="9827" cap="flat">
                <a:noFill/>
                <a:prstDash val="solid"/>
                <a:miter/>
              </a:ln>
            </p:spPr>
            <p:txBody>
              <a:bodyPr rtlCol="0" anchor="ctr"/>
              <a:lstStyle/>
              <a:p>
                <a:endParaRPr lang="ja-JP" altLang="en-US" sz="1246"/>
              </a:p>
            </p:txBody>
          </p:sp>
          <p:sp>
            <p:nvSpPr>
              <p:cNvPr id="39" name="フリーフォーム: 図形 38">
                <a:extLst>
                  <a:ext uri="{FF2B5EF4-FFF2-40B4-BE49-F238E27FC236}">
                    <a16:creationId xmlns:a16="http://schemas.microsoft.com/office/drawing/2014/main" id="{D6E48865-908A-4826-9DF2-8098FF0010F2}"/>
                  </a:ext>
                </a:extLst>
              </p:cNvPr>
              <p:cNvSpPr/>
              <p:nvPr/>
            </p:nvSpPr>
            <p:spPr>
              <a:xfrm>
                <a:off x="5941436" y="3332213"/>
                <a:ext cx="344266" cy="363939"/>
              </a:xfrm>
              <a:custGeom>
                <a:avLst/>
                <a:gdLst>
                  <a:gd name="connsiteX0" fmla="*/ 0 w 344266"/>
                  <a:gd name="connsiteY0" fmla="*/ 0 h 363938"/>
                  <a:gd name="connsiteX1" fmla="*/ 74460 w 344266"/>
                  <a:gd name="connsiteY1" fmla="*/ 0 h 363938"/>
                  <a:gd name="connsiteX2" fmla="*/ 109083 w 344266"/>
                  <a:gd name="connsiteY2" fmla="*/ 288889 h 363938"/>
                  <a:gd name="connsiteX3" fmla="*/ 110165 w 344266"/>
                  <a:gd name="connsiteY3" fmla="*/ 288889 h 363938"/>
                  <a:gd name="connsiteX4" fmla="*/ 264495 w 344266"/>
                  <a:gd name="connsiteY4" fmla="*/ 0 h 363938"/>
                  <a:gd name="connsiteX5" fmla="*/ 345349 w 344266"/>
                  <a:gd name="connsiteY5" fmla="*/ 0 h 363938"/>
                  <a:gd name="connsiteX6" fmla="*/ 137805 w 344266"/>
                  <a:gd name="connsiteY6" fmla="*/ 371316 h 363938"/>
                  <a:gd name="connsiteX7" fmla="*/ 48984 w 344266"/>
                  <a:gd name="connsiteY7" fmla="*/ 371316 h 363938"/>
                  <a:gd name="connsiteX8" fmla="*/ 0 w 344266"/>
                  <a:gd name="connsiteY8" fmla="*/ 0 h 363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4266" h="363938">
                    <a:moveTo>
                      <a:pt x="0" y="0"/>
                    </a:moveTo>
                    <a:lnTo>
                      <a:pt x="74460" y="0"/>
                    </a:lnTo>
                    <a:lnTo>
                      <a:pt x="109083" y="288889"/>
                    </a:lnTo>
                    <a:lnTo>
                      <a:pt x="110165" y="288889"/>
                    </a:lnTo>
                    <a:lnTo>
                      <a:pt x="264495" y="0"/>
                    </a:lnTo>
                    <a:lnTo>
                      <a:pt x="345349" y="0"/>
                    </a:lnTo>
                    <a:lnTo>
                      <a:pt x="137805" y="371316"/>
                    </a:lnTo>
                    <a:lnTo>
                      <a:pt x="48984" y="371316"/>
                    </a:lnTo>
                    <a:lnTo>
                      <a:pt x="0" y="0"/>
                    </a:lnTo>
                    <a:close/>
                  </a:path>
                </a:pathLst>
              </a:custGeom>
              <a:grpFill/>
              <a:ln w="9827" cap="flat">
                <a:noFill/>
                <a:prstDash val="solid"/>
                <a:miter/>
              </a:ln>
            </p:spPr>
            <p:txBody>
              <a:bodyPr rtlCol="0" anchor="ctr"/>
              <a:lstStyle/>
              <a:p>
                <a:endParaRPr lang="ja-JP" altLang="en-US" sz="1246"/>
              </a:p>
            </p:txBody>
          </p:sp>
          <p:sp>
            <p:nvSpPr>
              <p:cNvPr id="40" name="フリーフォーム: 図形 39">
                <a:extLst>
                  <a:ext uri="{FF2B5EF4-FFF2-40B4-BE49-F238E27FC236}">
                    <a16:creationId xmlns:a16="http://schemas.microsoft.com/office/drawing/2014/main" id="{37846AFA-EBF6-46D5-9D3D-DE9334D14249}"/>
                  </a:ext>
                </a:extLst>
              </p:cNvPr>
              <p:cNvSpPr/>
              <p:nvPr/>
            </p:nvSpPr>
            <p:spPr>
              <a:xfrm>
                <a:off x="6204259" y="3423099"/>
                <a:ext cx="255741" cy="285249"/>
              </a:xfrm>
              <a:custGeom>
                <a:avLst/>
                <a:gdLst>
                  <a:gd name="connsiteX0" fmla="*/ 174002 w 255740"/>
                  <a:gd name="connsiteY0" fmla="*/ 238429 h 285249"/>
                  <a:gd name="connsiteX1" fmla="*/ 172920 w 255740"/>
                  <a:gd name="connsiteY1" fmla="*/ 238429 h 285249"/>
                  <a:gd name="connsiteX2" fmla="*/ 84591 w 255740"/>
                  <a:gd name="connsiteY2" fmla="*/ 286823 h 285249"/>
                  <a:gd name="connsiteX3" fmla="*/ 0 w 255740"/>
                  <a:gd name="connsiteY3" fmla="*/ 208625 h 285249"/>
                  <a:gd name="connsiteX4" fmla="*/ 168100 w 255740"/>
                  <a:gd name="connsiteY4" fmla="*/ 111247 h 285249"/>
                  <a:gd name="connsiteX5" fmla="*/ 193084 w 255740"/>
                  <a:gd name="connsiteY5" fmla="*/ 111247 h 285249"/>
                  <a:gd name="connsiteX6" fmla="*/ 195248 w 255740"/>
                  <a:gd name="connsiteY6" fmla="*/ 87837 h 285249"/>
                  <a:gd name="connsiteX7" fmla="*/ 140461 w 255740"/>
                  <a:gd name="connsiteY7" fmla="*/ 52230 h 285249"/>
                  <a:gd name="connsiteX8" fmla="*/ 50558 w 255740"/>
                  <a:gd name="connsiteY8" fmla="*/ 73476 h 285249"/>
                  <a:gd name="connsiteX9" fmla="*/ 60689 w 255740"/>
                  <a:gd name="connsiteY9" fmla="*/ 16525 h 285249"/>
                  <a:gd name="connsiteX10" fmla="*/ 153838 w 255740"/>
                  <a:gd name="connsiteY10" fmla="*/ 0 h 285249"/>
                  <a:gd name="connsiteX11" fmla="*/ 260266 w 255740"/>
                  <a:gd name="connsiteY11" fmla="*/ 84591 h 285249"/>
                  <a:gd name="connsiteX12" fmla="*/ 226724 w 255740"/>
                  <a:gd name="connsiteY12" fmla="*/ 280331 h 285249"/>
                  <a:gd name="connsiteX13" fmla="*/ 166625 w 255740"/>
                  <a:gd name="connsiteY13" fmla="*/ 280331 h 285249"/>
                  <a:gd name="connsiteX14" fmla="*/ 174002 w 255740"/>
                  <a:gd name="connsiteY14" fmla="*/ 238429 h 285249"/>
                  <a:gd name="connsiteX15" fmla="*/ 104264 w 255740"/>
                  <a:gd name="connsiteY15" fmla="*/ 234691 h 285249"/>
                  <a:gd name="connsiteX16" fmla="*/ 185117 w 255740"/>
                  <a:gd name="connsiteY16" fmla="*/ 153838 h 285249"/>
                  <a:gd name="connsiteX17" fmla="*/ 160133 w 255740"/>
                  <a:gd name="connsiteY17" fmla="*/ 153838 h 285249"/>
                  <a:gd name="connsiteX18" fmla="*/ 68067 w 255740"/>
                  <a:gd name="connsiteY18" fmla="*/ 205970 h 285249"/>
                  <a:gd name="connsiteX19" fmla="*/ 104264 w 255740"/>
                  <a:gd name="connsiteY19" fmla="*/ 234691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740" h="285249">
                    <a:moveTo>
                      <a:pt x="174002" y="238429"/>
                    </a:moveTo>
                    <a:lnTo>
                      <a:pt x="172920" y="238429"/>
                    </a:lnTo>
                    <a:cubicBezTo>
                      <a:pt x="148428" y="269315"/>
                      <a:pt x="123936" y="286823"/>
                      <a:pt x="84591" y="286823"/>
                    </a:cubicBezTo>
                    <a:cubicBezTo>
                      <a:pt x="35115" y="286823"/>
                      <a:pt x="0" y="259183"/>
                      <a:pt x="0" y="208625"/>
                    </a:cubicBezTo>
                    <a:cubicBezTo>
                      <a:pt x="0" y="118133"/>
                      <a:pt x="101116" y="111247"/>
                      <a:pt x="168100" y="111247"/>
                    </a:cubicBezTo>
                    <a:lnTo>
                      <a:pt x="193084" y="111247"/>
                    </a:lnTo>
                    <a:cubicBezTo>
                      <a:pt x="195248" y="103772"/>
                      <a:pt x="195248" y="95804"/>
                      <a:pt x="195248" y="87837"/>
                    </a:cubicBezTo>
                    <a:cubicBezTo>
                      <a:pt x="195248" y="60197"/>
                      <a:pt x="165445" y="52230"/>
                      <a:pt x="140461" y="52230"/>
                    </a:cubicBezTo>
                    <a:cubicBezTo>
                      <a:pt x="109083" y="52230"/>
                      <a:pt x="78788" y="60197"/>
                      <a:pt x="50558" y="73476"/>
                    </a:cubicBezTo>
                    <a:lnTo>
                      <a:pt x="60689" y="16525"/>
                    </a:lnTo>
                    <a:cubicBezTo>
                      <a:pt x="90985" y="5902"/>
                      <a:pt x="121870" y="0"/>
                      <a:pt x="153838" y="0"/>
                    </a:cubicBezTo>
                    <a:cubicBezTo>
                      <a:pt x="208626" y="0"/>
                      <a:pt x="260266" y="20263"/>
                      <a:pt x="260266" y="84591"/>
                    </a:cubicBezTo>
                    <a:cubicBezTo>
                      <a:pt x="260266" y="121280"/>
                      <a:pt x="233118" y="228790"/>
                      <a:pt x="226724" y="280331"/>
                    </a:cubicBezTo>
                    <a:lnTo>
                      <a:pt x="166625" y="280331"/>
                    </a:lnTo>
                    <a:lnTo>
                      <a:pt x="174002" y="238429"/>
                    </a:lnTo>
                    <a:close/>
                    <a:moveTo>
                      <a:pt x="104264" y="234691"/>
                    </a:moveTo>
                    <a:cubicBezTo>
                      <a:pt x="157477" y="234691"/>
                      <a:pt x="174002" y="198002"/>
                      <a:pt x="185117" y="153838"/>
                    </a:cubicBezTo>
                    <a:lnTo>
                      <a:pt x="160133" y="153838"/>
                    </a:lnTo>
                    <a:cubicBezTo>
                      <a:pt x="125510" y="153838"/>
                      <a:pt x="68067" y="159641"/>
                      <a:pt x="68067" y="205970"/>
                    </a:cubicBezTo>
                    <a:cubicBezTo>
                      <a:pt x="68067" y="225052"/>
                      <a:pt x="86165" y="234691"/>
                      <a:pt x="104264" y="234691"/>
                    </a:cubicBezTo>
                    <a:close/>
                  </a:path>
                </a:pathLst>
              </a:custGeom>
              <a:grpFill/>
              <a:ln w="9827" cap="flat">
                <a:noFill/>
                <a:prstDash val="solid"/>
                <a:miter/>
              </a:ln>
            </p:spPr>
            <p:txBody>
              <a:bodyPr rtlCol="0" anchor="ctr"/>
              <a:lstStyle/>
              <a:p>
                <a:endParaRPr lang="ja-JP" altLang="en-US" sz="1246"/>
              </a:p>
            </p:txBody>
          </p:sp>
          <p:sp>
            <p:nvSpPr>
              <p:cNvPr id="41" name="フリーフォーム: 図形 40">
                <a:extLst>
                  <a:ext uri="{FF2B5EF4-FFF2-40B4-BE49-F238E27FC236}">
                    <a16:creationId xmlns:a16="http://schemas.microsoft.com/office/drawing/2014/main" id="{5E20ABAD-17A1-4AB6-96A6-909CF2688BD2}"/>
                  </a:ext>
                </a:extLst>
              </p:cNvPr>
              <p:cNvSpPr/>
              <p:nvPr/>
            </p:nvSpPr>
            <p:spPr>
              <a:xfrm>
                <a:off x="6475246" y="3304475"/>
                <a:ext cx="147543" cy="393447"/>
              </a:xfrm>
              <a:custGeom>
                <a:avLst/>
                <a:gdLst>
                  <a:gd name="connsiteX0" fmla="*/ 84591 w 147542"/>
                  <a:gd name="connsiteY0" fmla="*/ 0 h 393447"/>
                  <a:gd name="connsiteX1" fmla="*/ 155903 w 147542"/>
                  <a:gd name="connsiteY1" fmla="*/ 0 h 393447"/>
                  <a:gd name="connsiteX2" fmla="*/ 71312 w 147542"/>
                  <a:gd name="connsiteY2" fmla="*/ 399054 h 393447"/>
                  <a:gd name="connsiteX3" fmla="*/ 0 w 147542"/>
                  <a:gd name="connsiteY3" fmla="*/ 399054 h 393447"/>
                  <a:gd name="connsiteX4" fmla="*/ 84591 w 147542"/>
                  <a:gd name="connsiteY4" fmla="*/ 0 h 3934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542" h="393447">
                    <a:moveTo>
                      <a:pt x="84591" y="0"/>
                    </a:moveTo>
                    <a:lnTo>
                      <a:pt x="155903" y="0"/>
                    </a:lnTo>
                    <a:lnTo>
                      <a:pt x="71312" y="399054"/>
                    </a:lnTo>
                    <a:lnTo>
                      <a:pt x="0" y="399054"/>
                    </a:lnTo>
                    <a:lnTo>
                      <a:pt x="84591" y="0"/>
                    </a:lnTo>
                    <a:close/>
                  </a:path>
                </a:pathLst>
              </a:custGeom>
              <a:grpFill/>
              <a:ln w="9827" cap="flat">
                <a:noFill/>
                <a:prstDash val="solid"/>
                <a:miter/>
              </a:ln>
            </p:spPr>
            <p:txBody>
              <a:bodyPr rtlCol="0" anchor="ctr"/>
              <a:lstStyle/>
              <a:p>
                <a:endParaRPr lang="ja-JP" altLang="en-US" sz="1246"/>
              </a:p>
            </p:txBody>
          </p:sp>
          <p:sp>
            <p:nvSpPr>
              <p:cNvPr id="42" name="フリーフォーム: 図形 41">
                <a:extLst>
                  <a:ext uri="{FF2B5EF4-FFF2-40B4-BE49-F238E27FC236}">
                    <a16:creationId xmlns:a16="http://schemas.microsoft.com/office/drawing/2014/main" id="{8035EE7A-18C9-42CB-9D3F-E2CF41226711}"/>
                  </a:ext>
                </a:extLst>
              </p:cNvPr>
              <p:cNvSpPr/>
              <p:nvPr/>
            </p:nvSpPr>
            <p:spPr>
              <a:xfrm>
                <a:off x="6616985" y="3429591"/>
                <a:ext cx="285249" cy="275413"/>
              </a:xfrm>
              <a:custGeom>
                <a:avLst/>
                <a:gdLst>
                  <a:gd name="connsiteX0" fmla="*/ 240003 w 285249"/>
                  <a:gd name="connsiteY0" fmla="*/ 234593 h 275413"/>
                  <a:gd name="connsiteX1" fmla="*/ 233117 w 285249"/>
                  <a:gd name="connsiteY1" fmla="*/ 273938 h 275413"/>
                  <a:gd name="connsiteX2" fmla="*/ 163379 w 285249"/>
                  <a:gd name="connsiteY2" fmla="*/ 273938 h 275413"/>
                  <a:gd name="connsiteX3" fmla="*/ 168199 w 285249"/>
                  <a:gd name="connsiteY3" fmla="*/ 247380 h 275413"/>
                  <a:gd name="connsiteX4" fmla="*/ 167117 w 285249"/>
                  <a:gd name="connsiteY4" fmla="*/ 247380 h 275413"/>
                  <a:gd name="connsiteX5" fmla="*/ 89411 w 285249"/>
                  <a:gd name="connsiteY5" fmla="*/ 280331 h 275413"/>
                  <a:gd name="connsiteX6" fmla="*/ 0 w 285249"/>
                  <a:gd name="connsiteY6" fmla="*/ 192592 h 275413"/>
                  <a:gd name="connsiteX7" fmla="*/ 9049 w 285249"/>
                  <a:gd name="connsiteY7" fmla="*/ 132985 h 275413"/>
                  <a:gd name="connsiteX8" fmla="*/ 37771 w 285249"/>
                  <a:gd name="connsiteY8" fmla="*/ 0 h 275413"/>
                  <a:gd name="connsiteX9" fmla="*/ 109083 w 285249"/>
                  <a:gd name="connsiteY9" fmla="*/ 0 h 275413"/>
                  <a:gd name="connsiteX10" fmla="*/ 82427 w 285249"/>
                  <a:gd name="connsiteY10" fmla="*/ 129247 h 275413"/>
                  <a:gd name="connsiteX11" fmla="*/ 74460 w 285249"/>
                  <a:gd name="connsiteY11" fmla="*/ 186691 h 275413"/>
                  <a:gd name="connsiteX12" fmla="*/ 113313 w 285249"/>
                  <a:gd name="connsiteY12" fmla="*/ 225052 h 275413"/>
                  <a:gd name="connsiteX13" fmla="*/ 189937 w 285249"/>
                  <a:gd name="connsiteY13" fmla="*/ 137805 h 275413"/>
                  <a:gd name="connsiteX14" fmla="*/ 219150 w 285249"/>
                  <a:gd name="connsiteY14" fmla="*/ 0 h 275413"/>
                  <a:gd name="connsiteX15" fmla="*/ 290463 w 285249"/>
                  <a:gd name="connsiteY15" fmla="*/ 0 h 275413"/>
                  <a:gd name="connsiteX16" fmla="*/ 240003 w 285249"/>
                  <a:gd name="connsiteY16" fmla="*/ 234593 h 275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5249" h="275413">
                    <a:moveTo>
                      <a:pt x="240003" y="234593"/>
                    </a:moveTo>
                    <a:cubicBezTo>
                      <a:pt x="236757" y="251118"/>
                      <a:pt x="234101" y="265479"/>
                      <a:pt x="233117" y="273938"/>
                    </a:cubicBezTo>
                    <a:lnTo>
                      <a:pt x="163379" y="273938"/>
                    </a:lnTo>
                    <a:lnTo>
                      <a:pt x="168199" y="247380"/>
                    </a:lnTo>
                    <a:lnTo>
                      <a:pt x="167117" y="247380"/>
                    </a:lnTo>
                    <a:cubicBezTo>
                      <a:pt x="147444" y="265479"/>
                      <a:pt x="120296" y="280331"/>
                      <a:pt x="89411" y="280331"/>
                    </a:cubicBezTo>
                    <a:cubicBezTo>
                      <a:pt x="35705" y="280331"/>
                      <a:pt x="0" y="246790"/>
                      <a:pt x="0" y="192592"/>
                    </a:cubicBezTo>
                    <a:cubicBezTo>
                      <a:pt x="0" y="171838"/>
                      <a:pt x="5311" y="150002"/>
                      <a:pt x="9049" y="132985"/>
                    </a:cubicBezTo>
                    <a:lnTo>
                      <a:pt x="37771" y="0"/>
                    </a:lnTo>
                    <a:lnTo>
                      <a:pt x="109083" y="0"/>
                    </a:lnTo>
                    <a:lnTo>
                      <a:pt x="82427" y="129247"/>
                    </a:lnTo>
                    <a:cubicBezTo>
                      <a:pt x="78689" y="147838"/>
                      <a:pt x="74460" y="166527"/>
                      <a:pt x="74460" y="186691"/>
                    </a:cubicBezTo>
                    <a:cubicBezTo>
                      <a:pt x="74460" y="209609"/>
                      <a:pt x="90394" y="225052"/>
                      <a:pt x="113313" y="225052"/>
                    </a:cubicBezTo>
                    <a:cubicBezTo>
                      <a:pt x="162789" y="225052"/>
                      <a:pt x="180887" y="178724"/>
                      <a:pt x="189937" y="137805"/>
                    </a:cubicBezTo>
                    <a:lnTo>
                      <a:pt x="219150" y="0"/>
                    </a:lnTo>
                    <a:lnTo>
                      <a:pt x="290463" y="0"/>
                    </a:lnTo>
                    <a:lnTo>
                      <a:pt x="240003" y="234593"/>
                    </a:lnTo>
                    <a:close/>
                  </a:path>
                </a:pathLst>
              </a:custGeom>
              <a:grpFill/>
              <a:ln w="9827" cap="flat">
                <a:noFill/>
                <a:prstDash val="solid"/>
                <a:miter/>
              </a:ln>
            </p:spPr>
            <p:txBody>
              <a:bodyPr rtlCol="0" anchor="ctr"/>
              <a:lstStyle/>
              <a:p>
                <a:endParaRPr lang="ja-JP" altLang="en-US" sz="1246"/>
              </a:p>
            </p:txBody>
          </p:sp>
          <p:sp>
            <p:nvSpPr>
              <p:cNvPr id="43" name="フリーフォーム: 図形 42">
                <a:extLst>
                  <a:ext uri="{FF2B5EF4-FFF2-40B4-BE49-F238E27FC236}">
                    <a16:creationId xmlns:a16="http://schemas.microsoft.com/office/drawing/2014/main" id="{CE5D0038-1572-40D2-A23D-70A6D45D3142}"/>
                  </a:ext>
                </a:extLst>
              </p:cNvPr>
              <p:cNvSpPr/>
              <p:nvPr/>
            </p:nvSpPr>
            <p:spPr>
              <a:xfrm>
                <a:off x="6909317"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3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396 w 265576"/>
                  <a:gd name="connsiteY10" fmla="*/ 116460 h 285249"/>
                  <a:gd name="connsiteX11" fmla="*/ 199969 w 265576"/>
                  <a:gd name="connsiteY11" fmla="*/ 97870 h 285249"/>
                  <a:gd name="connsiteX12" fmla="*/ 154723 w 265576"/>
                  <a:gd name="connsiteY12" fmla="*/ 52132 h 285249"/>
                  <a:gd name="connsiteX13" fmla="*/ 77607 w 265576"/>
                  <a:gd name="connsiteY13" fmla="*/ 116460 h 285249"/>
                  <a:gd name="connsiteX14" fmla="*/ 198396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0" y="279839"/>
                      <a:pt x="161116" y="286725"/>
                      <a:pt x="131903" y="286725"/>
                    </a:cubicBezTo>
                    <a:cubicBezTo>
                      <a:pt x="53115" y="286725"/>
                      <a:pt x="0" y="248462"/>
                      <a:pt x="0" y="167018"/>
                    </a:cubicBezTo>
                    <a:cubicBezTo>
                      <a:pt x="0" y="81935"/>
                      <a:pt x="66001" y="0"/>
                      <a:pt x="155903" y="0"/>
                    </a:cubicBezTo>
                    <a:cubicBezTo>
                      <a:pt x="223478" y="0"/>
                      <a:pt x="268134" y="34525"/>
                      <a:pt x="268134" y="104264"/>
                    </a:cubicBezTo>
                    <a:cubicBezTo>
                      <a:pt x="268134" y="125018"/>
                      <a:pt x="265479" y="145182"/>
                      <a:pt x="261249" y="165445"/>
                    </a:cubicBezTo>
                    <a:lnTo>
                      <a:pt x="68066" y="165445"/>
                    </a:lnTo>
                    <a:close/>
                    <a:moveTo>
                      <a:pt x="198396" y="116460"/>
                    </a:moveTo>
                    <a:cubicBezTo>
                      <a:pt x="199478" y="110067"/>
                      <a:pt x="199969" y="104264"/>
                      <a:pt x="199969" y="97870"/>
                    </a:cubicBezTo>
                    <a:cubicBezTo>
                      <a:pt x="199969" y="68657"/>
                      <a:pt x="184527" y="52132"/>
                      <a:pt x="154723" y="52132"/>
                    </a:cubicBezTo>
                    <a:cubicBezTo>
                      <a:pt x="110559" y="52132"/>
                      <a:pt x="91378" y="78689"/>
                      <a:pt x="77607" y="116460"/>
                    </a:cubicBezTo>
                    <a:lnTo>
                      <a:pt x="198396" y="116460"/>
                    </a:lnTo>
                    <a:close/>
                  </a:path>
                </a:pathLst>
              </a:custGeom>
              <a:grpFill/>
              <a:ln w="9827" cap="flat">
                <a:noFill/>
                <a:prstDash val="solid"/>
                <a:miter/>
              </a:ln>
            </p:spPr>
            <p:txBody>
              <a:bodyPr rtlCol="0" anchor="ctr"/>
              <a:lstStyle/>
              <a:p>
                <a:endParaRPr lang="ja-JP" altLang="en-US" sz="1246"/>
              </a:p>
            </p:txBody>
          </p:sp>
          <p:sp>
            <p:nvSpPr>
              <p:cNvPr id="44" name="フリーフォーム: 図形 43">
                <a:extLst>
                  <a:ext uri="{FF2B5EF4-FFF2-40B4-BE49-F238E27FC236}">
                    <a16:creationId xmlns:a16="http://schemas.microsoft.com/office/drawing/2014/main" id="{B318E295-DDC8-433B-B5B5-2585456BF582}"/>
                  </a:ext>
                </a:extLst>
              </p:cNvPr>
              <p:cNvSpPr/>
              <p:nvPr/>
            </p:nvSpPr>
            <p:spPr>
              <a:xfrm>
                <a:off x="7171648" y="3423001"/>
                <a:ext cx="236068" cy="285249"/>
              </a:xfrm>
              <a:custGeom>
                <a:avLst/>
                <a:gdLst>
                  <a:gd name="connsiteX0" fmla="*/ 220822 w 236068"/>
                  <a:gd name="connsiteY0" fmla="*/ 65017 h 285249"/>
                  <a:gd name="connsiteX1" fmla="*/ 162297 w 236068"/>
                  <a:gd name="connsiteY1" fmla="*/ 52230 h 285249"/>
                  <a:gd name="connsiteX2" fmla="*/ 114395 w 236068"/>
                  <a:gd name="connsiteY2" fmla="*/ 79870 h 285249"/>
                  <a:gd name="connsiteX3" fmla="*/ 206953 w 236068"/>
                  <a:gd name="connsiteY3" fmla="*/ 194265 h 285249"/>
                  <a:gd name="connsiteX4" fmla="*/ 83509 w 236068"/>
                  <a:gd name="connsiteY4" fmla="*/ 286823 h 285249"/>
                  <a:gd name="connsiteX5" fmla="*/ 0 w 236068"/>
                  <a:gd name="connsiteY5" fmla="*/ 270298 h 285249"/>
                  <a:gd name="connsiteX6" fmla="*/ 15443 w 236068"/>
                  <a:gd name="connsiteY6" fmla="*/ 213347 h 285249"/>
                  <a:gd name="connsiteX7" fmla="*/ 83509 w 236068"/>
                  <a:gd name="connsiteY7" fmla="*/ 234593 h 285249"/>
                  <a:gd name="connsiteX8" fmla="*/ 132494 w 236068"/>
                  <a:gd name="connsiteY8" fmla="*/ 204298 h 285249"/>
                  <a:gd name="connsiteX9" fmla="*/ 39935 w 236068"/>
                  <a:gd name="connsiteY9" fmla="*/ 87247 h 285249"/>
                  <a:gd name="connsiteX10" fmla="*/ 158559 w 236068"/>
                  <a:gd name="connsiteY10" fmla="*/ 0 h 285249"/>
                  <a:gd name="connsiteX11" fmla="*/ 236265 w 236068"/>
                  <a:gd name="connsiteY11" fmla="*/ 11213 h 285249"/>
                  <a:gd name="connsiteX12" fmla="*/ 220822 w 236068"/>
                  <a:gd name="connsiteY12" fmla="*/ 65017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068" h="285249">
                    <a:moveTo>
                      <a:pt x="220822" y="65017"/>
                    </a:moveTo>
                    <a:cubicBezTo>
                      <a:pt x="202232" y="58132"/>
                      <a:pt x="182560" y="52230"/>
                      <a:pt x="162297" y="52230"/>
                    </a:cubicBezTo>
                    <a:cubicBezTo>
                      <a:pt x="141051" y="52230"/>
                      <a:pt x="114395" y="58033"/>
                      <a:pt x="114395" y="79870"/>
                    </a:cubicBezTo>
                    <a:cubicBezTo>
                      <a:pt x="114395" y="114493"/>
                      <a:pt x="206953" y="127280"/>
                      <a:pt x="206953" y="194265"/>
                    </a:cubicBezTo>
                    <a:cubicBezTo>
                      <a:pt x="206953" y="265577"/>
                      <a:pt x="144690" y="286823"/>
                      <a:pt x="83509" y="286823"/>
                    </a:cubicBezTo>
                    <a:cubicBezTo>
                      <a:pt x="54788" y="286823"/>
                      <a:pt x="26066" y="282594"/>
                      <a:pt x="0" y="270298"/>
                    </a:cubicBezTo>
                    <a:lnTo>
                      <a:pt x="15443" y="213347"/>
                    </a:lnTo>
                    <a:cubicBezTo>
                      <a:pt x="35705" y="224560"/>
                      <a:pt x="55869" y="234593"/>
                      <a:pt x="83509" y="234593"/>
                    </a:cubicBezTo>
                    <a:cubicBezTo>
                      <a:pt x="107411" y="234593"/>
                      <a:pt x="132494" y="226626"/>
                      <a:pt x="132494" y="204298"/>
                    </a:cubicBezTo>
                    <a:cubicBezTo>
                      <a:pt x="132494" y="160133"/>
                      <a:pt x="39935" y="155903"/>
                      <a:pt x="39935" y="87247"/>
                    </a:cubicBezTo>
                    <a:cubicBezTo>
                      <a:pt x="39935" y="22820"/>
                      <a:pt x="102198" y="0"/>
                      <a:pt x="158559" y="0"/>
                    </a:cubicBezTo>
                    <a:cubicBezTo>
                      <a:pt x="184625" y="0"/>
                      <a:pt x="211281" y="4820"/>
                      <a:pt x="236265" y="11213"/>
                    </a:cubicBezTo>
                    <a:lnTo>
                      <a:pt x="220822" y="65017"/>
                    </a:lnTo>
                    <a:close/>
                  </a:path>
                </a:pathLst>
              </a:custGeom>
              <a:grpFill/>
              <a:ln w="9827" cap="flat">
                <a:noFill/>
                <a:prstDash val="solid"/>
                <a:miter/>
              </a:ln>
            </p:spPr>
            <p:txBody>
              <a:bodyPr rtlCol="0" anchor="ctr"/>
              <a:lstStyle/>
              <a:p>
                <a:endParaRPr lang="ja-JP" altLang="en-US" sz="1246"/>
              </a:p>
            </p:txBody>
          </p:sp>
          <p:sp>
            <p:nvSpPr>
              <p:cNvPr id="45" name="フリーフォーム: 図形 44">
                <a:extLst>
                  <a:ext uri="{FF2B5EF4-FFF2-40B4-BE49-F238E27FC236}">
                    <a16:creationId xmlns:a16="http://schemas.microsoft.com/office/drawing/2014/main" id="{75121794-A140-4F68-8490-208780B29396}"/>
                  </a:ext>
                </a:extLst>
              </p:cNvPr>
              <p:cNvSpPr/>
              <p:nvPr/>
            </p:nvSpPr>
            <p:spPr>
              <a:xfrm>
                <a:off x="7407519" y="3332213"/>
                <a:ext cx="147543" cy="363939"/>
              </a:xfrm>
              <a:custGeom>
                <a:avLst/>
                <a:gdLst>
                  <a:gd name="connsiteX0" fmla="*/ 89903 w 147542"/>
                  <a:gd name="connsiteY0" fmla="*/ 296856 h 363938"/>
                  <a:gd name="connsiteX1" fmla="*/ 74460 w 147542"/>
                  <a:gd name="connsiteY1" fmla="*/ 371316 h 363938"/>
                  <a:gd name="connsiteX2" fmla="*/ 0 w 147542"/>
                  <a:gd name="connsiteY2" fmla="*/ 371316 h 363938"/>
                  <a:gd name="connsiteX3" fmla="*/ 15443 w 147542"/>
                  <a:gd name="connsiteY3" fmla="*/ 296856 h 363938"/>
                  <a:gd name="connsiteX4" fmla="*/ 89903 w 147542"/>
                  <a:gd name="connsiteY4" fmla="*/ 296856 h 363938"/>
                  <a:gd name="connsiteX5" fmla="*/ 72296 w 147542"/>
                  <a:gd name="connsiteY5" fmla="*/ 0 h 363938"/>
                  <a:gd name="connsiteX6" fmla="*/ 155805 w 147542"/>
                  <a:gd name="connsiteY6" fmla="*/ 0 h 363938"/>
                  <a:gd name="connsiteX7" fmla="*/ 88821 w 147542"/>
                  <a:gd name="connsiteY7" fmla="*/ 262331 h 363938"/>
                  <a:gd name="connsiteX8" fmla="*/ 29804 w 147542"/>
                  <a:gd name="connsiteY8" fmla="*/ 262331 h 363938"/>
                  <a:gd name="connsiteX9" fmla="*/ 72296 w 147542"/>
                  <a:gd name="connsiteY9" fmla="*/ 0 h 363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542" h="363938">
                    <a:moveTo>
                      <a:pt x="89903" y="296856"/>
                    </a:moveTo>
                    <a:lnTo>
                      <a:pt x="74460" y="371316"/>
                    </a:lnTo>
                    <a:lnTo>
                      <a:pt x="0" y="371316"/>
                    </a:lnTo>
                    <a:lnTo>
                      <a:pt x="15443" y="296856"/>
                    </a:lnTo>
                    <a:lnTo>
                      <a:pt x="89903" y="296856"/>
                    </a:lnTo>
                    <a:close/>
                    <a:moveTo>
                      <a:pt x="72296" y="0"/>
                    </a:moveTo>
                    <a:lnTo>
                      <a:pt x="155805" y="0"/>
                    </a:lnTo>
                    <a:lnTo>
                      <a:pt x="88821" y="262331"/>
                    </a:lnTo>
                    <a:lnTo>
                      <a:pt x="29804" y="262331"/>
                    </a:lnTo>
                    <a:lnTo>
                      <a:pt x="72296" y="0"/>
                    </a:lnTo>
                    <a:close/>
                  </a:path>
                </a:pathLst>
              </a:custGeom>
              <a:grpFill/>
              <a:ln w="9827" cap="flat">
                <a:noFill/>
                <a:prstDash val="solid"/>
                <a:miter/>
              </a:ln>
            </p:spPr>
            <p:txBody>
              <a:bodyPr rtlCol="0" anchor="ctr"/>
              <a:lstStyle/>
              <a:p>
                <a:endParaRPr lang="ja-JP" altLang="en-US" sz="1246"/>
              </a:p>
            </p:txBody>
          </p:sp>
        </p:grpSp>
        <p:sp>
          <p:nvSpPr>
            <p:cNvPr id="25" name="フリーフォーム: 図形 24">
              <a:extLst>
                <a:ext uri="{FF2B5EF4-FFF2-40B4-BE49-F238E27FC236}">
                  <a16:creationId xmlns:a16="http://schemas.microsoft.com/office/drawing/2014/main" id="{4A6FB62C-9FC4-4F2A-B1CF-DEC94B79E229}"/>
                </a:ext>
              </a:extLst>
            </p:cNvPr>
            <p:cNvSpPr/>
            <p:nvPr/>
          </p:nvSpPr>
          <p:spPr>
            <a:xfrm>
              <a:off x="5120803" y="2676566"/>
              <a:ext cx="2616425" cy="590171"/>
            </a:xfrm>
            <a:custGeom>
              <a:avLst/>
              <a:gdLst>
                <a:gd name="connsiteX0" fmla="*/ 0 w 2616424"/>
                <a:gd name="connsiteY0" fmla="*/ 596237 h 590170"/>
                <a:gd name="connsiteX1" fmla="*/ 2620064 w 2616424"/>
                <a:gd name="connsiteY1" fmla="*/ 53870 h 590170"/>
                <a:gd name="connsiteX2" fmla="*/ 2507145 w 2616424"/>
                <a:gd name="connsiteY2" fmla="*/ 410136 h 590170"/>
                <a:gd name="connsiteX3" fmla="*/ 0 w 2616424"/>
                <a:gd name="connsiteY3" fmla="*/ 596237 h 590170"/>
              </a:gdLst>
              <a:ahLst/>
              <a:cxnLst>
                <a:cxn ang="0">
                  <a:pos x="connsiteX0" y="connsiteY0"/>
                </a:cxn>
                <a:cxn ang="0">
                  <a:pos x="connsiteX1" y="connsiteY1"/>
                </a:cxn>
                <a:cxn ang="0">
                  <a:pos x="connsiteX2" y="connsiteY2"/>
                </a:cxn>
                <a:cxn ang="0">
                  <a:pos x="connsiteX3" y="connsiteY3"/>
                </a:cxn>
              </a:cxnLst>
              <a:rect l="l" t="t" r="r" b="b"/>
              <a:pathLst>
                <a:path w="2616424" h="590170">
                  <a:moveTo>
                    <a:pt x="0" y="596237"/>
                  </a:moveTo>
                  <a:cubicBezTo>
                    <a:pt x="779419" y="-30230"/>
                    <a:pt x="1817432" y="-64460"/>
                    <a:pt x="2620064" y="53870"/>
                  </a:cubicBezTo>
                  <a:lnTo>
                    <a:pt x="2507145" y="410136"/>
                  </a:lnTo>
                  <a:cubicBezTo>
                    <a:pt x="1952581" y="214986"/>
                    <a:pt x="882896" y="95870"/>
                    <a:pt x="0" y="596237"/>
                  </a:cubicBezTo>
                  <a:close/>
                </a:path>
              </a:pathLst>
            </a:custGeom>
            <a:gradFill>
              <a:gsLst>
                <a:gs pos="25000">
                  <a:srgbClr val="005BAC"/>
                </a:gs>
                <a:gs pos="100000">
                  <a:srgbClr val="EA5B02"/>
                </a:gs>
                <a:gs pos="52000">
                  <a:srgbClr val="E50059"/>
                </a:gs>
              </a:gsLst>
              <a:lin ang="0" scaled="1"/>
            </a:gradFill>
            <a:ln w="9827" cap="flat">
              <a:noFill/>
              <a:prstDash val="solid"/>
              <a:miter/>
            </a:ln>
          </p:spPr>
          <p:txBody>
            <a:bodyPr rtlCol="0" anchor="ctr"/>
            <a:lstStyle/>
            <a:p>
              <a:endParaRPr lang="ja-JP" altLang="en-US" sz="1246"/>
            </a:p>
          </p:txBody>
        </p:sp>
        <p:sp>
          <p:nvSpPr>
            <p:cNvPr id="26" name="フリーフォーム: 図形 25">
              <a:extLst>
                <a:ext uri="{FF2B5EF4-FFF2-40B4-BE49-F238E27FC236}">
                  <a16:creationId xmlns:a16="http://schemas.microsoft.com/office/drawing/2014/main" id="{A3F714D0-01DA-451B-9FDD-A2C7E9358973}"/>
                </a:ext>
              </a:extLst>
            </p:cNvPr>
            <p:cNvSpPr/>
            <p:nvPr/>
          </p:nvSpPr>
          <p:spPr>
            <a:xfrm>
              <a:off x="2164440" y="3771103"/>
              <a:ext cx="2419701" cy="413120"/>
            </a:xfrm>
            <a:custGeom>
              <a:avLst/>
              <a:gdLst>
                <a:gd name="connsiteX0" fmla="*/ 2429046 w 2419701"/>
                <a:gd name="connsiteY0" fmla="*/ 0 h 413119"/>
                <a:gd name="connsiteX1" fmla="*/ 0 w 2419701"/>
                <a:gd name="connsiteY1" fmla="*/ 350168 h 413119"/>
                <a:gd name="connsiteX2" fmla="*/ 119018 w 2419701"/>
                <a:gd name="connsiteY2" fmla="*/ 67870 h 413119"/>
                <a:gd name="connsiteX3" fmla="*/ 2429046 w 2419701"/>
                <a:gd name="connsiteY3" fmla="*/ 0 h 413119"/>
              </a:gdLst>
              <a:ahLst/>
              <a:cxnLst>
                <a:cxn ang="0">
                  <a:pos x="connsiteX0" y="connsiteY0"/>
                </a:cxn>
                <a:cxn ang="0">
                  <a:pos x="connsiteX1" y="connsiteY1"/>
                </a:cxn>
                <a:cxn ang="0">
                  <a:pos x="connsiteX2" y="connsiteY2"/>
                </a:cxn>
                <a:cxn ang="0">
                  <a:pos x="connsiteX3" y="connsiteY3"/>
                </a:cxn>
              </a:cxnLst>
              <a:rect l="l" t="t" r="r" b="b"/>
              <a:pathLst>
                <a:path w="2419701" h="413119">
                  <a:moveTo>
                    <a:pt x="2429046" y="0"/>
                  </a:moveTo>
                  <a:cubicBezTo>
                    <a:pt x="1971368" y="313971"/>
                    <a:pt x="990405" y="527908"/>
                    <a:pt x="0" y="350168"/>
                  </a:cubicBezTo>
                  <a:lnTo>
                    <a:pt x="119018" y="67870"/>
                  </a:lnTo>
                  <a:cubicBezTo>
                    <a:pt x="1087882" y="292528"/>
                    <a:pt x="1996057" y="174887"/>
                    <a:pt x="2429046" y="0"/>
                  </a:cubicBezTo>
                  <a:close/>
                </a:path>
              </a:pathLst>
            </a:custGeom>
            <a:gradFill flip="none" rotWithShape="1">
              <a:gsLst>
                <a:gs pos="0">
                  <a:srgbClr val="009EE7"/>
                </a:gs>
                <a:gs pos="47000">
                  <a:srgbClr val="005BAC"/>
                </a:gs>
              </a:gsLst>
              <a:lin ang="0" scaled="1"/>
              <a:tileRect/>
            </a:gradFill>
            <a:ln w="9827" cap="flat">
              <a:noFill/>
              <a:prstDash val="solid"/>
              <a:miter/>
            </a:ln>
          </p:spPr>
          <p:txBody>
            <a:bodyPr rtlCol="0" anchor="ctr"/>
            <a:lstStyle/>
            <a:p>
              <a:endParaRPr lang="ja-JP" altLang="en-US" sz="1246"/>
            </a:p>
          </p:txBody>
        </p:sp>
      </p:grpSp>
    </p:spTree>
    <p:extLst>
      <p:ext uri="{BB962C8B-B14F-4D97-AF65-F5344CB8AC3E}">
        <p14:creationId xmlns:p14="http://schemas.microsoft.com/office/powerpoint/2010/main" val="370605902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3120" userDrawn="1">
          <p15:clr>
            <a:srgbClr val="FBAE40"/>
          </p15:clr>
        </p15:guide>
        <p15:guide id="2" pos="216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②-c 表紙+サブタイトル（サステナビリティ）">
    <p:spTree>
      <p:nvGrpSpPr>
        <p:cNvPr id="1" name=""/>
        <p:cNvGrpSpPr/>
        <p:nvPr/>
      </p:nvGrpSpPr>
      <p:grpSpPr>
        <a:xfrm>
          <a:off x="0" y="0"/>
          <a:ext cx="0" cy="0"/>
          <a:chOff x="0" y="0"/>
          <a:chExt cx="0" cy="0"/>
        </a:xfrm>
      </p:grpSpPr>
      <p:sp>
        <p:nvSpPr>
          <p:cNvPr id="2" name="Title 1"/>
          <p:cNvSpPr>
            <a:spLocks noGrp="1"/>
          </p:cNvSpPr>
          <p:nvPr>
            <p:ph type="ctrTitle"/>
          </p:nvPr>
        </p:nvSpPr>
        <p:spPr>
          <a:xfrm>
            <a:off x="341148" y="3269499"/>
            <a:ext cx="4705134" cy="328479"/>
          </a:xfrm>
          <a:noFill/>
        </p:spPr>
        <p:txBody>
          <a:bodyPr lIns="0" tIns="36000" rIns="0" bIns="36000" anchor="ctr">
            <a:spAutoFit/>
          </a:bodyPr>
          <a:lstStyle>
            <a:lvl1pPr algn="l">
              <a:lnSpc>
                <a:spcPct val="100000"/>
              </a:lnSpc>
              <a:spcBef>
                <a:spcPts val="0"/>
              </a:spcBef>
              <a:defRPr sz="1662" b="1" i="0" baseline="0">
                <a:latin typeface="Yu Gothic UI" panose="020B0500000000000000" pitchFamily="50" charset="-128"/>
                <a:ea typeface="Yu Gothic UI" panose="020B0500000000000000" pitchFamily="50" charset="-128"/>
              </a:defRPr>
            </a:lvl1pPr>
          </a:lstStyle>
          <a:p>
            <a:r>
              <a:rPr lang="ja-JP" altLang="en-US"/>
              <a:t>マスター タイトルの書式設定</a:t>
            </a:r>
            <a:endParaRPr lang="en-US" dirty="0"/>
          </a:p>
        </p:txBody>
      </p:sp>
      <p:sp>
        <p:nvSpPr>
          <p:cNvPr id="3" name="Subtitle 2"/>
          <p:cNvSpPr>
            <a:spLocks noGrp="1"/>
          </p:cNvSpPr>
          <p:nvPr>
            <p:ph type="subTitle" idx="1" hasCustomPrompt="1"/>
          </p:nvPr>
        </p:nvSpPr>
        <p:spPr>
          <a:xfrm>
            <a:off x="340886" y="720036"/>
            <a:ext cx="4705396" cy="267382"/>
          </a:xfrm>
        </p:spPr>
        <p:txBody>
          <a:bodyPr lIns="0" tIns="46800" rIns="90000" bIns="46800" anchor="ctr">
            <a:spAutoFit/>
          </a:bodyPr>
          <a:lstStyle>
            <a:lvl1pPr marL="0" indent="0" algn="l">
              <a:lnSpc>
                <a:spcPct val="110000"/>
              </a:lnSpc>
              <a:spcBef>
                <a:spcPts val="0"/>
              </a:spcBef>
              <a:buNone/>
              <a:defRPr sz="1108" b="1" i="0" baseline="0">
                <a:latin typeface="Yu Gothic UI" panose="020B0500000000000000" pitchFamily="50" charset="-128"/>
                <a:ea typeface="Yu Gothic UI" panose="020B0500000000000000" pitchFamily="50" charset="-128"/>
              </a:defRPr>
            </a:lvl1pPr>
            <a:lvl2pPr marL="342857" indent="0" algn="ctr">
              <a:buNone/>
              <a:defRPr sz="1500"/>
            </a:lvl2pPr>
            <a:lvl3pPr marL="685714" indent="0" algn="ctr">
              <a:buNone/>
              <a:defRPr sz="1350"/>
            </a:lvl3pPr>
            <a:lvl4pPr marL="1028571" indent="0" algn="ctr">
              <a:buNone/>
              <a:defRPr sz="1200"/>
            </a:lvl4pPr>
            <a:lvl5pPr marL="1371428" indent="0" algn="ctr">
              <a:buNone/>
              <a:defRPr sz="1200"/>
            </a:lvl5pPr>
            <a:lvl6pPr marL="1714285" indent="0" algn="ctr">
              <a:buNone/>
              <a:defRPr sz="1200"/>
            </a:lvl6pPr>
            <a:lvl7pPr marL="2057142" indent="0" algn="ctr">
              <a:buNone/>
              <a:defRPr sz="1200"/>
            </a:lvl7pPr>
            <a:lvl8pPr marL="2399998" indent="0" algn="ctr">
              <a:buNone/>
              <a:defRPr sz="1200"/>
            </a:lvl8pPr>
            <a:lvl9pPr marL="2742855" indent="0" algn="ctr">
              <a:buNone/>
              <a:defRPr sz="1200"/>
            </a:lvl9pPr>
          </a:lstStyle>
          <a:p>
            <a:r>
              <a:rPr lang="ja-JP" altLang="en-US" dirty="0"/>
              <a:t>資料名など</a:t>
            </a:r>
            <a:endParaRPr lang="en-US" dirty="0"/>
          </a:p>
        </p:txBody>
      </p:sp>
      <p:sp>
        <p:nvSpPr>
          <p:cNvPr id="15" name="テキスト プレースホルダー 14">
            <a:extLst>
              <a:ext uri="{FF2B5EF4-FFF2-40B4-BE49-F238E27FC236}">
                <a16:creationId xmlns:a16="http://schemas.microsoft.com/office/drawing/2014/main" id="{FDC760E3-9F01-AD4C-BCF9-E22AE02BF0F0}"/>
              </a:ext>
            </a:extLst>
          </p:cNvPr>
          <p:cNvSpPr>
            <a:spLocks noGrp="1"/>
          </p:cNvSpPr>
          <p:nvPr>
            <p:ph type="body" sz="quarter" idx="10" hasCustomPrompt="1"/>
          </p:nvPr>
        </p:nvSpPr>
        <p:spPr>
          <a:xfrm>
            <a:off x="340886" y="7852000"/>
            <a:ext cx="4705396" cy="364000"/>
          </a:xfrm>
        </p:spPr>
        <p:txBody>
          <a:bodyPr lIns="0" tIns="0" rIns="0" bIns="0" anchor="ctr">
            <a:noAutofit/>
          </a:bodyPr>
          <a:lstStyle>
            <a:lvl1pPr marL="0" indent="0">
              <a:spcBef>
                <a:spcPts val="0"/>
              </a:spcBef>
              <a:buNone/>
              <a:defRPr sz="831" b="1" baseline="0">
                <a:latin typeface="Yu Gothic UI" panose="020B0500000000000000" pitchFamily="50" charset="-128"/>
                <a:ea typeface="Yu Gothic UI" panose="020B0500000000000000" pitchFamily="50" charset="-128"/>
              </a:defRPr>
            </a:lvl1pPr>
          </a:lstStyle>
          <a:p>
            <a:r>
              <a:rPr kumimoji="1" lang="ja-JP" altLang="en-US" dirty="0"/>
              <a:t>日付</a:t>
            </a:r>
          </a:p>
        </p:txBody>
      </p:sp>
      <p:sp>
        <p:nvSpPr>
          <p:cNvPr id="16" name="テキスト プレースホルダー 14">
            <a:extLst>
              <a:ext uri="{FF2B5EF4-FFF2-40B4-BE49-F238E27FC236}">
                <a16:creationId xmlns:a16="http://schemas.microsoft.com/office/drawing/2014/main" id="{863F2344-476F-5942-A8C9-BC88457AB2D4}"/>
              </a:ext>
            </a:extLst>
          </p:cNvPr>
          <p:cNvSpPr>
            <a:spLocks noGrp="1"/>
          </p:cNvSpPr>
          <p:nvPr>
            <p:ph type="body" sz="quarter" idx="11" hasCustomPrompt="1"/>
          </p:nvPr>
        </p:nvSpPr>
        <p:spPr>
          <a:xfrm>
            <a:off x="341145" y="6160632"/>
            <a:ext cx="4705136" cy="1498695"/>
          </a:xfrm>
        </p:spPr>
        <p:txBody>
          <a:bodyPr lIns="0" tIns="0" rIns="0" bIns="0" anchor="t">
            <a:noAutofit/>
          </a:bodyPr>
          <a:lstStyle>
            <a:lvl1pPr marL="0" indent="0">
              <a:lnSpc>
                <a:spcPct val="140000"/>
              </a:lnSpc>
              <a:spcBef>
                <a:spcPts val="0"/>
              </a:spcBef>
              <a:buNone/>
              <a:defRPr sz="831" b="1" baseline="0">
                <a:latin typeface="Yu Gothic UI" panose="020B0500000000000000" pitchFamily="50" charset="-128"/>
                <a:ea typeface="Yu Gothic UI" panose="020B0500000000000000" pitchFamily="50" charset="-128"/>
              </a:defRPr>
            </a:lvl1pPr>
          </a:lstStyle>
          <a:p>
            <a:r>
              <a:rPr kumimoji="1" lang="ja-JP" altLang="en-US" dirty="0"/>
              <a:t>部署</a:t>
            </a:r>
          </a:p>
        </p:txBody>
      </p:sp>
      <p:sp>
        <p:nvSpPr>
          <p:cNvPr id="5" name="テキスト プレースホルダー 4">
            <a:extLst>
              <a:ext uri="{FF2B5EF4-FFF2-40B4-BE49-F238E27FC236}">
                <a16:creationId xmlns:a16="http://schemas.microsoft.com/office/drawing/2014/main" id="{E2E88B4C-DA79-CC41-98E9-9182634B031C}"/>
              </a:ext>
            </a:extLst>
          </p:cNvPr>
          <p:cNvSpPr>
            <a:spLocks noGrp="1"/>
          </p:cNvSpPr>
          <p:nvPr>
            <p:ph type="body" sz="quarter" idx="12" hasCustomPrompt="1"/>
          </p:nvPr>
        </p:nvSpPr>
        <p:spPr>
          <a:xfrm>
            <a:off x="341145" y="5475600"/>
            <a:ext cx="4705136" cy="494000"/>
          </a:xfrm>
        </p:spPr>
        <p:txBody>
          <a:bodyPr lIns="0" tIns="0" rIns="0" bIns="0" anchor="ctr">
            <a:noAutofit/>
          </a:bodyPr>
          <a:lstStyle>
            <a:lvl1pPr marL="0" indent="0" algn="l">
              <a:spcBef>
                <a:spcPts val="0"/>
              </a:spcBef>
              <a:buNone/>
              <a:defRPr sz="1108" b="1" baseline="0">
                <a:solidFill>
                  <a:schemeClr val="tx1"/>
                </a:solidFill>
                <a:latin typeface="Yu Gothic UI" panose="020B0500000000000000" pitchFamily="50" charset="-128"/>
                <a:ea typeface="Yu Gothic UI" panose="020B0500000000000000" pitchFamily="50" charset="-128"/>
              </a:defRPr>
            </a:lvl1pPr>
          </a:lstStyle>
          <a:p>
            <a:r>
              <a:rPr kumimoji="1" lang="ja-JP" altLang="en-US" dirty="0"/>
              <a:t>名前</a:t>
            </a:r>
          </a:p>
        </p:txBody>
      </p:sp>
      <p:sp>
        <p:nvSpPr>
          <p:cNvPr id="8" name="テキスト プレースホルダー 7">
            <a:extLst>
              <a:ext uri="{FF2B5EF4-FFF2-40B4-BE49-F238E27FC236}">
                <a16:creationId xmlns:a16="http://schemas.microsoft.com/office/drawing/2014/main" id="{41877E83-27AD-F84F-8D0E-74403068DF66}"/>
              </a:ext>
            </a:extLst>
          </p:cNvPr>
          <p:cNvSpPr>
            <a:spLocks noGrp="1"/>
          </p:cNvSpPr>
          <p:nvPr>
            <p:ph type="body" sz="quarter" idx="13" hasCustomPrompt="1"/>
          </p:nvPr>
        </p:nvSpPr>
        <p:spPr>
          <a:xfrm>
            <a:off x="341146" y="1838759"/>
            <a:ext cx="4705135" cy="264422"/>
          </a:xfrm>
        </p:spPr>
        <p:txBody>
          <a:bodyPr lIns="0" tIns="36000" rIns="0" bIns="36000" anchor="ctr">
            <a:spAutoFit/>
          </a:bodyPr>
          <a:lstStyle>
            <a:lvl1pPr marL="0" indent="0">
              <a:spcBef>
                <a:spcPts val="0"/>
              </a:spcBef>
              <a:buNone/>
              <a:defRPr sz="1246" b="1" i="0" baseline="0">
                <a:solidFill>
                  <a:srgbClr val="000F78"/>
                </a:solidFill>
                <a:latin typeface="Yu Gothic UI" panose="020B0500000000000000" pitchFamily="50" charset="-128"/>
                <a:ea typeface="Yu Gothic UI" panose="020B0500000000000000" pitchFamily="50" charset="-128"/>
              </a:defRPr>
            </a:lvl1pPr>
          </a:lstStyle>
          <a:p>
            <a:r>
              <a:rPr kumimoji="1" lang="ja-JP" altLang="en-US" dirty="0"/>
              <a:t>サブタイトル</a:t>
            </a:r>
          </a:p>
        </p:txBody>
      </p:sp>
      <p:cxnSp>
        <p:nvCxnSpPr>
          <p:cNvPr id="6" name="直線コネクタ 5">
            <a:extLst>
              <a:ext uri="{FF2B5EF4-FFF2-40B4-BE49-F238E27FC236}">
                <a16:creationId xmlns:a16="http://schemas.microsoft.com/office/drawing/2014/main" id="{17E17235-D718-F341-A1F6-9D65CCF7A33F}"/>
              </a:ext>
            </a:extLst>
          </p:cNvPr>
          <p:cNvCxnSpPr/>
          <p:nvPr userDrawn="1"/>
        </p:nvCxnSpPr>
        <p:spPr>
          <a:xfrm>
            <a:off x="341447" y="4968802"/>
            <a:ext cx="3090462" cy="0"/>
          </a:xfrm>
          <a:prstGeom prst="line">
            <a:avLst/>
          </a:prstGeom>
          <a:ln w="31750">
            <a:solidFill>
              <a:srgbClr val="000F78"/>
            </a:solidFill>
          </a:ln>
        </p:spPr>
        <p:style>
          <a:lnRef idx="1">
            <a:schemeClr val="accent1"/>
          </a:lnRef>
          <a:fillRef idx="0">
            <a:schemeClr val="accent1"/>
          </a:fillRef>
          <a:effectRef idx="0">
            <a:schemeClr val="accent1"/>
          </a:effectRef>
          <a:fontRef idx="minor">
            <a:schemeClr val="tx1"/>
          </a:fontRef>
        </p:style>
      </p:cxnSp>
      <p:pic>
        <p:nvPicPr>
          <p:cNvPr id="13" name="図プレースホルダー 27">
            <a:extLst>
              <a:ext uri="{FF2B5EF4-FFF2-40B4-BE49-F238E27FC236}">
                <a16:creationId xmlns:a16="http://schemas.microsoft.com/office/drawing/2014/main" id="{9F030FD6-30DE-48C8-B4C8-F2278713A2F2}"/>
              </a:ext>
            </a:extLst>
          </p:cNvPr>
          <p:cNvPicPr>
            <a:picLocks noChangeAspect="1"/>
          </p:cNvPicPr>
          <p:nvPr userDrawn="1"/>
        </p:nvPicPr>
        <p:blipFill rotWithShape="1">
          <a:blip r:embed="rId2" cstate="hqprint">
            <a:extLst>
              <a:ext uri="{28A0092B-C50C-407E-A947-70E740481C1C}">
                <a14:useLocalDpi xmlns:a14="http://schemas.microsoft.com/office/drawing/2010/main"/>
              </a:ext>
            </a:extLst>
          </a:blip>
          <a:srcRect/>
          <a:stretch/>
        </p:blipFill>
        <p:spPr>
          <a:xfrm>
            <a:off x="5194974" y="0"/>
            <a:ext cx="1324461" cy="9906000"/>
          </a:xfrm>
          <a:prstGeom prst="rect">
            <a:avLst/>
          </a:prstGeom>
        </p:spPr>
      </p:pic>
      <p:grpSp>
        <p:nvGrpSpPr>
          <p:cNvPr id="18" name="グループ化 17">
            <a:extLst>
              <a:ext uri="{FF2B5EF4-FFF2-40B4-BE49-F238E27FC236}">
                <a16:creationId xmlns:a16="http://schemas.microsoft.com/office/drawing/2014/main" id="{878A1B75-946F-4288-AEAE-79324E2432B3}"/>
              </a:ext>
            </a:extLst>
          </p:cNvPr>
          <p:cNvGrpSpPr>
            <a:grpSpLocks noChangeAspect="1"/>
          </p:cNvGrpSpPr>
          <p:nvPr userDrawn="1"/>
        </p:nvGrpSpPr>
        <p:grpSpPr>
          <a:xfrm>
            <a:off x="341145" y="8730419"/>
            <a:ext cx="530862" cy="557090"/>
            <a:chOff x="200472" y="6597352"/>
            <a:chExt cx="355987" cy="179051"/>
          </a:xfrm>
        </p:grpSpPr>
        <p:sp>
          <p:nvSpPr>
            <p:cNvPr id="20" name="Freeform 290">
              <a:extLst>
                <a:ext uri="{FF2B5EF4-FFF2-40B4-BE49-F238E27FC236}">
                  <a16:creationId xmlns:a16="http://schemas.microsoft.com/office/drawing/2014/main" id="{EF3AD7D6-8C2F-41AA-A87F-43D9367D1E53}"/>
                </a:ext>
              </a:extLst>
            </p:cNvPr>
            <p:cNvSpPr>
              <a:spLocks noChangeAspect="1"/>
            </p:cNvSpPr>
            <p:nvPr/>
          </p:nvSpPr>
          <p:spPr bwMode="auto">
            <a:xfrm>
              <a:off x="508801" y="6598074"/>
              <a:ext cx="47658" cy="177607"/>
            </a:xfrm>
            <a:custGeom>
              <a:avLst/>
              <a:gdLst/>
              <a:ahLst/>
              <a:cxnLst>
                <a:cxn ang="0">
                  <a:pos x="132" y="0"/>
                </a:cxn>
                <a:cxn ang="0">
                  <a:pos x="0" y="0"/>
                </a:cxn>
                <a:cxn ang="0">
                  <a:pos x="0" y="0"/>
                </a:cxn>
                <a:cxn ang="0">
                  <a:pos x="5" y="121"/>
                </a:cxn>
                <a:cxn ang="0">
                  <a:pos x="7" y="183"/>
                </a:cxn>
                <a:cxn ang="0">
                  <a:pos x="8" y="246"/>
                </a:cxn>
                <a:cxn ang="0">
                  <a:pos x="8" y="246"/>
                </a:cxn>
                <a:cxn ang="0">
                  <a:pos x="7" y="310"/>
                </a:cxn>
                <a:cxn ang="0">
                  <a:pos x="5" y="372"/>
                </a:cxn>
                <a:cxn ang="0">
                  <a:pos x="0" y="492"/>
                </a:cxn>
                <a:cxn ang="0">
                  <a:pos x="132" y="492"/>
                </a:cxn>
                <a:cxn ang="0">
                  <a:pos x="132" y="492"/>
                </a:cxn>
                <a:cxn ang="0">
                  <a:pos x="127" y="372"/>
                </a:cxn>
                <a:cxn ang="0">
                  <a:pos x="124" y="310"/>
                </a:cxn>
                <a:cxn ang="0">
                  <a:pos x="124" y="246"/>
                </a:cxn>
                <a:cxn ang="0">
                  <a:pos x="124" y="246"/>
                </a:cxn>
                <a:cxn ang="0">
                  <a:pos x="124" y="183"/>
                </a:cxn>
                <a:cxn ang="0">
                  <a:pos x="127" y="121"/>
                </a:cxn>
                <a:cxn ang="0">
                  <a:pos x="132" y="0"/>
                </a:cxn>
                <a:cxn ang="0">
                  <a:pos x="132" y="0"/>
                </a:cxn>
              </a:cxnLst>
              <a:rect l="0" t="0" r="r" b="b"/>
              <a:pathLst>
                <a:path w="132" h="492">
                  <a:moveTo>
                    <a:pt x="132" y="0"/>
                  </a:moveTo>
                  <a:lnTo>
                    <a:pt x="0" y="0"/>
                  </a:lnTo>
                  <a:lnTo>
                    <a:pt x="0" y="0"/>
                  </a:lnTo>
                  <a:lnTo>
                    <a:pt x="5" y="121"/>
                  </a:lnTo>
                  <a:lnTo>
                    <a:pt x="7" y="183"/>
                  </a:lnTo>
                  <a:lnTo>
                    <a:pt x="8" y="246"/>
                  </a:lnTo>
                  <a:lnTo>
                    <a:pt x="8" y="246"/>
                  </a:lnTo>
                  <a:lnTo>
                    <a:pt x="7" y="310"/>
                  </a:lnTo>
                  <a:lnTo>
                    <a:pt x="5" y="372"/>
                  </a:lnTo>
                  <a:lnTo>
                    <a:pt x="0" y="492"/>
                  </a:lnTo>
                  <a:lnTo>
                    <a:pt x="132" y="492"/>
                  </a:lnTo>
                  <a:lnTo>
                    <a:pt x="132" y="492"/>
                  </a:lnTo>
                  <a:lnTo>
                    <a:pt x="127" y="372"/>
                  </a:lnTo>
                  <a:lnTo>
                    <a:pt x="124" y="310"/>
                  </a:lnTo>
                  <a:lnTo>
                    <a:pt x="124" y="246"/>
                  </a:lnTo>
                  <a:lnTo>
                    <a:pt x="124" y="246"/>
                  </a:lnTo>
                  <a:lnTo>
                    <a:pt x="124" y="183"/>
                  </a:lnTo>
                  <a:lnTo>
                    <a:pt x="127" y="121"/>
                  </a:lnTo>
                  <a:lnTo>
                    <a:pt x="132" y="0"/>
                  </a:lnTo>
                  <a:lnTo>
                    <a:pt x="132" y="0"/>
                  </a:lnTo>
                  <a:close/>
                </a:path>
              </a:pathLst>
            </a:custGeom>
            <a:solidFill>
              <a:srgbClr val="005BAC"/>
            </a:solidFill>
            <a:ln w="9525">
              <a:noFill/>
              <a:round/>
              <a:headEnd/>
              <a:tailEnd/>
            </a:ln>
          </p:spPr>
          <p:txBody>
            <a:bodyPr/>
            <a:lstStyle/>
            <a:p>
              <a:pPr>
                <a:defRPr/>
              </a:pPr>
              <a:endParaRPr lang="ja-JP" altLang="en-US" sz="1246" dirty="0">
                <a:solidFill>
                  <a:prstClr val="black"/>
                </a:solidFill>
              </a:endParaRPr>
            </a:p>
          </p:txBody>
        </p:sp>
        <p:sp>
          <p:nvSpPr>
            <p:cNvPr id="21" name="Freeform 291">
              <a:extLst>
                <a:ext uri="{FF2B5EF4-FFF2-40B4-BE49-F238E27FC236}">
                  <a16:creationId xmlns:a16="http://schemas.microsoft.com/office/drawing/2014/main" id="{C79EFE0E-43B9-474D-95BB-A0AF0D21AA67}"/>
                </a:ext>
              </a:extLst>
            </p:cNvPr>
            <p:cNvSpPr>
              <a:spLocks noChangeAspect="1"/>
            </p:cNvSpPr>
            <p:nvPr/>
          </p:nvSpPr>
          <p:spPr bwMode="auto">
            <a:xfrm>
              <a:off x="200472" y="6597352"/>
              <a:ext cx="303997" cy="179051"/>
            </a:xfrm>
            <a:custGeom>
              <a:avLst/>
              <a:gdLst/>
              <a:ahLst/>
              <a:cxnLst>
                <a:cxn ang="0">
                  <a:pos x="670" y="265"/>
                </a:cxn>
                <a:cxn ang="0">
                  <a:pos x="719" y="240"/>
                </a:cxn>
                <a:cxn ang="0">
                  <a:pos x="757" y="208"/>
                </a:cxn>
                <a:cxn ang="0">
                  <a:pos x="780" y="168"/>
                </a:cxn>
                <a:cxn ang="0">
                  <a:pos x="786" y="148"/>
                </a:cxn>
                <a:cxn ang="0">
                  <a:pos x="788" y="127"/>
                </a:cxn>
                <a:cxn ang="0">
                  <a:pos x="788" y="115"/>
                </a:cxn>
                <a:cxn ang="0">
                  <a:pos x="784" y="92"/>
                </a:cxn>
                <a:cxn ang="0">
                  <a:pos x="776" y="72"/>
                </a:cxn>
                <a:cxn ang="0">
                  <a:pos x="765" y="54"/>
                </a:cxn>
                <a:cxn ang="0">
                  <a:pos x="757" y="46"/>
                </a:cxn>
                <a:cxn ang="0">
                  <a:pos x="724" y="22"/>
                </a:cxn>
                <a:cxn ang="0">
                  <a:pos x="683" y="8"/>
                </a:cxn>
                <a:cxn ang="0">
                  <a:pos x="637" y="2"/>
                </a:cxn>
                <a:cxn ang="0">
                  <a:pos x="586" y="0"/>
                </a:cxn>
                <a:cxn ang="0">
                  <a:pos x="529" y="2"/>
                </a:cxn>
                <a:cxn ang="0">
                  <a:pos x="413" y="5"/>
                </a:cxn>
                <a:cxn ang="0">
                  <a:pos x="364" y="5"/>
                </a:cxn>
                <a:cxn ang="0">
                  <a:pos x="372" y="167"/>
                </a:cxn>
                <a:cxn ang="0">
                  <a:pos x="373" y="313"/>
                </a:cxn>
                <a:cxn ang="0">
                  <a:pos x="311" y="242"/>
                </a:cxn>
                <a:cxn ang="0">
                  <a:pos x="187" y="86"/>
                </a:cxn>
                <a:cxn ang="0">
                  <a:pos x="0" y="5"/>
                </a:cxn>
                <a:cxn ang="0">
                  <a:pos x="7" y="126"/>
                </a:cxn>
                <a:cxn ang="0">
                  <a:pos x="10" y="251"/>
                </a:cxn>
                <a:cxn ang="0">
                  <a:pos x="8" y="315"/>
                </a:cxn>
                <a:cxn ang="0">
                  <a:pos x="0" y="497"/>
                </a:cxn>
                <a:cxn ang="0">
                  <a:pos x="107" y="497"/>
                </a:cxn>
                <a:cxn ang="0">
                  <a:pos x="97" y="319"/>
                </a:cxn>
                <a:cxn ang="0">
                  <a:pos x="95" y="165"/>
                </a:cxn>
                <a:cxn ang="0">
                  <a:pos x="162" y="242"/>
                </a:cxn>
                <a:cxn ang="0">
                  <a:pos x="299" y="410"/>
                </a:cxn>
                <a:cxn ang="0">
                  <a:pos x="362" y="497"/>
                </a:cxn>
                <a:cxn ang="0">
                  <a:pos x="473" y="497"/>
                </a:cxn>
                <a:cxn ang="0">
                  <a:pos x="467" y="315"/>
                </a:cxn>
                <a:cxn ang="0">
                  <a:pos x="465" y="251"/>
                </a:cxn>
                <a:cxn ang="0">
                  <a:pos x="468" y="68"/>
                </a:cxn>
                <a:cxn ang="0">
                  <a:pos x="502" y="67"/>
                </a:cxn>
                <a:cxn ang="0">
                  <a:pos x="543" y="67"/>
                </a:cxn>
                <a:cxn ang="0">
                  <a:pos x="591" y="72"/>
                </a:cxn>
                <a:cxn ang="0">
                  <a:pos x="618" y="84"/>
                </a:cxn>
                <a:cxn ang="0">
                  <a:pos x="630" y="94"/>
                </a:cxn>
                <a:cxn ang="0">
                  <a:pos x="643" y="113"/>
                </a:cxn>
                <a:cxn ang="0">
                  <a:pos x="649" y="145"/>
                </a:cxn>
                <a:cxn ang="0">
                  <a:pos x="648" y="154"/>
                </a:cxn>
                <a:cxn ang="0">
                  <a:pos x="643" y="175"/>
                </a:cxn>
                <a:cxn ang="0">
                  <a:pos x="634" y="192"/>
                </a:cxn>
                <a:cxn ang="0">
                  <a:pos x="618" y="208"/>
                </a:cxn>
                <a:cxn ang="0">
                  <a:pos x="589" y="227"/>
                </a:cxn>
                <a:cxn ang="0">
                  <a:pos x="542" y="245"/>
                </a:cxn>
                <a:cxn ang="0">
                  <a:pos x="515" y="253"/>
                </a:cxn>
                <a:cxn ang="0">
                  <a:pos x="603" y="370"/>
                </a:cxn>
                <a:cxn ang="0">
                  <a:pos x="689" y="497"/>
                </a:cxn>
                <a:cxn ang="0">
                  <a:pos x="843" y="497"/>
                </a:cxn>
                <a:cxn ang="0">
                  <a:pos x="707" y="318"/>
                </a:cxn>
                <a:cxn ang="0">
                  <a:pos x="670" y="265"/>
                </a:cxn>
              </a:cxnLst>
              <a:rect l="0" t="0" r="r" b="b"/>
              <a:pathLst>
                <a:path w="843" h="497">
                  <a:moveTo>
                    <a:pt x="670" y="265"/>
                  </a:moveTo>
                  <a:lnTo>
                    <a:pt x="670" y="265"/>
                  </a:lnTo>
                  <a:lnTo>
                    <a:pt x="697" y="254"/>
                  </a:lnTo>
                  <a:lnTo>
                    <a:pt x="719" y="240"/>
                  </a:lnTo>
                  <a:lnTo>
                    <a:pt x="740" y="226"/>
                  </a:lnTo>
                  <a:lnTo>
                    <a:pt x="757" y="208"/>
                  </a:lnTo>
                  <a:lnTo>
                    <a:pt x="770" y="189"/>
                  </a:lnTo>
                  <a:lnTo>
                    <a:pt x="780" y="168"/>
                  </a:lnTo>
                  <a:lnTo>
                    <a:pt x="784" y="159"/>
                  </a:lnTo>
                  <a:lnTo>
                    <a:pt x="786" y="148"/>
                  </a:lnTo>
                  <a:lnTo>
                    <a:pt x="788" y="138"/>
                  </a:lnTo>
                  <a:lnTo>
                    <a:pt x="788" y="127"/>
                  </a:lnTo>
                  <a:lnTo>
                    <a:pt x="788" y="127"/>
                  </a:lnTo>
                  <a:lnTo>
                    <a:pt x="788" y="115"/>
                  </a:lnTo>
                  <a:lnTo>
                    <a:pt x="786" y="103"/>
                  </a:lnTo>
                  <a:lnTo>
                    <a:pt x="784" y="92"/>
                  </a:lnTo>
                  <a:lnTo>
                    <a:pt x="781" y="81"/>
                  </a:lnTo>
                  <a:lnTo>
                    <a:pt x="776" y="72"/>
                  </a:lnTo>
                  <a:lnTo>
                    <a:pt x="770" y="62"/>
                  </a:lnTo>
                  <a:lnTo>
                    <a:pt x="765" y="54"/>
                  </a:lnTo>
                  <a:lnTo>
                    <a:pt x="757" y="46"/>
                  </a:lnTo>
                  <a:lnTo>
                    <a:pt x="757" y="46"/>
                  </a:lnTo>
                  <a:lnTo>
                    <a:pt x="742" y="32"/>
                  </a:lnTo>
                  <a:lnTo>
                    <a:pt x="724" y="22"/>
                  </a:lnTo>
                  <a:lnTo>
                    <a:pt x="705" y="14"/>
                  </a:lnTo>
                  <a:lnTo>
                    <a:pt x="683" y="8"/>
                  </a:lnTo>
                  <a:lnTo>
                    <a:pt x="661" y="5"/>
                  </a:lnTo>
                  <a:lnTo>
                    <a:pt x="637" y="2"/>
                  </a:lnTo>
                  <a:lnTo>
                    <a:pt x="611" y="2"/>
                  </a:lnTo>
                  <a:lnTo>
                    <a:pt x="586" y="0"/>
                  </a:lnTo>
                  <a:lnTo>
                    <a:pt x="586" y="0"/>
                  </a:lnTo>
                  <a:lnTo>
                    <a:pt x="529" y="2"/>
                  </a:lnTo>
                  <a:lnTo>
                    <a:pt x="470" y="3"/>
                  </a:lnTo>
                  <a:lnTo>
                    <a:pt x="413" y="5"/>
                  </a:lnTo>
                  <a:lnTo>
                    <a:pt x="364" y="5"/>
                  </a:lnTo>
                  <a:lnTo>
                    <a:pt x="364" y="5"/>
                  </a:lnTo>
                  <a:lnTo>
                    <a:pt x="368" y="86"/>
                  </a:lnTo>
                  <a:lnTo>
                    <a:pt x="372" y="167"/>
                  </a:lnTo>
                  <a:lnTo>
                    <a:pt x="373" y="243"/>
                  </a:lnTo>
                  <a:lnTo>
                    <a:pt x="373" y="313"/>
                  </a:lnTo>
                  <a:lnTo>
                    <a:pt x="373" y="313"/>
                  </a:lnTo>
                  <a:lnTo>
                    <a:pt x="311" y="242"/>
                  </a:lnTo>
                  <a:lnTo>
                    <a:pt x="249" y="165"/>
                  </a:lnTo>
                  <a:lnTo>
                    <a:pt x="187" y="86"/>
                  </a:lnTo>
                  <a:lnTo>
                    <a:pt x="129" y="5"/>
                  </a:lnTo>
                  <a:lnTo>
                    <a:pt x="0" y="5"/>
                  </a:lnTo>
                  <a:lnTo>
                    <a:pt x="0" y="5"/>
                  </a:lnTo>
                  <a:lnTo>
                    <a:pt x="7" y="126"/>
                  </a:lnTo>
                  <a:lnTo>
                    <a:pt x="8" y="188"/>
                  </a:lnTo>
                  <a:lnTo>
                    <a:pt x="10" y="251"/>
                  </a:lnTo>
                  <a:lnTo>
                    <a:pt x="10" y="251"/>
                  </a:lnTo>
                  <a:lnTo>
                    <a:pt x="8" y="315"/>
                  </a:lnTo>
                  <a:lnTo>
                    <a:pt x="7" y="377"/>
                  </a:lnTo>
                  <a:lnTo>
                    <a:pt x="0" y="497"/>
                  </a:lnTo>
                  <a:lnTo>
                    <a:pt x="107" y="497"/>
                  </a:lnTo>
                  <a:lnTo>
                    <a:pt x="107" y="497"/>
                  </a:lnTo>
                  <a:lnTo>
                    <a:pt x="100" y="408"/>
                  </a:lnTo>
                  <a:lnTo>
                    <a:pt x="97" y="319"/>
                  </a:lnTo>
                  <a:lnTo>
                    <a:pt x="95" y="238"/>
                  </a:lnTo>
                  <a:lnTo>
                    <a:pt x="95" y="165"/>
                  </a:lnTo>
                  <a:lnTo>
                    <a:pt x="95" y="165"/>
                  </a:lnTo>
                  <a:lnTo>
                    <a:pt x="162" y="242"/>
                  </a:lnTo>
                  <a:lnTo>
                    <a:pt x="230" y="324"/>
                  </a:lnTo>
                  <a:lnTo>
                    <a:pt x="299" y="410"/>
                  </a:lnTo>
                  <a:lnTo>
                    <a:pt x="330" y="454"/>
                  </a:lnTo>
                  <a:lnTo>
                    <a:pt x="362" y="497"/>
                  </a:lnTo>
                  <a:lnTo>
                    <a:pt x="473" y="497"/>
                  </a:lnTo>
                  <a:lnTo>
                    <a:pt x="473" y="497"/>
                  </a:lnTo>
                  <a:lnTo>
                    <a:pt x="468" y="377"/>
                  </a:lnTo>
                  <a:lnTo>
                    <a:pt x="467" y="315"/>
                  </a:lnTo>
                  <a:lnTo>
                    <a:pt x="465" y="251"/>
                  </a:lnTo>
                  <a:lnTo>
                    <a:pt x="465" y="251"/>
                  </a:lnTo>
                  <a:lnTo>
                    <a:pt x="465" y="159"/>
                  </a:lnTo>
                  <a:lnTo>
                    <a:pt x="468" y="68"/>
                  </a:lnTo>
                  <a:lnTo>
                    <a:pt x="468" y="68"/>
                  </a:lnTo>
                  <a:lnTo>
                    <a:pt x="502" y="67"/>
                  </a:lnTo>
                  <a:lnTo>
                    <a:pt x="543" y="67"/>
                  </a:lnTo>
                  <a:lnTo>
                    <a:pt x="543" y="67"/>
                  </a:lnTo>
                  <a:lnTo>
                    <a:pt x="568" y="68"/>
                  </a:lnTo>
                  <a:lnTo>
                    <a:pt x="591" y="72"/>
                  </a:lnTo>
                  <a:lnTo>
                    <a:pt x="610" y="80"/>
                  </a:lnTo>
                  <a:lnTo>
                    <a:pt x="618" y="84"/>
                  </a:lnTo>
                  <a:lnTo>
                    <a:pt x="624" y="89"/>
                  </a:lnTo>
                  <a:lnTo>
                    <a:pt x="630" y="94"/>
                  </a:lnTo>
                  <a:lnTo>
                    <a:pt x="635" y="100"/>
                  </a:lnTo>
                  <a:lnTo>
                    <a:pt x="643" y="113"/>
                  </a:lnTo>
                  <a:lnTo>
                    <a:pt x="648" y="127"/>
                  </a:lnTo>
                  <a:lnTo>
                    <a:pt x="649" y="145"/>
                  </a:lnTo>
                  <a:lnTo>
                    <a:pt x="649" y="145"/>
                  </a:lnTo>
                  <a:lnTo>
                    <a:pt x="648" y="154"/>
                  </a:lnTo>
                  <a:lnTo>
                    <a:pt x="646" y="165"/>
                  </a:lnTo>
                  <a:lnTo>
                    <a:pt x="643" y="175"/>
                  </a:lnTo>
                  <a:lnTo>
                    <a:pt x="638" y="184"/>
                  </a:lnTo>
                  <a:lnTo>
                    <a:pt x="634" y="192"/>
                  </a:lnTo>
                  <a:lnTo>
                    <a:pt x="626" y="200"/>
                  </a:lnTo>
                  <a:lnTo>
                    <a:pt x="618" y="208"/>
                  </a:lnTo>
                  <a:lnTo>
                    <a:pt x="610" y="215"/>
                  </a:lnTo>
                  <a:lnTo>
                    <a:pt x="589" y="227"/>
                  </a:lnTo>
                  <a:lnTo>
                    <a:pt x="567" y="237"/>
                  </a:lnTo>
                  <a:lnTo>
                    <a:pt x="542" y="245"/>
                  </a:lnTo>
                  <a:lnTo>
                    <a:pt x="515" y="253"/>
                  </a:lnTo>
                  <a:lnTo>
                    <a:pt x="515" y="253"/>
                  </a:lnTo>
                  <a:lnTo>
                    <a:pt x="557" y="308"/>
                  </a:lnTo>
                  <a:lnTo>
                    <a:pt x="603" y="370"/>
                  </a:lnTo>
                  <a:lnTo>
                    <a:pt x="648" y="435"/>
                  </a:lnTo>
                  <a:lnTo>
                    <a:pt x="689" y="497"/>
                  </a:lnTo>
                  <a:lnTo>
                    <a:pt x="843" y="497"/>
                  </a:lnTo>
                  <a:lnTo>
                    <a:pt x="843" y="497"/>
                  </a:lnTo>
                  <a:lnTo>
                    <a:pt x="748" y="375"/>
                  </a:lnTo>
                  <a:lnTo>
                    <a:pt x="707" y="318"/>
                  </a:lnTo>
                  <a:lnTo>
                    <a:pt x="670" y="265"/>
                  </a:lnTo>
                  <a:lnTo>
                    <a:pt x="670" y="265"/>
                  </a:lnTo>
                  <a:close/>
                </a:path>
              </a:pathLst>
            </a:custGeom>
            <a:solidFill>
              <a:srgbClr val="005BAC"/>
            </a:solidFill>
            <a:ln w="9525">
              <a:noFill/>
              <a:round/>
              <a:headEnd/>
              <a:tailEnd/>
            </a:ln>
          </p:spPr>
          <p:txBody>
            <a:bodyPr/>
            <a:lstStyle/>
            <a:p>
              <a:pPr>
                <a:defRPr/>
              </a:pPr>
              <a:endParaRPr lang="ja-JP" altLang="en-US" sz="1246" dirty="0">
                <a:solidFill>
                  <a:prstClr val="black"/>
                </a:solidFill>
              </a:endParaRPr>
            </a:p>
          </p:txBody>
        </p:sp>
      </p:grpSp>
      <p:grpSp>
        <p:nvGrpSpPr>
          <p:cNvPr id="23" name="グループ化 22">
            <a:extLst>
              <a:ext uri="{FF2B5EF4-FFF2-40B4-BE49-F238E27FC236}">
                <a16:creationId xmlns:a16="http://schemas.microsoft.com/office/drawing/2014/main" id="{D75ABA4B-A680-4CE4-B36C-E6D1194CE7D6}"/>
              </a:ext>
            </a:extLst>
          </p:cNvPr>
          <p:cNvGrpSpPr>
            <a:grpSpLocks noChangeAspect="1"/>
          </p:cNvGrpSpPr>
          <p:nvPr userDrawn="1"/>
        </p:nvGrpSpPr>
        <p:grpSpPr>
          <a:xfrm>
            <a:off x="3498586" y="8631737"/>
            <a:ext cx="1333385" cy="752639"/>
            <a:chOff x="2164440" y="2676566"/>
            <a:chExt cx="5572788" cy="1507657"/>
          </a:xfrm>
        </p:grpSpPr>
        <p:grpSp>
          <p:nvGrpSpPr>
            <p:cNvPr id="24" name="グループ化 23">
              <a:extLst>
                <a:ext uri="{FF2B5EF4-FFF2-40B4-BE49-F238E27FC236}">
                  <a16:creationId xmlns:a16="http://schemas.microsoft.com/office/drawing/2014/main" id="{160AA8D3-7D93-4157-81B9-C1919A7D00BA}"/>
                </a:ext>
              </a:extLst>
            </p:cNvPr>
            <p:cNvGrpSpPr/>
            <p:nvPr userDrawn="1"/>
          </p:nvGrpSpPr>
          <p:grpSpPr>
            <a:xfrm>
              <a:off x="2346016" y="3304475"/>
              <a:ext cx="5209046" cy="404857"/>
              <a:chOff x="2346016" y="3304475"/>
              <a:chExt cx="5209046" cy="404857"/>
            </a:xfrm>
            <a:solidFill>
              <a:srgbClr val="005BAC"/>
            </a:solidFill>
          </p:grpSpPr>
          <p:sp>
            <p:nvSpPr>
              <p:cNvPr id="27" name="フリーフォーム: 図形 26">
                <a:extLst>
                  <a:ext uri="{FF2B5EF4-FFF2-40B4-BE49-F238E27FC236}">
                    <a16:creationId xmlns:a16="http://schemas.microsoft.com/office/drawing/2014/main" id="{3DB5289C-8F1A-433E-BEEF-B8484BCE062F}"/>
                  </a:ext>
                </a:extLst>
              </p:cNvPr>
              <p:cNvSpPr/>
              <p:nvPr/>
            </p:nvSpPr>
            <p:spPr>
              <a:xfrm>
                <a:off x="2346016" y="3325721"/>
                <a:ext cx="285249" cy="383611"/>
              </a:xfrm>
              <a:custGeom>
                <a:avLst/>
                <a:gdLst>
                  <a:gd name="connsiteX0" fmla="*/ 271282 w 285249"/>
                  <a:gd name="connsiteY0" fmla="*/ 77706 h 383611"/>
                  <a:gd name="connsiteX1" fmla="*/ 194166 w 285249"/>
                  <a:gd name="connsiteY1" fmla="*/ 58525 h 383611"/>
                  <a:gd name="connsiteX2" fmla="*/ 131903 w 285249"/>
                  <a:gd name="connsiteY2" fmla="*/ 101116 h 383611"/>
                  <a:gd name="connsiteX3" fmla="*/ 258495 w 285249"/>
                  <a:gd name="connsiteY3" fmla="*/ 260167 h 383611"/>
                  <a:gd name="connsiteX4" fmla="*/ 105837 w 285249"/>
                  <a:gd name="connsiteY4" fmla="*/ 384103 h 383611"/>
                  <a:gd name="connsiteX5" fmla="*/ 0 w 285249"/>
                  <a:gd name="connsiteY5" fmla="*/ 363349 h 383611"/>
                  <a:gd name="connsiteX6" fmla="*/ 19181 w 285249"/>
                  <a:gd name="connsiteY6" fmla="*/ 300004 h 383611"/>
                  <a:gd name="connsiteX7" fmla="*/ 110165 w 285249"/>
                  <a:gd name="connsiteY7" fmla="*/ 325578 h 383611"/>
                  <a:gd name="connsiteX8" fmla="*/ 180887 w 285249"/>
                  <a:gd name="connsiteY8" fmla="*/ 267544 h 383611"/>
                  <a:gd name="connsiteX9" fmla="*/ 54296 w 285249"/>
                  <a:gd name="connsiteY9" fmla="*/ 112231 h 383611"/>
                  <a:gd name="connsiteX10" fmla="*/ 192592 w 285249"/>
                  <a:gd name="connsiteY10" fmla="*/ 0 h 383611"/>
                  <a:gd name="connsiteX11" fmla="*/ 288889 w 285249"/>
                  <a:gd name="connsiteY11" fmla="*/ 16525 h 383611"/>
                  <a:gd name="connsiteX12" fmla="*/ 271282 w 285249"/>
                  <a:gd name="connsiteY12" fmla="*/ 77706 h 383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5249" h="383611">
                    <a:moveTo>
                      <a:pt x="271282" y="77706"/>
                    </a:moveTo>
                    <a:cubicBezTo>
                      <a:pt x="249446" y="66493"/>
                      <a:pt x="221314" y="58525"/>
                      <a:pt x="194166" y="58525"/>
                    </a:cubicBezTo>
                    <a:cubicBezTo>
                      <a:pt x="167609" y="58525"/>
                      <a:pt x="131903" y="69148"/>
                      <a:pt x="131903" y="101116"/>
                    </a:cubicBezTo>
                    <a:cubicBezTo>
                      <a:pt x="131903" y="160723"/>
                      <a:pt x="258495" y="156985"/>
                      <a:pt x="258495" y="260167"/>
                    </a:cubicBezTo>
                    <a:cubicBezTo>
                      <a:pt x="258495" y="351152"/>
                      <a:pt x="187183" y="384103"/>
                      <a:pt x="105837" y="384103"/>
                    </a:cubicBezTo>
                    <a:cubicBezTo>
                      <a:pt x="70230" y="384103"/>
                      <a:pt x="33443" y="375644"/>
                      <a:pt x="0" y="363349"/>
                    </a:cubicBezTo>
                    <a:lnTo>
                      <a:pt x="19181" y="300004"/>
                    </a:lnTo>
                    <a:cubicBezTo>
                      <a:pt x="47902" y="313282"/>
                      <a:pt x="78198" y="325578"/>
                      <a:pt x="110165" y="325578"/>
                    </a:cubicBezTo>
                    <a:cubicBezTo>
                      <a:pt x="145871" y="325578"/>
                      <a:pt x="180887" y="307479"/>
                      <a:pt x="180887" y="267544"/>
                    </a:cubicBezTo>
                    <a:cubicBezTo>
                      <a:pt x="180887" y="200461"/>
                      <a:pt x="54296" y="211183"/>
                      <a:pt x="54296" y="112231"/>
                    </a:cubicBezTo>
                    <a:cubicBezTo>
                      <a:pt x="54296" y="34033"/>
                      <a:pt x="121280" y="0"/>
                      <a:pt x="192592" y="0"/>
                    </a:cubicBezTo>
                    <a:cubicBezTo>
                      <a:pt x="225052" y="0"/>
                      <a:pt x="258593" y="4230"/>
                      <a:pt x="288889" y="16525"/>
                    </a:cubicBezTo>
                    <a:lnTo>
                      <a:pt x="271282" y="77706"/>
                    </a:lnTo>
                    <a:close/>
                  </a:path>
                </a:pathLst>
              </a:custGeom>
              <a:grpFill/>
              <a:ln w="9827" cap="flat">
                <a:noFill/>
                <a:prstDash val="solid"/>
                <a:miter/>
              </a:ln>
            </p:spPr>
            <p:txBody>
              <a:bodyPr rtlCol="0" anchor="ctr"/>
              <a:lstStyle/>
              <a:p>
                <a:endParaRPr lang="ja-JP" altLang="en-US" sz="1246"/>
              </a:p>
            </p:txBody>
          </p:sp>
          <p:sp>
            <p:nvSpPr>
              <p:cNvPr id="28" name="フリーフォーム: 図形 27">
                <a:extLst>
                  <a:ext uri="{FF2B5EF4-FFF2-40B4-BE49-F238E27FC236}">
                    <a16:creationId xmlns:a16="http://schemas.microsoft.com/office/drawing/2014/main" id="{09EDF521-30FF-471F-82BF-BBE91B50F6F4}"/>
                  </a:ext>
                </a:extLst>
              </p:cNvPr>
              <p:cNvSpPr/>
              <p:nvPr/>
            </p:nvSpPr>
            <p:spPr>
              <a:xfrm>
                <a:off x="2624577" y="3304475"/>
                <a:ext cx="285249" cy="393447"/>
              </a:xfrm>
              <a:custGeom>
                <a:avLst/>
                <a:gdLst>
                  <a:gd name="connsiteX0" fmla="*/ 85181 w 285249"/>
                  <a:gd name="connsiteY0" fmla="*/ 0 h 393447"/>
                  <a:gd name="connsiteX1" fmla="*/ 156494 w 285249"/>
                  <a:gd name="connsiteY1" fmla="*/ 0 h 393447"/>
                  <a:gd name="connsiteX2" fmla="*/ 122460 w 285249"/>
                  <a:gd name="connsiteY2" fmla="*/ 151674 h 393447"/>
                  <a:gd name="connsiteX3" fmla="*/ 123542 w 285249"/>
                  <a:gd name="connsiteY3" fmla="*/ 151674 h 393447"/>
                  <a:gd name="connsiteX4" fmla="*/ 201248 w 285249"/>
                  <a:gd name="connsiteY4" fmla="*/ 118723 h 393447"/>
                  <a:gd name="connsiteX5" fmla="*/ 290659 w 285249"/>
                  <a:gd name="connsiteY5" fmla="*/ 206462 h 393447"/>
                  <a:gd name="connsiteX6" fmla="*/ 281610 w 285249"/>
                  <a:gd name="connsiteY6" fmla="*/ 266069 h 393447"/>
                  <a:gd name="connsiteX7" fmla="*/ 252888 w 285249"/>
                  <a:gd name="connsiteY7" fmla="*/ 399054 h 393447"/>
                  <a:gd name="connsiteX8" fmla="*/ 181576 w 285249"/>
                  <a:gd name="connsiteY8" fmla="*/ 399054 h 393447"/>
                  <a:gd name="connsiteX9" fmla="*/ 208134 w 285249"/>
                  <a:gd name="connsiteY9" fmla="*/ 269806 h 393447"/>
                  <a:gd name="connsiteX10" fmla="*/ 216101 w 285249"/>
                  <a:gd name="connsiteY10" fmla="*/ 212363 h 393447"/>
                  <a:gd name="connsiteX11" fmla="*/ 177248 w 285249"/>
                  <a:gd name="connsiteY11" fmla="*/ 174100 h 393447"/>
                  <a:gd name="connsiteX12" fmla="*/ 100624 w 285249"/>
                  <a:gd name="connsiteY12" fmla="*/ 261347 h 393447"/>
                  <a:gd name="connsiteX13" fmla="*/ 71312 w 285249"/>
                  <a:gd name="connsiteY13" fmla="*/ 399152 h 393447"/>
                  <a:gd name="connsiteX14" fmla="*/ 0 w 285249"/>
                  <a:gd name="connsiteY14" fmla="*/ 399152 h 393447"/>
                  <a:gd name="connsiteX15" fmla="*/ 85181 w 285249"/>
                  <a:gd name="connsiteY15" fmla="*/ 0 h 393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5249" h="393447">
                    <a:moveTo>
                      <a:pt x="85181" y="0"/>
                    </a:moveTo>
                    <a:lnTo>
                      <a:pt x="156494" y="0"/>
                    </a:lnTo>
                    <a:lnTo>
                      <a:pt x="122460" y="151674"/>
                    </a:lnTo>
                    <a:lnTo>
                      <a:pt x="123542" y="151674"/>
                    </a:lnTo>
                    <a:cubicBezTo>
                      <a:pt x="143215" y="133575"/>
                      <a:pt x="170363" y="118723"/>
                      <a:pt x="201248" y="118723"/>
                    </a:cubicBezTo>
                    <a:cubicBezTo>
                      <a:pt x="254954" y="118723"/>
                      <a:pt x="290659" y="152264"/>
                      <a:pt x="290659" y="206462"/>
                    </a:cubicBezTo>
                    <a:cubicBezTo>
                      <a:pt x="290659" y="227216"/>
                      <a:pt x="285348" y="249052"/>
                      <a:pt x="281610" y="266069"/>
                    </a:cubicBezTo>
                    <a:lnTo>
                      <a:pt x="252888" y="399054"/>
                    </a:lnTo>
                    <a:lnTo>
                      <a:pt x="181576" y="399054"/>
                    </a:lnTo>
                    <a:lnTo>
                      <a:pt x="208134" y="269806"/>
                    </a:lnTo>
                    <a:cubicBezTo>
                      <a:pt x="211871" y="251216"/>
                      <a:pt x="216101" y="232527"/>
                      <a:pt x="216101" y="212363"/>
                    </a:cubicBezTo>
                    <a:cubicBezTo>
                      <a:pt x="216101" y="189445"/>
                      <a:pt x="200166" y="174100"/>
                      <a:pt x="177248" y="174100"/>
                    </a:cubicBezTo>
                    <a:cubicBezTo>
                      <a:pt x="127772" y="174100"/>
                      <a:pt x="109673" y="220429"/>
                      <a:pt x="100624" y="261347"/>
                    </a:cubicBezTo>
                    <a:lnTo>
                      <a:pt x="71312" y="399152"/>
                    </a:lnTo>
                    <a:lnTo>
                      <a:pt x="0" y="399152"/>
                    </a:lnTo>
                    <a:lnTo>
                      <a:pt x="85181" y="0"/>
                    </a:lnTo>
                    <a:close/>
                  </a:path>
                </a:pathLst>
              </a:custGeom>
              <a:grpFill/>
              <a:ln w="9827" cap="flat">
                <a:noFill/>
                <a:prstDash val="solid"/>
                <a:miter/>
              </a:ln>
            </p:spPr>
            <p:txBody>
              <a:bodyPr rtlCol="0" anchor="ctr"/>
              <a:lstStyle/>
              <a:p>
                <a:endParaRPr lang="ja-JP" altLang="en-US" sz="1246"/>
              </a:p>
            </p:txBody>
          </p:sp>
          <p:sp>
            <p:nvSpPr>
              <p:cNvPr id="29" name="フリーフォーム: 図形 28">
                <a:extLst>
                  <a:ext uri="{FF2B5EF4-FFF2-40B4-BE49-F238E27FC236}">
                    <a16:creationId xmlns:a16="http://schemas.microsoft.com/office/drawing/2014/main" id="{06BC7EDF-AA7C-4163-8728-742FD71F53A8}"/>
                  </a:ext>
                </a:extLst>
              </p:cNvPr>
              <p:cNvSpPr/>
              <p:nvPr/>
            </p:nvSpPr>
            <p:spPr>
              <a:xfrm>
                <a:off x="2926154" y="3423099"/>
                <a:ext cx="255741" cy="285249"/>
              </a:xfrm>
              <a:custGeom>
                <a:avLst/>
                <a:gdLst>
                  <a:gd name="connsiteX0" fmla="*/ 174002 w 255740"/>
                  <a:gd name="connsiteY0" fmla="*/ 238429 h 285249"/>
                  <a:gd name="connsiteX1" fmla="*/ 172920 w 255740"/>
                  <a:gd name="connsiteY1" fmla="*/ 238429 h 285249"/>
                  <a:gd name="connsiteX2" fmla="*/ 84591 w 255740"/>
                  <a:gd name="connsiteY2" fmla="*/ 286823 h 285249"/>
                  <a:gd name="connsiteX3" fmla="*/ 0 w 255740"/>
                  <a:gd name="connsiteY3" fmla="*/ 208625 h 285249"/>
                  <a:gd name="connsiteX4" fmla="*/ 168100 w 255740"/>
                  <a:gd name="connsiteY4" fmla="*/ 111247 h 285249"/>
                  <a:gd name="connsiteX5" fmla="*/ 193084 w 255740"/>
                  <a:gd name="connsiteY5" fmla="*/ 111247 h 285249"/>
                  <a:gd name="connsiteX6" fmla="*/ 195248 w 255740"/>
                  <a:gd name="connsiteY6" fmla="*/ 87837 h 285249"/>
                  <a:gd name="connsiteX7" fmla="*/ 140461 w 255740"/>
                  <a:gd name="connsiteY7" fmla="*/ 52230 h 285249"/>
                  <a:gd name="connsiteX8" fmla="*/ 50558 w 255740"/>
                  <a:gd name="connsiteY8" fmla="*/ 73476 h 285249"/>
                  <a:gd name="connsiteX9" fmla="*/ 60689 w 255740"/>
                  <a:gd name="connsiteY9" fmla="*/ 16525 h 285249"/>
                  <a:gd name="connsiteX10" fmla="*/ 153838 w 255740"/>
                  <a:gd name="connsiteY10" fmla="*/ 0 h 285249"/>
                  <a:gd name="connsiteX11" fmla="*/ 260265 w 255740"/>
                  <a:gd name="connsiteY11" fmla="*/ 84591 h 285249"/>
                  <a:gd name="connsiteX12" fmla="*/ 226724 w 255740"/>
                  <a:gd name="connsiteY12" fmla="*/ 280331 h 285249"/>
                  <a:gd name="connsiteX13" fmla="*/ 166625 w 255740"/>
                  <a:gd name="connsiteY13" fmla="*/ 280331 h 285249"/>
                  <a:gd name="connsiteX14" fmla="*/ 174002 w 255740"/>
                  <a:gd name="connsiteY14" fmla="*/ 238429 h 285249"/>
                  <a:gd name="connsiteX15" fmla="*/ 104264 w 255740"/>
                  <a:gd name="connsiteY15" fmla="*/ 234691 h 285249"/>
                  <a:gd name="connsiteX16" fmla="*/ 185117 w 255740"/>
                  <a:gd name="connsiteY16" fmla="*/ 153838 h 285249"/>
                  <a:gd name="connsiteX17" fmla="*/ 160133 w 255740"/>
                  <a:gd name="connsiteY17" fmla="*/ 153838 h 285249"/>
                  <a:gd name="connsiteX18" fmla="*/ 68066 w 255740"/>
                  <a:gd name="connsiteY18" fmla="*/ 205970 h 285249"/>
                  <a:gd name="connsiteX19" fmla="*/ 104264 w 255740"/>
                  <a:gd name="connsiteY19" fmla="*/ 234691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740" h="285249">
                    <a:moveTo>
                      <a:pt x="174002" y="238429"/>
                    </a:moveTo>
                    <a:lnTo>
                      <a:pt x="172920" y="238429"/>
                    </a:lnTo>
                    <a:cubicBezTo>
                      <a:pt x="148428" y="269315"/>
                      <a:pt x="123936" y="286823"/>
                      <a:pt x="84591" y="286823"/>
                    </a:cubicBezTo>
                    <a:cubicBezTo>
                      <a:pt x="35115" y="286823"/>
                      <a:pt x="0" y="259183"/>
                      <a:pt x="0" y="208625"/>
                    </a:cubicBezTo>
                    <a:cubicBezTo>
                      <a:pt x="0" y="118133"/>
                      <a:pt x="101116" y="111247"/>
                      <a:pt x="168100" y="111247"/>
                    </a:cubicBezTo>
                    <a:lnTo>
                      <a:pt x="193084" y="111247"/>
                    </a:lnTo>
                    <a:cubicBezTo>
                      <a:pt x="195248" y="103772"/>
                      <a:pt x="195248" y="95804"/>
                      <a:pt x="195248" y="87837"/>
                    </a:cubicBezTo>
                    <a:cubicBezTo>
                      <a:pt x="195248" y="60197"/>
                      <a:pt x="165445" y="52230"/>
                      <a:pt x="140461" y="52230"/>
                    </a:cubicBezTo>
                    <a:cubicBezTo>
                      <a:pt x="109083" y="52230"/>
                      <a:pt x="78788" y="60197"/>
                      <a:pt x="50558" y="73476"/>
                    </a:cubicBezTo>
                    <a:lnTo>
                      <a:pt x="60689" y="16525"/>
                    </a:lnTo>
                    <a:cubicBezTo>
                      <a:pt x="90985" y="5902"/>
                      <a:pt x="121870" y="0"/>
                      <a:pt x="153838" y="0"/>
                    </a:cubicBezTo>
                    <a:cubicBezTo>
                      <a:pt x="208625" y="0"/>
                      <a:pt x="260265" y="20263"/>
                      <a:pt x="260265" y="84591"/>
                    </a:cubicBezTo>
                    <a:cubicBezTo>
                      <a:pt x="260265" y="121280"/>
                      <a:pt x="233118" y="228790"/>
                      <a:pt x="226724" y="280331"/>
                    </a:cubicBezTo>
                    <a:lnTo>
                      <a:pt x="166625" y="280331"/>
                    </a:lnTo>
                    <a:lnTo>
                      <a:pt x="174002" y="238429"/>
                    </a:lnTo>
                    <a:close/>
                    <a:moveTo>
                      <a:pt x="104264" y="234691"/>
                    </a:moveTo>
                    <a:cubicBezTo>
                      <a:pt x="157477" y="234691"/>
                      <a:pt x="174002" y="198002"/>
                      <a:pt x="185117" y="153838"/>
                    </a:cubicBezTo>
                    <a:lnTo>
                      <a:pt x="160133" y="153838"/>
                    </a:lnTo>
                    <a:cubicBezTo>
                      <a:pt x="125510" y="153838"/>
                      <a:pt x="68066" y="159641"/>
                      <a:pt x="68066" y="205970"/>
                    </a:cubicBezTo>
                    <a:cubicBezTo>
                      <a:pt x="68066" y="225052"/>
                      <a:pt x="86165" y="234691"/>
                      <a:pt x="104264" y="234691"/>
                    </a:cubicBezTo>
                    <a:close/>
                  </a:path>
                </a:pathLst>
              </a:custGeom>
              <a:grpFill/>
              <a:ln w="9827" cap="flat">
                <a:noFill/>
                <a:prstDash val="solid"/>
                <a:miter/>
              </a:ln>
            </p:spPr>
            <p:txBody>
              <a:bodyPr rtlCol="0" anchor="ctr"/>
              <a:lstStyle/>
              <a:p>
                <a:endParaRPr lang="ja-JP" altLang="en-US" sz="1246"/>
              </a:p>
            </p:txBody>
          </p:sp>
          <p:sp>
            <p:nvSpPr>
              <p:cNvPr id="30" name="フリーフォーム: 図形 29">
                <a:extLst>
                  <a:ext uri="{FF2B5EF4-FFF2-40B4-BE49-F238E27FC236}">
                    <a16:creationId xmlns:a16="http://schemas.microsoft.com/office/drawing/2014/main" id="{FF0A63BE-63D4-4B72-94F2-BA2553D622D7}"/>
                  </a:ext>
                </a:extLst>
              </p:cNvPr>
              <p:cNvSpPr/>
              <p:nvPr/>
            </p:nvSpPr>
            <p:spPr>
              <a:xfrm>
                <a:off x="3200682" y="3423198"/>
                <a:ext cx="216396" cy="275413"/>
              </a:xfrm>
              <a:custGeom>
                <a:avLst/>
                <a:gdLst>
                  <a:gd name="connsiteX0" fmla="*/ 48984 w 216396"/>
                  <a:gd name="connsiteY0" fmla="*/ 43082 h 275413"/>
                  <a:gd name="connsiteX1" fmla="*/ 55378 w 216396"/>
                  <a:gd name="connsiteY1" fmla="*/ 6393 h 275413"/>
                  <a:gd name="connsiteX2" fmla="*/ 123444 w 216396"/>
                  <a:gd name="connsiteY2" fmla="*/ 6393 h 275413"/>
                  <a:gd name="connsiteX3" fmla="*/ 113903 w 216396"/>
                  <a:gd name="connsiteY3" fmla="*/ 58033 h 275413"/>
                  <a:gd name="connsiteX4" fmla="*/ 114985 w 216396"/>
                  <a:gd name="connsiteY4" fmla="*/ 58033 h 275413"/>
                  <a:gd name="connsiteX5" fmla="*/ 195838 w 216396"/>
                  <a:gd name="connsiteY5" fmla="*/ 0 h 275413"/>
                  <a:gd name="connsiteX6" fmla="*/ 222986 w 216396"/>
                  <a:gd name="connsiteY6" fmla="*/ 2656 h 275413"/>
                  <a:gd name="connsiteX7" fmla="*/ 208134 w 216396"/>
                  <a:gd name="connsiteY7" fmla="*/ 72394 h 275413"/>
                  <a:gd name="connsiteX8" fmla="*/ 180986 w 216396"/>
                  <a:gd name="connsiteY8" fmla="*/ 68165 h 275413"/>
                  <a:gd name="connsiteX9" fmla="*/ 96886 w 216396"/>
                  <a:gd name="connsiteY9" fmla="*/ 157576 h 275413"/>
                  <a:gd name="connsiteX10" fmla="*/ 71312 w 216396"/>
                  <a:gd name="connsiteY10" fmla="*/ 280430 h 275413"/>
                  <a:gd name="connsiteX11" fmla="*/ 0 w 216396"/>
                  <a:gd name="connsiteY11" fmla="*/ 280430 h 275413"/>
                  <a:gd name="connsiteX12" fmla="*/ 48984 w 216396"/>
                  <a:gd name="connsiteY12" fmla="*/ 43082 h 275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6396" h="275413">
                    <a:moveTo>
                      <a:pt x="48984" y="43082"/>
                    </a:moveTo>
                    <a:cubicBezTo>
                      <a:pt x="51148" y="31377"/>
                      <a:pt x="53214" y="19181"/>
                      <a:pt x="55378" y="6393"/>
                    </a:cubicBezTo>
                    <a:lnTo>
                      <a:pt x="123444" y="6393"/>
                    </a:lnTo>
                    <a:lnTo>
                      <a:pt x="113903" y="58033"/>
                    </a:lnTo>
                    <a:lnTo>
                      <a:pt x="114985" y="58033"/>
                    </a:lnTo>
                    <a:cubicBezTo>
                      <a:pt x="127772" y="28230"/>
                      <a:pt x="162887" y="0"/>
                      <a:pt x="195838" y="0"/>
                    </a:cubicBezTo>
                    <a:cubicBezTo>
                      <a:pt x="204888" y="0"/>
                      <a:pt x="214429" y="492"/>
                      <a:pt x="222986" y="2656"/>
                    </a:cubicBezTo>
                    <a:lnTo>
                      <a:pt x="208134" y="72394"/>
                    </a:lnTo>
                    <a:cubicBezTo>
                      <a:pt x="200166" y="69739"/>
                      <a:pt x="190035" y="68165"/>
                      <a:pt x="180986" y="68165"/>
                    </a:cubicBezTo>
                    <a:cubicBezTo>
                      <a:pt x="130428" y="68165"/>
                      <a:pt x="105936" y="113411"/>
                      <a:pt x="96886" y="157576"/>
                    </a:cubicBezTo>
                    <a:lnTo>
                      <a:pt x="71312" y="280430"/>
                    </a:lnTo>
                    <a:lnTo>
                      <a:pt x="0" y="280430"/>
                    </a:lnTo>
                    <a:lnTo>
                      <a:pt x="48984" y="43082"/>
                    </a:lnTo>
                    <a:close/>
                  </a:path>
                </a:pathLst>
              </a:custGeom>
              <a:grpFill/>
              <a:ln w="9827" cap="flat">
                <a:noFill/>
                <a:prstDash val="solid"/>
                <a:miter/>
              </a:ln>
            </p:spPr>
            <p:txBody>
              <a:bodyPr rtlCol="0" anchor="ctr"/>
              <a:lstStyle/>
              <a:p>
                <a:endParaRPr lang="ja-JP" altLang="en-US" sz="1246"/>
              </a:p>
            </p:txBody>
          </p:sp>
          <p:sp>
            <p:nvSpPr>
              <p:cNvPr id="31" name="フリーフォーム: 図形 30">
                <a:extLst>
                  <a:ext uri="{FF2B5EF4-FFF2-40B4-BE49-F238E27FC236}">
                    <a16:creationId xmlns:a16="http://schemas.microsoft.com/office/drawing/2014/main" id="{FE6CD3B8-2900-4853-A299-239D5933B806}"/>
                  </a:ext>
                </a:extLst>
              </p:cNvPr>
              <p:cNvSpPr/>
              <p:nvPr/>
            </p:nvSpPr>
            <p:spPr>
              <a:xfrm>
                <a:off x="3409209"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3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494 w 265576"/>
                  <a:gd name="connsiteY10" fmla="*/ 116460 h 285249"/>
                  <a:gd name="connsiteX11" fmla="*/ 200068 w 265576"/>
                  <a:gd name="connsiteY11" fmla="*/ 97870 h 285249"/>
                  <a:gd name="connsiteX12" fmla="*/ 154821 w 265576"/>
                  <a:gd name="connsiteY12" fmla="*/ 52132 h 285249"/>
                  <a:gd name="connsiteX13" fmla="*/ 77706 w 265576"/>
                  <a:gd name="connsiteY13" fmla="*/ 116460 h 285249"/>
                  <a:gd name="connsiteX14" fmla="*/ 198494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1" y="279839"/>
                      <a:pt x="161117" y="286725"/>
                      <a:pt x="131903" y="286725"/>
                    </a:cubicBezTo>
                    <a:cubicBezTo>
                      <a:pt x="53115" y="286725"/>
                      <a:pt x="0" y="248462"/>
                      <a:pt x="0" y="167018"/>
                    </a:cubicBezTo>
                    <a:cubicBezTo>
                      <a:pt x="0" y="81935"/>
                      <a:pt x="66001" y="0"/>
                      <a:pt x="155903" y="0"/>
                    </a:cubicBezTo>
                    <a:cubicBezTo>
                      <a:pt x="223478" y="0"/>
                      <a:pt x="268134" y="34525"/>
                      <a:pt x="268134" y="104264"/>
                    </a:cubicBezTo>
                    <a:cubicBezTo>
                      <a:pt x="268134" y="125018"/>
                      <a:pt x="265479" y="145182"/>
                      <a:pt x="261249" y="165445"/>
                    </a:cubicBezTo>
                    <a:lnTo>
                      <a:pt x="68066" y="165445"/>
                    </a:lnTo>
                    <a:close/>
                    <a:moveTo>
                      <a:pt x="198494" y="116460"/>
                    </a:moveTo>
                    <a:cubicBezTo>
                      <a:pt x="199576" y="110067"/>
                      <a:pt x="200068" y="104264"/>
                      <a:pt x="200068" y="97870"/>
                    </a:cubicBezTo>
                    <a:cubicBezTo>
                      <a:pt x="200068" y="68657"/>
                      <a:pt x="184625" y="52132"/>
                      <a:pt x="154821" y="52132"/>
                    </a:cubicBezTo>
                    <a:cubicBezTo>
                      <a:pt x="110657" y="52132"/>
                      <a:pt x="91477" y="78689"/>
                      <a:pt x="77706" y="116460"/>
                    </a:cubicBezTo>
                    <a:lnTo>
                      <a:pt x="198494" y="116460"/>
                    </a:lnTo>
                    <a:close/>
                  </a:path>
                </a:pathLst>
              </a:custGeom>
              <a:grpFill/>
              <a:ln w="9827" cap="flat">
                <a:noFill/>
                <a:prstDash val="solid"/>
                <a:miter/>
              </a:ln>
            </p:spPr>
            <p:txBody>
              <a:bodyPr rtlCol="0" anchor="ctr"/>
              <a:lstStyle/>
              <a:p>
                <a:endParaRPr lang="ja-JP" altLang="en-US" sz="1246" dirty="0"/>
              </a:p>
            </p:txBody>
          </p:sp>
          <p:sp>
            <p:nvSpPr>
              <p:cNvPr id="32" name="フリーフォーム: 図形 31">
                <a:extLst>
                  <a:ext uri="{FF2B5EF4-FFF2-40B4-BE49-F238E27FC236}">
                    <a16:creationId xmlns:a16="http://schemas.microsoft.com/office/drawing/2014/main" id="{444202CC-B1F2-40F7-888F-64B8E94DABBE}"/>
                  </a:ext>
                </a:extLst>
              </p:cNvPr>
              <p:cNvSpPr/>
              <p:nvPr/>
            </p:nvSpPr>
            <p:spPr>
              <a:xfrm>
                <a:off x="3803247" y="3348148"/>
                <a:ext cx="196724" cy="354103"/>
              </a:xfrm>
              <a:custGeom>
                <a:avLst/>
                <a:gdLst>
                  <a:gd name="connsiteX0" fmla="*/ 11016 w 196723"/>
                  <a:gd name="connsiteY0" fmla="*/ 81345 h 354102"/>
                  <a:gd name="connsiteX1" fmla="*/ 62656 w 196723"/>
                  <a:gd name="connsiteY1" fmla="*/ 81345 h 354102"/>
                  <a:gd name="connsiteX2" fmla="*/ 74853 w 196723"/>
                  <a:gd name="connsiteY2" fmla="*/ 24984 h 354102"/>
                  <a:gd name="connsiteX3" fmla="*/ 151477 w 196723"/>
                  <a:gd name="connsiteY3" fmla="*/ 0 h 354102"/>
                  <a:gd name="connsiteX4" fmla="*/ 133969 w 196723"/>
                  <a:gd name="connsiteY4" fmla="*/ 81444 h 354102"/>
                  <a:gd name="connsiteX5" fmla="*/ 197806 w 196723"/>
                  <a:gd name="connsiteY5" fmla="*/ 81444 h 354102"/>
                  <a:gd name="connsiteX6" fmla="*/ 186592 w 196723"/>
                  <a:gd name="connsiteY6" fmla="*/ 133575 h 354102"/>
                  <a:gd name="connsiteX7" fmla="*/ 122756 w 196723"/>
                  <a:gd name="connsiteY7" fmla="*/ 133575 h 354102"/>
                  <a:gd name="connsiteX8" fmla="*/ 96690 w 196723"/>
                  <a:gd name="connsiteY8" fmla="*/ 253282 h 354102"/>
                  <a:gd name="connsiteX9" fmla="*/ 93542 w 196723"/>
                  <a:gd name="connsiteY9" fmla="*/ 279839 h 354102"/>
                  <a:gd name="connsiteX10" fmla="*/ 120690 w 196723"/>
                  <a:gd name="connsiteY10" fmla="*/ 306496 h 354102"/>
                  <a:gd name="connsiteX11" fmla="*/ 155215 w 196723"/>
                  <a:gd name="connsiteY11" fmla="*/ 300102 h 354102"/>
                  <a:gd name="connsiteX12" fmla="*/ 143018 w 196723"/>
                  <a:gd name="connsiteY12" fmla="*/ 355480 h 354102"/>
                  <a:gd name="connsiteX13" fmla="*/ 104755 w 196723"/>
                  <a:gd name="connsiteY13" fmla="*/ 361873 h 354102"/>
                  <a:gd name="connsiteX14" fmla="*/ 22328 w 196723"/>
                  <a:gd name="connsiteY14" fmla="*/ 290069 h 354102"/>
                  <a:gd name="connsiteX15" fmla="*/ 31377 w 196723"/>
                  <a:gd name="connsiteY15" fmla="*/ 226232 h 354102"/>
                  <a:gd name="connsiteX16" fmla="*/ 51640 w 196723"/>
                  <a:gd name="connsiteY16" fmla="*/ 133674 h 354102"/>
                  <a:gd name="connsiteX17" fmla="*/ 0 w 196723"/>
                  <a:gd name="connsiteY17" fmla="*/ 133674 h 354102"/>
                  <a:gd name="connsiteX18" fmla="*/ 11016 w 196723"/>
                  <a:gd name="connsiteY18" fmla="*/ 81345 h 354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6723" h="354102">
                    <a:moveTo>
                      <a:pt x="11016" y="81345"/>
                    </a:moveTo>
                    <a:lnTo>
                      <a:pt x="62656" y="81345"/>
                    </a:lnTo>
                    <a:lnTo>
                      <a:pt x="74853" y="24984"/>
                    </a:lnTo>
                    <a:lnTo>
                      <a:pt x="151477" y="0"/>
                    </a:lnTo>
                    <a:lnTo>
                      <a:pt x="133969" y="81444"/>
                    </a:lnTo>
                    <a:lnTo>
                      <a:pt x="197806" y="81444"/>
                    </a:lnTo>
                    <a:lnTo>
                      <a:pt x="186592" y="133575"/>
                    </a:lnTo>
                    <a:lnTo>
                      <a:pt x="122756" y="133575"/>
                    </a:lnTo>
                    <a:lnTo>
                      <a:pt x="96690" y="253282"/>
                    </a:lnTo>
                    <a:cubicBezTo>
                      <a:pt x="95116" y="259675"/>
                      <a:pt x="93542" y="269216"/>
                      <a:pt x="93542" y="279839"/>
                    </a:cubicBezTo>
                    <a:cubicBezTo>
                      <a:pt x="93542" y="296364"/>
                      <a:pt x="104755" y="306496"/>
                      <a:pt x="120690" y="306496"/>
                    </a:cubicBezTo>
                    <a:cubicBezTo>
                      <a:pt x="133477" y="306496"/>
                      <a:pt x="146264" y="303840"/>
                      <a:pt x="155215" y="300102"/>
                    </a:cubicBezTo>
                    <a:lnTo>
                      <a:pt x="143018" y="355480"/>
                    </a:lnTo>
                    <a:cubicBezTo>
                      <a:pt x="130821" y="358135"/>
                      <a:pt x="116952" y="361873"/>
                      <a:pt x="104755" y="361873"/>
                    </a:cubicBezTo>
                    <a:cubicBezTo>
                      <a:pt x="56361" y="361873"/>
                      <a:pt x="22328" y="342693"/>
                      <a:pt x="22328" y="290069"/>
                    </a:cubicBezTo>
                    <a:cubicBezTo>
                      <a:pt x="22328" y="268823"/>
                      <a:pt x="26558" y="248069"/>
                      <a:pt x="31377" y="226232"/>
                    </a:cubicBezTo>
                    <a:lnTo>
                      <a:pt x="51640" y="133674"/>
                    </a:lnTo>
                    <a:lnTo>
                      <a:pt x="0" y="133674"/>
                    </a:lnTo>
                    <a:lnTo>
                      <a:pt x="11016" y="81345"/>
                    </a:lnTo>
                    <a:close/>
                  </a:path>
                </a:pathLst>
              </a:custGeom>
              <a:grpFill/>
              <a:ln w="9827" cap="flat">
                <a:noFill/>
                <a:prstDash val="solid"/>
                <a:miter/>
              </a:ln>
            </p:spPr>
            <p:txBody>
              <a:bodyPr rtlCol="0" anchor="ctr"/>
              <a:lstStyle/>
              <a:p>
                <a:endParaRPr lang="ja-JP" altLang="en-US" sz="1246"/>
              </a:p>
            </p:txBody>
          </p:sp>
          <p:sp>
            <p:nvSpPr>
              <p:cNvPr id="33" name="フリーフォーム: 図形 32">
                <a:extLst>
                  <a:ext uri="{FF2B5EF4-FFF2-40B4-BE49-F238E27FC236}">
                    <a16:creationId xmlns:a16="http://schemas.microsoft.com/office/drawing/2014/main" id="{D74E2A8B-1B0C-4BC6-93C0-BBD86C7FB7ED}"/>
                  </a:ext>
                </a:extLst>
              </p:cNvPr>
              <p:cNvSpPr/>
              <p:nvPr/>
            </p:nvSpPr>
            <p:spPr>
              <a:xfrm>
                <a:off x="3980790" y="3304475"/>
                <a:ext cx="285249" cy="393447"/>
              </a:xfrm>
              <a:custGeom>
                <a:avLst/>
                <a:gdLst>
                  <a:gd name="connsiteX0" fmla="*/ 84985 w 285249"/>
                  <a:gd name="connsiteY0" fmla="*/ 0 h 393447"/>
                  <a:gd name="connsiteX1" fmla="*/ 156297 w 285249"/>
                  <a:gd name="connsiteY1" fmla="*/ 0 h 393447"/>
                  <a:gd name="connsiteX2" fmla="*/ 122264 w 285249"/>
                  <a:gd name="connsiteY2" fmla="*/ 151674 h 393447"/>
                  <a:gd name="connsiteX3" fmla="*/ 123346 w 285249"/>
                  <a:gd name="connsiteY3" fmla="*/ 151674 h 393447"/>
                  <a:gd name="connsiteX4" fmla="*/ 201052 w 285249"/>
                  <a:gd name="connsiteY4" fmla="*/ 118723 h 393447"/>
                  <a:gd name="connsiteX5" fmla="*/ 290463 w 285249"/>
                  <a:gd name="connsiteY5" fmla="*/ 206462 h 393447"/>
                  <a:gd name="connsiteX6" fmla="*/ 281413 w 285249"/>
                  <a:gd name="connsiteY6" fmla="*/ 266069 h 393447"/>
                  <a:gd name="connsiteX7" fmla="*/ 252692 w 285249"/>
                  <a:gd name="connsiteY7" fmla="*/ 399054 h 393447"/>
                  <a:gd name="connsiteX8" fmla="*/ 181379 w 285249"/>
                  <a:gd name="connsiteY8" fmla="*/ 399054 h 393447"/>
                  <a:gd name="connsiteX9" fmla="*/ 208035 w 285249"/>
                  <a:gd name="connsiteY9" fmla="*/ 269806 h 393447"/>
                  <a:gd name="connsiteX10" fmla="*/ 216003 w 285249"/>
                  <a:gd name="connsiteY10" fmla="*/ 212363 h 393447"/>
                  <a:gd name="connsiteX11" fmla="*/ 177150 w 285249"/>
                  <a:gd name="connsiteY11" fmla="*/ 174100 h 393447"/>
                  <a:gd name="connsiteX12" fmla="*/ 100526 w 285249"/>
                  <a:gd name="connsiteY12" fmla="*/ 261347 h 393447"/>
                  <a:gd name="connsiteX13" fmla="*/ 71312 w 285249"/>
                  <a:gd name="connsiteY13" fmla="*/ 399152 h 393447"/>
                  <a:gd name="connsiteX14" fmla="*/ 0 w 285249"/>
                  <a:gd name="connsiteY14" fmla="*/ 399152 h 393447"/>
                  <a:gd name="connsiteX15" fmla="*/ 84985 w 285249"/>
                  <a:gd name="connsiteY15" fmla="*/ 0 h 393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5249" h="393447">
                    <a:moveTo>
                      <a:pt x="84985" y="0"/>
                    </a:moveTo>
                    <a:lnTo>
                      <a:pt x="156297" y="0"/>
                    </a:lnTo>
                    <a:lnTo>
                      <a:pt x="122264" y="151674"/>
                    </a:lnTo>
                    <a:lnTo>
                      <a:pt x="123346" y="151674"/>
                    </a:lnTo>
                    <a:cubicBezTo>
                      <a:pt x="143018" y="133575"/>
                      <a:pt x="170166" y="118723"/>
                      <a:pt x="201052" y="118723"/>
                    </a:cubicBezTo>
                    <a:cubicBezTo>
                      <a:pt x="254757" y="118723"/>
                      <a:pt x="290463" y="152264"/>
                      <a:pt x="290463" y="206462"/>
                    </a:cubicBezTo>
                    <a:cubicBezTo>
                      <a:pt x="290463" y="227216"/>
                      <a:pt x="285151" y="249052"/>
                      <a:pt x="281413" y="266069"/>
                    </a:cubicBezTo>
                    <a:lnTo>
                      <a:pt x="252692" y="399054"/>
                    </a:lnTo>
                    <a:lnTo>
                      <a:pt x="181379" y="399054"/>
                    </a:lnTo>
                    <a:lnTo>
                      <a:pt x="208035" y="269806"/>
                    </a:lnTo>
                    <a:cubicBezTo>
                      <a:pt x="211773" y="251216"/>
                      <a:pt x="216003" y="232527"/>
                      <a:pt x="216003" y="212363"/>
                    </a:cubicBezTo>
                    <a:cubicBezTo>
                      <a:pt x="216003" y="189445"/>
                      <a:pt x="200068" y="174100"/>
                      <a:pt x="177150" y="174100"/>
                    </a:cubicBezTo>
                    <a:cubicBezTo>
                      <a:pt x="127674" y="174100"/>
                      <a:pt x="109575" y="220429"/>
                      <a:pt x="100526" y="261347"/>
                    </a:cubicBezTo>
                    <a:lnTo>
                      <a:pt x="71312" y="399152"/>
                    </a:lnTo>
                    <a:lnTo>
                      <a:pt x="0" y="399152"/>
                    </a:lnTo>
                    <a:lnTo>
                      <a:pt x="84985" y="0"/>
                    </a:lnTo>
                    <a:close/>
                  </a:path>
                </a:pathLst>
              </a:custGeom>
              <a:grpFill/>
              <a:ln w="9827" cap="flat">
                <a:noFill/>
                <a:prstDash val="solid"/>
                <a:miter/>
              </a:ln>
            </p:spPr>
            <p:txBody>
              <a:bodyPr rtlCol="0" anchor="ctr"/>
              <a:lstStyle/>
              <a:p>
                <a:endParaRPr lang="ja-JP" altLang="en-US" sz="1246"/>
              </a:p>
            </p:txBody>
          </p:sp>
          <p:sp>
            <p:nvSpPr>
              <p:cNvPr id="34" name="フリーフォーム: 図形 33">
                <a:extLst>
                  <a:ext uri="{FF2B5EF4-FFF2-40B4-BE49-F238E27FC236}">
                    <a16:creationId xmlns:a16="http://schemas.microsoft.com/office/drawing/2014/main" id="{714B71CA-50DE-49D3-B05D-1F57895801DE}"/>
                  </a:ext>
                </a:extLst>
              </p:cNvPr>
              <p:cNvSpPr/>
              <p:nvPr/>
            </p:nvSpPr>
            <p:spPr>
              <a:xfrm>
                <a:off x="4291023"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4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396 w 265576"/>
                  <a:gd name="connsiteY10" fmla="*/ 116460 h 285249"/>
                  <a:gd name="connsiteX11" fmla="*/ 199970 w 265576"/>
                  <a:gd name="connsiteY11" fmla="*/ 97870 h 285249"/>
                  <a:gd name="connsiteX12" fmla="*/ 154723 w 265576"/>
                  <a:gd name="connsiteY12" fmla="*/ 52132 h 285249"/>
                  <a:gd name="connsiteX13" fmla="*/ 77607 w 265576"/>
                  <a:gd name="connsiteY13" fmla="*/ 116460 h 285249"/>
                  <a:gd name="connsiteX14" fmla="*/ 198396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1" y="279839"/>
                      <a:pt x="161117" y="286725"/>
                      <a:pt x="131903" y="286725"/>
                    </a:cubicBezTo>
                    <a:cubicBezTo>
                      <a:pt x="53115" y="286725"/>
                      <a:pt x="0" y="248462"/>
                      <a:pt x="0" y="167018"/>
                    </a:cubicBezTo>
                    <a:cubicBezTo>
                      <a:pt x="0" y="81935"/>
                      <a:pt x="66001" y="0"/>
                      <a:pt x="155904" y="0"/>
                    </a:cubicBezTo>
                    <a:cubicBezTo>
                      <a:pt x="223478" y="0"/>
                      <a:pt x="268134" y="34525"/>
                      <a:pt x="268134" y="104264"/>
                    </a:cubicBezTo>
                    <a:cubicBezTo>
                      <a:pt x="268134" y="125018"/>
                      <a:pt x="265479" y="145182"/>
                      <a:pt x="261249" y="165445"/>
                    </a:cubicBezTo>
                    <a:lnTo>
                      <a:pt x="68066" y="165445"/>
                    </a:lnTo>
                    <a:close/>
                    <a:moveTo>
                      <a:pt x="198396" y="116460"/>
                    </a:moveTo>
                    <a:cubicBezTo>
                      <a:pt x="199478" y="110067"/>
                      <a:pt x="199970" y="104264"/>
                      <a:pt x="199970" y="97870"/>
                    </a:cubicBezTo>
                    <a:cubicBezTo>
                      <a:pt x="199970" y="68657"/>
                      <a:pt x="184527" y="52132"/>
                      <a:pt x="154723" y="52132"/>
                    </a:cubicBezTo>
                    <a:cubicBezTo>
                      <a:pt x="110559" y="52132"/>
                      <a:pt x="91378" y="78689"/>
                      <a:pt x="77607" y="116460"/>
                    </a:cubicBezTo>
                    <a:lnTo>
                      <a:pt x="198396" y="116460"/>
                    </a:lnTo>
                    <a:close/>
                  </a:path>
                </a:pathLst>
              </a:custGeom>
              <a:grpFill/>
              <a:ln w="9827" cap="flat">
                <a:noFill/>
                <a:prstDash val="solid"/>
                <a:miter/>
              </a:ln>
            </p:spPr>
            <p:txBody>
              <a:bodyPr rtlCol="0" anchor="ctr"/>
              <a:lstStyle/>
              <a:p>
                <a:endParaRPr lang="ja-JP" altLang="en-US" sz="1246"/>
              </a:p>
            </p:txBody>
          </p:sp>
          <p:sp>
            <p:nvSpPr>
              <p:cNvPr id="35" name="フリーフォーム: 図形 34">
                <a:extLst>
                  <a:ext uri="{FF2B5EF4-FFF2-40B4-BE49-F238E27FC236}">
                    <a16:creationId xmlns:a16="http://schemas.microsoft.com/office/drawing/2014/main" id="{8A1E4672-3083-4C97-9A72-C625D5C68720}"/>
                  </a:ext>
                </a:extLst>
              </p:cNvPr>
              <p:cNvSpPr/>
              <p:nvPr/>
            </p:nvSpPr>
            <p:spPr>
              <a:xfrm>
                <a:off x="4668831" y="3332213"/>
                <a:ext cx="383611" cy="363939"/>
              </a:xfrm>
              <a:custGeom>
                <a:avLst/>
                <a:gdLst>
                  <a:gd name="connsiteX0" fmla="*/ 79870 w 383611"/>
                  <a:gd name="connsiteY0" fmla="*/ 0 h 363938"/>
                  <a:gd name="connsiteX1" fmla="*/ 174002 w 383611"/>
                  <a:gd name="connsiteY1" fmla="*/ 0 h 363938"/>
                  <a:gd name="connsiteX2" fmla="*/ 253282 w 383611"/>
                  <a:gd name="connsiteY2" fmla="*/ 282003 h 363938"/>
                  <a:gd name="connsiteX3" fmla="*/ 254364 w 383611"/>
                  <a:gd name="connsiteY3" fmla="*/ 282003 h 363938"/>
                  <a:gd name="connsiteX4" fmla="*/ 315053 w 383611"/>
                  <a:gd name="connsiteY4" fmla="*/ 0 h 363938"/>
                  <a:gd name="connsiteX5" fmla="*/ 385283 w 383611"/>
                  <a:gd name="connsiteY5" fmla="*/ 0 h 363938"/>
                  <a:gd name="connsiteX6" fmla="*/ 304922 w 383611"/>
                  <a:gd name="connsiteY6" fmla="*/ 371316 h 363938"/>
                  <a:gd name="connsiteX7" fmla="*/ 209117 w 383611"/>
                  <a:gd name="connsiteY7" fmla="*/ 371316 h 363938"/>
                  <a:gd name="connsiteX8" fmla="*/ 131411 w 383611"/>
                  <a:gd name="connsiteY8" fmla="*/ 86657 h 363938"/>
                  <a:gd name="connsiteX9" fmla="*/ 130329 w 383611"/>
                  <a:gd name="connsiteY9" fmla="*/ 86657 h 363938"/>
                  <a:gd name="connsiteX10" fmla="*/ 71312 w 383611"/>
                  <a:gd name="connsiteY10" fmla="*/ 371316 h 363938"/>
                  <a:gd name="connsiteX11" fmla="*/ 0 w 383611"/>
                  <a:gd name="connsiteY11" fmla="*/ 371316 h 363938"/>
                  <a:gd name="connsiteX12" fmla="*/ 79870 w 383611"/>
                  <a:gd name="connsiteY12" fmla="*/ 0 h 363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3611" h="363938">
                    <a:moveTo>
                      <a:pt x="79870" y="0"/>
                    </a:moveTo>
                    <a:lnTo>
                      <a:pt x="174002" y="0"/>
                    </a:lnTo>
                    <a:lnTo>
                      <a:pt x="253282" y="282003"/>
                    </a:lnTo>
                    <a:lnTo>
                      <a:pt x="254364" y="282003"/>
                    </a:lnTo>
                    <a:lnTo>
                      <a:pt x="315053" y="0"/>
                    </a:lnTo>
                    <a:lnTo>
                      <a:pt x="385283" y="0"/>
                    </a:lnTo>
                    <a:lnTo>
                      <a:pt x="304922" y="371316"/>
                    </a:lnTo>
                    <a:lnTo>
                      <a:pt x="209117" y="371316"/>
                    </a:lnTo>
                    <a:lnTo>
                      <a:pt x="131411" y="86657"/>
                    </a:lnTo>
                    <a:lnTo>
                      <a:pt x="130329" y="86657"/>
                    </a:lnTo>
                    <a:lnTo>
                      <a:pt x="71312" y="371316"/>
                    </a:lnTo>
                    <a:lnTo>
                      <a:pt x="0" y="371316"/>
                    </a:lnTo>
                    <a:lnTo>
                      <a:pt x="79870" y="0"/>
                    </a:lnTo>
                    <a:close/>
                  </a:path>
                </a:pathLst>
              </a:custGeom>
              <a:grpFill/>
              <a:ln w="9827" cap="flat">
                <a:noFill/>
                <a:prstDash val="solid"/>
                <a:miter/>
              </a:ln>
            </p:spPr>
            <p:txBody>
              <a:bodyPr rtlCol="0" anchor="ctr"/>
              <a:lstStyle/>
              <a:p>
                <a:endParaRPr lang="ja-JP" altLang="en-US" sz="1246"/>
              </a:p>
            </p:txBody>
          </p:sp>
          <p:sp>
            <p:nvSpPr>
              <p:cNvPr id="36" name="フリーフォーム: 図形 35">
                <a:extLst>
                  <a:ext uri="{FF2B5EF4-FFF2-40B4-BE49-F238E27FC236}">
                    <a16:creationId xmlns:a16="http://schemas.microsoft.com/office/drawing/2014/main" id="{697E9228-DFB4-4C50-9174-0216BF38ECDE}"/>
                  </a:ext>
                </a:extLst>
              </p:cNvPr>
              <p:cNvSpPr/>
              <p:nvPr/>
            </p:nvSpPr>
            <p:spPr>
              <a:xfrm>
                <a:off x="5037589"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4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396 w 265576"/>
                  <a:gd name="connsiteY10" fmla="*/ 116460 h 285249"/>
                  <a:gd name="connsiteX11" fmla="*/ 199969 w 265576"/>
                  <a:gd name="connsiteY11" fmla="*/ 97870 h 285249"/>
                  <a:gd name="connsiteX12" fmla="*/ 154723 w 265576"/>
                  <a:gd name="connsiteY12" fmla="*/ 52132 h 285249"/>
                  <a:gd name="connsiteX13" fmla="*/ 77607 w 265576"/>
                  <a:gd name="connsiteY13" fmla="*/ 116460 h 285249"/>
                  <a:gd name="connsiteX14" fmla="*/ 198396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1" y="279839"/>
                      <a:pt x="161117" y="286725"/>
                      <a:pt x="131903" y="286725"/>
                    </a:cubicBezTo>
                    <a:cubicBezTo>
                      <a:pt x="53115" y="286725"/>
                      <a:pt x="0" y="248462"/>
                      <a:pt x="0" y="167018"/>
                    </a:cubicBezTo>
                    <a:cubicBezTo>
                      <a:pt x="0" y="81935"/>
                      <a:pt x="66001" y="0"/>
                      <a:pt x="155904" y="0"/>
                    </a:cubicBezTo>
                    <a:cubicBezTo>
                      <a:pt x="223478" y="0"/>
                      <a:pt x="268134" y="34525"/>
                      <a:pt x="268134" y="104264"/>
                    </a:cubicBezTo>
                    <a:cubicBezTo>
                      <a:pt x="268134" y="125018"/>
                      <a:pt x="265479" y="145182"/>
                      <a:pt x="261249" y="165445"/>
                    </a:cubicBezTo>
                    <a:lnTo>
                      <a:pt x="68066" y="165445"/>
                    </a:lnTo>
                    <a:close/>
                    <a:moveTo>
                      <a:pt x="198396" y="116460"/>
                    </a:moveTo>
                    <a:cubicBezTo>
                      <a:pt x="199478" y="110067"/>
                      <a:pt x="199969" y="104264"/>
                      <a:pt x="199969" y="97870"/>
                    </a:cubicBezTo>
                    <a:cubicBezTo>
                      <a:pt x="199969" y="68657"/>
                      <a:pt x="184527" y="52132"/>
                      <a:pt x="154723" y="52132"/>
                    </a:cubicBezTo>
                    <a:cubicBezTo>
                      <a:pt x="110559" y="52132"/>
                      <a:pt x="91378" y="78689"/>
                      <a:pt x="77607" y="116460"/>
                    </a:cubicBezTo>
                    <a:lnTo>
                      <a:pt x="198396" y="116460"/>
                    </a:lnTo>
                    <a:close/>
                  </a:path>
                </a:pathLst>
              </a:custGeom>
              <a:grpFill/>
              <a:ln w="9827" cap="flat">
                <a:noFill/>
                <a:prstDash val="solid"/>
                <a:miter/>
              </a:ln>
            </p:spPr>
            <p:txBody>
              <a:bodyPr rtlCol="0" anchor="ctr"/>
              <a:lstStyle/>
              <a:p>
                <a:endParaRPr lang="ja-JP" altLang="en-US" sz="1246"/>
              </a:p>
            </p:txBody>
          </p:sp>
          <p:sp>
            <p:nvSpPr>
              <p:cNvPr id="37" name="フリーフォーム: 図形 36">
                <a:extLst>
                  <a:ext uri="{FF2B5EF4-FFF2-40B4-BE49-F238E27FC236}">
                    <a16:creationId xmlns:a16="http://schemas.microsoft.com/office/drawing/2014/main" id="{26C8AC54-7E5F-4047-86B9-32C08556533A}"/>
                  </a:ext>
                </a:extLst>
              </p:cNvPr>
              <p:cNvSpPr/>
              <p:nvPr/>
            </p:nvSpPr>
            <p:spPr>
              <a:xfrm>
                <a:off x="5275231" y="3429591"/>
                <a:ext cx="334430" cy="265577"/>
              </a:xfrm>
              <a:custGeom>
                <a:avLst/>
                <a:gdLst>
                  <a:gd name="connsiteX0" fmla="*/ 175674 w 334430"/>
                  <a:gd name="connsiteY0" fmla="*/ 94132 h 265576"/>
                  <a:gd name="connsiteX1" fmla="*/ 252790 w 334430"/>
                  <a:gd name="connsiteY1" fmla="*/ 0 h 265576"/>
                  <a:gd name="connsiteX2" fmla="*/ 337873 w 334430"/>
                  <a:gd name="connsiteY2" fmla="*/ 0 h 265576"/>
                  <a:gd name="connsiteX3" fmla="*/ 221314 w 334430"/>
                  <a:gd name="connsiteY3" fmla="*/ 130920 h 265576"/>
                  <a:gd name="connsiteX4" fmla="*/ 286725 w 334430"/>
                  <a:gd name="connsiteY4" fmla="*/ 274036 h 265576"/>
                  <a:gd name="connsiteX5" fmla="*/ 209019 w 334430"/>
                  <a:gd name="connsiteY5" fmla="*/ 274036 h 265576"/>
                  <a:gd name="connsiteX6" fmla="*/ 167018 w 334430"/>
                  <a:gd name="connsiteY6" fmla="*/ 169182 h 265576"/>
                  <a:gd name="connsiteX7" fmla="*/ 85083 w 334430"/>
                  <a:gd name="connsiteY7" fmla="*/ 274036 h 265576"/>
                  <a:gd name="connsiteX8" fmla="*/ 0 w 334430"/>
                  <a:gd name="connsiteY8" fmla="*/ 274036 h 265576"/>
                  <a:gd name="connsiteX9" fmla="*/ 123936 w 334430"/>
                  <a:gd name="connsiteY9" fmla="*/ 130920 h 265576"/>
                  <a:gd name="connsiteX10" fmla="*/ 65902 w 334430"/>
                  <a:gd name="connsiteY10" fmla="*/ 0 h 265576"/>
                  <a:gd name="connsiteX11" fmla="*/ 139871 w 334430"/>
                  <a:gd name="connsiteY11" fmla="*/ 0 h 265576"/>
                  <a:gd name="connsiteX12" fmla="*/ 175674 w 334430"/>
                  <a:gd name="connsiteY12" fmla="*/ 94132 h 265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34430" h="265576">
                    <a:moveTo>
                      <a:pt x="175674" y="94132"/>
                    </a:moveTo>
                    <a:lnTo>
                      <a:pt x="252790" y="0"/>
                    </a:lnTo>
                    <a:lnTo>
                      <a:pt x="337873" y="0"/>
                    </a:lnTo>
                    <a:lnTo>
                      <a:pt x="221314" y="130920"/>
                    </a:lnTo>
                    <a:lnTo>
                      <a:pt x="286725" y="274036"/>
                    </a:lnTo>
                    <a:lnTo>
                      <a:pt x="209019" y="274036"/>
                    </a:lnTo>
                    <a:lnTo>
                      <a:pt x="167018" y="169182"/>
                    </a:lnTo>
                    <a:lnTo>
                      <a:pt x="85083" y="274036"/>
                    </a:lnTo>
                    <a:lnTo>
                      <a:pt x="0" y="274036"/>
                    </a:lnTo>
                    <a:lnTo>
                      <a:pt x="123936" y="130920"/>
                    </a:lnTo>
                    <a:lnTo>
                      <a:pt x="65902" y="0"/>
                    </a:lnTo>
                    <a:lnTo>
                      <a:pt x="139871" y="0"/>
                    </a:lnTo>
                    <a:lnTo>
                      <a:pt x="175674" y="94132"/>
                    </a:lnTo>
                    <a:close/>
                  </a:path>
                </a:pathLst>
              </a:custGeom>
              <a:grpFill/>
              <a:ln w="9827" cap="flat">
                <a:noFill/>
                <a:prstDash val="solid"/>
                <a:miter/>
              </a:ln>
            </p:spPr>
            <p:txBody>
              <a:bodyPr rtlCol="0" anchor="ctr"/>
              <a:lstStyle/>
              <a:p>
                <a:endParaRPr lang="ja-JP" altLang="en-US" sz="1246"/>
              </a:p>
            </p:txBody>
          </p:sp>
          <p:sp>
            <p:nvSpPr>
              <p:cNvPr id="38" name="フリーフォーム: 図形 37">
                <a:extLst>
                  <a:ext uri="{FF2B5EF4-FFF2-40B4-BE49-F238E27FC236}">
                    <a16:creationId xmlns:a16="http://schemas.microsoft.com/office/drawing/2014/main" id="{CE28989D-7A47-49ED-B615-1374E9CA4F89}"/>
                  </a:ext>
                </a:extLst>
              </p:cNvPr>
              <p:cNvSpPr/>
              <p:nvPr/>
            </p:nvSpPr>
            <p:spPr>
              <a:xfrm>
                <a:off x="5620973" y="3348148"/>
                <a:ext cx="196724" cy="354103"/>
              </a:xfrm>
              <a:custGeom>
                <a:avLst/>
                <a:gdLst>
                  <a:gd name="connsiteX0" fmla="*/ 11115 w 196723"/>
                  <a:gd name="connsiteY0" fmla="*/ 81345 h 354102"/>
                  <a:gd name="connsiteX1" fmla="*/ 62755 w 196723"/>
                  <a:gd name="connsiteY1" fmla="*/ 81345 h 354102"/>
                  <a:gd name="connsiteX2" fmla="*/ 74952 w 196723"/>
                  <a:gd name="connsiteY2" fmla="*/ 24984 h 354102"/>
                  <a:gd name="connsiteX3" fmla="*/ 151576 w 196723"/>
                  <a:gd name="connsiteY3" fmla="*/ 0 h 354102"/>
                  <a:gd name="connsiteX4" fmla="*/ 133969 w 196723"/>
                  <a:gd name="connsiteY4" fmla="*/ 81444 h 354102"/>
                  <a:gd name="connsiteX5" fmla="*/ 197806 w 196723"/>
                  <a:gd name="connsiteY5" fmla="*/ 81444 h 354102"/>
                  <a:gd name="connsiteX6" fmla="*/ 186592 w 196723"/>
                  <a:gd name="connsiteY6" fmla="*/ 133575 h 354102"/>
                  <a:gd name="connsiteX7" fmla="*/ 122756 w 196723"/>
                  <a:gd name="connsiteY7" fmla="*/ 133575 h 354102"/>
                  <a:gd name="connsiteX8" fmla="*/ 96690 w 196723"/>
                  <a:gd name="connsiteY8" fmla="*/ 253282 h 354102"/>
                  <a:gd name="connsiteX9" fmla="*/ 93444 w 196723"/>
                  <a:gd name="connsiteY9" fmla="*/ 279839 h 354102"/>
                  <a:gd name="connsiteX10" fmla="*/ 120592 w 196723"/>
                  <a:gd name="connsiteY10" fmla="*/ 306496 h 354102"/>
                  <a:gd name="connsiteX11" fmla="*/ 155215 w 196723"/>
                  <a:gd name="connsiteY11" fmla="*/ 300102 h 354102"/>
                  <a:gd name="connsiteX12" fmla="*/ 143018 w 196723"/>
                  <a:gd name="connsiteY12" fmla="*/ 355480 h 354102"/>
                  <a:gd name="connsiteX13" fmla="*/ 104755 w 196723"/>
                  <a:gd name="connsiteY13" fmla="*/ 361873 h 354102"/>
                  <a:gd name="connsiteX14" fmla="*/ 22328 w 196723"/>
                  <a:gd name="connsiteY14" fmla="*/ 290069 h 354102"/>
                  <a:gd name="connsiteX15" fmla="*/ 31377 w 196723"/>
                  <a:gd name="connsiteY15" fmla="*/ 226232 h 354102"/>
                  <a:gd name="connsiteX16" fmla="*/ 51640 w 196723"/>
                  <a:gd name="connsiteY16" fmla="*/ 133674 h 354102"/>
                  <a:gd name="connsiteX17" fmla="*/ 0 w 196723"/>
                  <a:gd name="connsiteY17" fmla="*/ 133674 h 354102"/>
                  <a:gd name="connsiteX18" fmla="*/ 11115 w 196723"/>
                  <a:gd name="connsiteY18" fmla="*/ 81345 h 354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6723" h="354102">
                    <a:moveTo>
                      <a:pt x="11115" y="81345"/>
                    </a:moveTo>
                    <a:lnTo>
                      <a:pt x="62755" y="81345"/>
                    </a:lnTo>
                    <a:lnTo>
                      <a:pt x="74952" y="24984"/>
                    </a:lnTo>
                    <a:lnTo>
                      <a:pt x="151576" y="0"/>
                    </a:lnTo>
                    <a:lnTo>
                      <a:pt x="133969" y="81444"/>
                    </a:lnTo>
                    <a:lnTo>
                      <a:pt x="197806" y="81444"/>
                    </a:lnTo>
                    <a:lnTo>
                      <a:pt x="186592" y="133575"/>
                    </a:lnTo>
                    <a:lnTo>
                      <a:pt x="122756" y="133575"/>
                    </a:lnTo>
                    <a:lnTo>
                      <a:pt x="96690" y="253282"/>
                    </a:lnTo>
                    <a:cubicBezTo>
                      <a:pt x="95116" y="259675"/>
                      <a:pt x="93444" y="269216"/>
                      <a:pt x="93444" y="279839"/>
                    </a:cubicBezTo>
                    <a:cubicBezTo>
                      <a:pt x="93444" y="296364"/>
                      <a:pt x="104657" y="306496"/>
                      <a:pt x="120592" y="306496"/>
                    </a:cubicBezTo>
                    <a:cubicBezTo>
                      <a:pt x="133379" y="306496"/>
                      <a:pt x="146166" y="303840"/>
                      <a:pt x="155215" y="300102"/>
                    </a:cubicBezTo>
                    <a:lnTo>
                      <a:pt x="143018" y="355480"/>
                    </a:lnTo>
                    <a:cubicBezTo>
                      <a:pt x="130821" y="358135"/>
                      <a:pt x="116952" y="361873"/>
                      <a:pt x="104755" y="361873"/>
                    </a:cubicBezTo>
                    <a:cubicBezTo>
                      <a:pt x="56361" y="361873"/>
                      <a:pt x="22328" y="342693"/>
                      <a:pt x="22328" y="290069"/>
                    </a:cubicBezTo>
                    <a:cubicBezTo>
                      <a:pt x="22328" y="268823"/>
                      <a:pt x="26558" y="248069"/>
                      <a:pt x="31377" y="226232"/>
                    </a:cubicBezTo>
                    <a:lnTo>
                      <a:pt x="51640" y="133674"/>
                    </a:lnTo>
                    <a:lnTo>
                      <a:pt x="0" y="133674"/>
                    </a:lnTo>
                    <a:lnTo>
                      <a:pt x="11115" y="81345"/>
                    </a:lnTo>
                    <a:close/>
                  </a:path>
                </a:pathLst>
              </a:custGeom>
              <a:grpFill/>
              <a:ln w="9827" cap="flat">
                <a:noFill/>
                <a:prstDash val="solid"/>
                <a:miter/>
              </a:ln>
            </p:spPr>
            <p:txBody>
              <a:bodyPr rtlCol="0" anchor="ctr"/>
              <a:lstStyle/>
              <a:p>
                <a:endParaRPr lang="ja-JP" altLang="en-US" sz="1246"/>
              </a:p>
            </p:txBody>
          </p:sp>
          <p:sp>
            <p:nvSpPr>
              <p:cNvPr id="39" name="フリーフォーム: 図形 38">
                <a:extLst>
                  <a:ext uri="{FF2B5EF4-FFF2-40B4-BE49-F238E27FC236}">
                    <a16:creationId xmlns:a16="http://schemas.microsoft.com/office/drawing/2014/main" id="{4DC8CC8B-6D55-4A2B-9794-69EA3FBD8891}"/>
                  </a:ext>
                </a:extLst>
              </p:cNvPr>
              <p:cNvSpPr/>
              <p:nvPr/>
            </p:nvSpPr>
            <p:spPr>
              <a:xfrm>
                <a:off x="5941436" y="3332213"/>
                <a:ext cx="344266" cy="363939"/>
              </a:xfrm>
              <a:custGeom>
                <a:avLst/>
                <a:gdLst>
                  <a:gd name="connsiteX0" fmla="*/ 0 w 344266"/>
                  <a:gd name="connsiteY0" fmla="*/ 0 h 363938"/>
                  <a:gd name="connsiteX1" fmla="*/ 74460 w 344266"/>
                  <a:gd name="connsiteY1" fmla="*/ 0 h 363938"/>
                  <a:gd name="connsiteX2" fmla="*/ 109083 w 344266"/>
                  <a:gd name="connsiteY2" fmla="*/ 288889 h 363938"/>
                  <a:gd name="connsiteX3" fmla="*/ 110165 w 344266"/>
                  <a:gd name="connsiteY3" fmla="*/ 288889 h 363938"/>
                  <a:gd name="connsiteX4" fmla="*/ 264495 w 344266"/>
                  <a:gd name="connsiteY4" fmla="*/ 0 h 363938"/>
                  <a:gd name="connsiteX5" fmla="*/ 345349 w 344266"/>
                  <a:gd name="connsiteY5" fmla="*/ 0 h 363938"/>
                  <a:gd name="connsiteX6" fmla="*/ 137805 w 344266"/>
                  <a:gd name="connsiteY6" fmla="*/ 371316 h 363938"/>
                  <a:gd name="connsiteX7" fmla="*/ 48984 w 344266"/>
                  <a:gd name="connsiteY7" fmla="*/ 371316 h 363938"/>
                  <a:gd name="connsiteX8" fmla="*/ 0 w 344266"/>
                  <a:gd name="connsiteY8" fmla="*/ 0 h 363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4266" h="363938">
                    <a:moveTo>
                      <a:pt x="0" y="0"/>
                    </a:moveTo>
                    <a:lnTo>
                      <a:pt x="74460" y="0"/>
                    </a:lnTo>
                    <a:lnTo>
                      <a:pt x="109083" y="288889"/>
                    </a:lnTo>
                    <a:lnTo>
                      <a:pt x="110165" y="288889"/>
                    </a:lnTo>
                    <a:lnTo>
                      <a:pt x="264495" y="0"/>
                    </a:lnTo>
                    <a:lnTo>
                      <a:pt x="345349" y="0"/>
                    </a:lnTo>
                    <a:lnTo>
                      <a:pt x="137805" y="371316"/>
                    </a:lnTo>
                    <a:lnTo>
                      <a:pt x="48984" y="371316"/>
                    </a:lnTo>
                    <a:lnTo>
                      <a:pt x="0" y="0"/>
                    </a:lnTo>
                    <a:close/>
                  </a:path>
                </a:pathLst>
              </a:custGeom>
              <a:grpFill/>
              <a:ln w="9827" cap="flat">
                <a:noFill/>
                <a:prstDash val="solid"/>
                <a:miter/>
              </a:ln>
            </p:spPr>
            <p:txBody>
              <a:bodyPr rtlCol="0" anchor="ctr"/>
              <a:lstStyle/>
              <a:p>
                <a:endParaRPr lang="ja-JP" altLang="en-US" sz="1246"/>
              </a:p>
            </p:txBody>
          </p:sp>
          <p:sp>
            <p:nvSpPr>
              <p:cNvPr id="40" name="フリーフォーム: 図形 39">
                <a:extLst>
                  <a:ext uri="{FF2B5EF4-FFF2-40B4-BE49-F238E27FC236}">
                    <a16:creationId xmlns:a16="http://schemas.microsoft.com/office/drawing/2014/main" id="{5579FD66-F62C-48D5-8958-7C86CCAFEB06}"/>
                  </a:ext>
                </a:extLst>
              </p:cNvPr>
              <p:cNvSpPr/>
              <p:nvPr/>
            </p:nvSpPr>
            <p:spPr>
              <a:xfrm>
                <a:off x="6204259" y="3423099"/>
                <a:ext cx="255741" cy="285249"/>
              </a:xfrm>
              <a:custGeom>
                <a:avLst/>
                <a:gdLst>
                  <a:gd name="connsiteX0" fmla="*/ 174002 w 255740"/>
                  <a:gd name="connsiteY0" fmla="*/ 238429 h 285249"/>
                  <a:gd name="connsiteX1" fmla="*/ 172920 w 255740"/>
                  <a:gd name="connsiteY1" fmla="*/ 238429 h 285249"/>
                  <a:gd name="connsiteX2" fmla="*/ 84591 w 255740"/>
                  <a:gd name="connsiteY2" fmla="*/ 286823 h 285249"/>
                  <a:gd name="connsiteX3" fmla="*/ 0 w 255740"/>
                  <a:gd name="connsiteY3" fmla="*/ 208625 h 285249"/>
                  <a:gd name="connsiteX4" fmla="*/ 168100 w 255740"/>
                  <a:gd name="connsiteY4" fmla="*/ 111247 h 285249"/>
                  <a:gd name="connsiteX5" fmla="*/ 193084 w 255740"/>
                  <a:gd name="connsiteY5" fmla="*/ 111247 h 285249"/>
                  <a:gd name="connsiteX6" fmla="*/ 195248 w 255740"/>
                  <a:gd name="connsiteY6" fmla="*/ 87837 h 285249"/>
                  <a:gd name="connsiteX7" fmla="*/ 140461 w 255740"/>
                  <a:gd name="connsiteY7" fmla="*/ 52230 h 285249"/>
                  <a:gd name="connsiteX8" fmla="*/ 50558 w 255740"/>
                  <a:gd name="connsiteY8" fmla="*/ 73476 h 285249"/>
                  <a:gd name="connsiteX9" fmla="*/ 60689 w 255740"/>
                  <a:gd name="connsiteY9" fmla="*/ 16525 h 285249"/>
                  <a:gd name="connsiteX10" fmla="*/ 153838 w 255740"/>
                  <a:gd name="connsiteY10" fmla="*/ 0 h 285249"/>
                  <a:gd name="connsiteX11" fmla="*/ 260266 w 255740"/>
                  <a:gd name="connsiteY11" fmla="*/ 84591 h 285249"/>
                  <a:gd name="connsiteX12" fmla="*/ 226724 w 255740"/>
                  <a:gd name="connsiteY12" fmla="*/ 280331 h 285249"/>
                  <a:gd name="connsiteX13" fmla="*/ 166625 w 255740"/>
                  <a:gd name="connsiteY13" fmla="*/ 280331 h 285249"/>
                  <a:gd name="connsiteX14" fmla="*/ 174002 w 255740"/>
                  <a:gd name="connsiteY14" fmla="*/ 238429 h 285249"/>
                  <a:gd name="connsiteX15" fmla="*/ 104264 w 255740"/>
                  <a:gd name="connsiteY15" fmla="*/ 234691 h 285249"/>
                  <a:gd name="connsiteX16" fmla="*/ 185117 w 255740"/>
                  <a:gd name="connsiteY16" fmla="*/ 153838 h 285249"/>
                  <a:gd name="connsiteX17" fmla="*/ 160133 w 255740"/>
                  <a:gd name="connsiteY17" fmla="*/ 153838 h 285249"/>
                  <a:gd name="connsiteX18" fmla="*/ 68067 w 255740"/>
                  <a:gd name="connsiteY18" fmla="*/ 205970 h 285249"/>
                  <a:gd name="connsiteX19" fmla="*/ 104264 w 255740"/>
                  <a:gd name="connsiteY19" fmla="*/ 234691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740" h="285249">
                    <a:moveTo>
                      <a:pt x="174002" y="238429"/>
                    </a:moveTo>
                    <a:lnTo>
                      <a:pt x="172920" y="238429"/>
                    </a:lnTo>
                    <a:cubicBezTo>
                      <a:pt x="148428" y="269315"/>
                      <a:pt x="123936" y="286823"/>
                      <a:pt x="84591" y="286823"/>
                    </a:cubicBezTo>
                    <a:cubicBezTo>
                      <a:pt x="35115" y="286823"/>
                      <a:pt x="0" y="259183"/>
                      <a:pt x="0" y="208625"/>
                    </a:cubicBezTo>
                    <a:cubicBezTo>
                      <a:pt x="0" y="118133"/>
                      <a:pt x="101116" y="111247"/>
                      <a:pt x="168100" y="111247"/>
                    </a:cubicBezTo>
                    <a:lnTo>
                      <a:pt x="193084" y="111247"/>
                    </a:lnTo>
                    <a:cubicBezTo>
                      <a:pt x="195248" y="103772"/>
                      <a:pt x="195248" y="95804"/>
                      <a:pt x="195248" y="87837"/>
                    </a:cubicBezTo>
                    <a:cubicBezTo>
                      <a:pt x="195248" y="60197"/>
                      <a:pt x="165445" y="52230"/>
                      <a:pt x="140461" y="52230"/>
                    </a:cubicBezTo>
                    <a:cubicBezTo>
                      <a:pt x="109083" y="52230"/>
                      <a:pt x="78788" y="60197"/>
                      <a:pt x="50558" y="73476"/>
                    </a:cubicBezTo>
                    <a:lnTo>
                      <a:pt x="60689" y="16525"/>
                    </a:lnTo>
                    <a:cubicBezTo>
                      <a:pt x="90985" y="5902"/>
                      <a:pt x="121870" y="0"/>
                      <a:pt x="153838" y="0"/>
                    </a:cubicBezTo>
                    <a:cubicBezTo>
                      <a:pt x="208626" y="0"/>
                      <a:pt x="260266" y="20263"/>
                      <a:pt x="260266" y="84591"/>
                    </a:cubicBezTo>
                    <a:cubicBezTo>
                      <a:pt x="260266" y="121280"/>
                      <a:pt x="233118" y="228790"/>
                      <a:pt x="226724" y="280331"/>
                    </a:cubicBezTo>
                    <a:lnTo>
                      <a:pt x="166625" y="280331"/>
                    </a:lnTo>
                    <a:lnTo>
                      <a:pt x="174002" y="238429"/>
                    </a:lnTo>
                    <a:close/>
                    <a:moveTo>
                      <a:pt x="104264" y="234691"/>
                    </a:moveTo>
                    <a:cubicBezTo>
                      <a:pt x="157477" y="234691"/>
                      <a:pt x="174002" y="198002"/>
                      <a:pt x="185117" y="153838"/>
                    </a:cubicBezTo>
                    <a:lnTo>
                      <a:pt x="160133" y="153838"/>
                    </a:lnTo>
                    <a:cubicBezTo>
                      <a:pt x="125510" y="153838"/>
                      <a:pt x="68067" y="159641"/>
                      <a:pt x="68067" y="205970"/>
                    </a:cubicBezTo>
                    <a:cubicBezTo>
                      <a:pt x="68067" y="225052"/>
                      <a:pt x="86165" y="234691"/>
                      <a:pt x="104264" y="234691"/>
                    </a:cubicBezTo>
                    <a:close/>
                  </a:path>
                </a:pathLst>
              </a:custGeom>
              <a:grpFill/>
              <a:ln w="9827" cap="flat">
                <a:noFill/>
                <a:prstDash val="solid"/>
                <a:miter/>
              </a:ln>
            </p:spPr>
            <p:txBody>
              <a:bodyPr rtlCol="0" anchor="ctr"/>
              <a:lstStyle/>
              <a:p>
                <a:endParaRPr lang="ja-JP" altLang="en-US" sz="1246"/>
              </a:p>
            </p:txBody>
          </p:sp>
          <p:sp>
            <p:nvSpPr>
              <p:cNvPr id="41" name="フリーフォーム: 図形 40">
                <a:extLst>
                  <a:ext uri="{FF2B5EF4-FFF2-40B4-BE49-F238E27FC236}">
                    <a16:creationId xmlns:a16="http://schemas.microsoft.com/office/drawing/2014/main" id="{6088E658-C782-4256-9AA4-D1C07A96504B}"/>
                  </a:ext>
                </a:extLst>
              </p:cNvPr>
              <p:cNvSpPr/>
              <p:nvPr/>
            </p:nvSpPr>
            <p:spPr>
              <a:xfrm>
                <a:off x="6475246" y="3304475"/>
                <a:ext cx="147543" cy="393447"/>
              </a:xfrm>
              <a:custGeom>
                <a:avLst/>
                <a:gdLst>
                  <a:gd name="connsiteX0" fmla="*/ 84591 w 147542"/>
                  <a:gd name="connsiteY0" fmla="*/ 0 h 393447"/>
                  <a:gd name="connsiteX1" fmla="*/ 155903 w 147542"/>
                  <a:gd name="connsiteY1" fmla="*/ 0 h 393447"/>
                  <a:gd name="connsiteX2" fmla="*/ 71312 w 147542"/>
                  <a:gd name="connsiteY2" fmla="*/ 399054 h 393447"/>
                  <a:gd name="connsiteX3" fmla="*/ 0 w 147542"/>
                  <a:gd name="connsiteY3" fmla="*/ 399054 h 393447"/>
                  <a:gd name="connsiteX4" fmla="*/ 84591 w 147542"/>
                  <a:gd name="connsiteY4" fmla="*/ 0 h 3934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542" h="393447">
                    <a:moveTo>
                      <a:pt x="84591" y="0"/>
                    </a:moveTo>
                    <a:lnTo>
                      <a:pt x="155903" y="0"/>
                    </a:lnTo>
                    <a:lnTo>
                      <a:pt x="71312" y="399054"/>
                    </a:lnTo>
                    <a:lnTo>
                      <a:pt x="0" y="399054"/>
                    </a:lnTo>
                    <a:lnTo>
                      <a:pt x="84591" y="0"/>
                    </a:lnTo>
                    <a:close/>
                  </a:path>
                </a:pathLst>
              </a:custGeom>
              <a:grpFill/>
              <a:ln w="9827" cap="flat">
                <a:noFill/>
                <a:prstDash val="solid"/>
                <a:miter/>
              </a:ln>
            </p:spPr>
            <p:txBody>
              <a:bodyPr rtlCol="0" anchor="ctr"/>
              <a:lstStyle/>
              <a:p>
                <a:endParaRPr lang="ja-JP" altLang="en-US" sz="1246"/>
              </a:p>
            </p:txBody>
          </p:sp>
          <p:sp>
            <p:nvSpPr>
              <p:cNvPr id="42" name="フリーフォーム: 図形 41">
                <a:extLst>
                  <a:ext uri="{FF2B5EF4-FFF2-40B4-BE49-F238E27FC236}">
                    <a16:creationId xmlns:a16="http://schemas.microsoft.com/office/drawing/2014/main" id="{D9EDFB46-2E9E-47CD-AF14-F201C46AF5AB}"/>
                  </a:ext>
                </a:extLst>
              </p:cNvPr>
              <p:cNvSpPr/>
              <p:nvPr/>
            </p:nvSpPr>
            <p:spPr>
              <a:xfrm>
                <a:off x="6616985" y="3429591"/>
                <a:ext cx="285249" cy="275413"/>
              </a:xfrm>
              <a:custGeom>
                <a:avLst/>
                <a:gdLst>
                  <a:gd name="connsiteX0" fmla="*/ 240003 w 285249"/>
                  <a:gd name="connsiteY0" fmla="*/ 234593 h 275413"/>
                  <a:gd name="connsiteX1" fmla="*/ 233117 w 285249"/>
                  <a:gd name="connsiteY1" fmla="*/ 273938 h 275413"/>
                  <a:gd name="connsiteX2" fmla="*/ 163379 w 285249"/>
                  <a:gd name="connsiteY2" fmla="*/ 273938 h 275413"/>
                  <a:gd name="connsiteX3" fmla="*/ 168199 w 285249"/>
                  <a:gd name="connsiteY3" fmla="*/ 247380 h 275413"/>
                  <a:gd name="connsiteX4" fmla="*/ 167117 w 285249"/>
                  <a:gd name="connsiteY4" fmla="*/ 247380 h 275413"/>
                  <a:gd name="connsiteX5" fmla="*/ 89411 w 285249"/>
                  <a:gd name="connsiteY5" fmla="*/ 280331 h 275413"/>
                  <a:gd name="connsiteX6" fmla="*/ 0 w 285249"/>
                  <a:gd name="connsiteY6" fmla="*/ 192592 h 275413"/>
                  <a:gd name="connsiteX7" fmla="*/ 9049 w 285249"/>
                  <a:gd name="connsiteY7" fmla="*/ 132985 h 275413"/>
                  <a:gd name="connsiteX8" fmla="*/ 37771 w 285249"/>
                  <a:gd name="connsiteY8" fmla="*/ 0 h 275413"/>
                  <a:gd name="connsiteX9" fmla="*/ 109083 w 285249"/>
                  <a:gd name="connsiteY9" fmla="*/ 0 h 275413"/>
                  <a:gd name="connsiteX10" fmla="*/ 82427 w 285249"/>
                  <a:gd name="connsiteY10" fmla="*/ 129247 h 275413"/>
                  <a:gd name="connsiteX11" fmla="*/ 74460 w 285249"/>
                  <a:gd name="connsiteY11" fmla="*/ 186691 h 275413"/>
                  <a:gd name="connsiteX12" fmla="*/ 113313 w 285249"/>
                  <a:gd name="connsiteY12" fmla="*/ 225052 h 275413"/>
                  <a:gd name="connsiteX13" fmla="*/ 189937 w 285249"/>
                  <a:gd name="connsiteY13" fmla="*/ 137805 h 275413"/>
                  <a:gd name="connsiteX14" fmla="*/ 219150 w 285249"/>
                  <a:gd name="connsiteY14" fmla="*/ 0 h 275413"/>
                  <a:gd name="connsiteX15" fmla="*/ 290463 w 285249"/>
                  <a:gd name="connsiteY15" fmla="*/ 0 h 275413"/>
                  <a:gd name="connsiteX16" fmla="*/ 240003 w 285249"/>
                  <a:gd name="connsiteY16" fmla="*/ 234593 h 275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5249" h="275413">
                    <a:moveTo>
                      <a:pt x="240003" y="234593"/>
                    </a:moveTo>
                    <a:cubicBezTo>
                      <a:pt x="236757" y="251118"/>
                      <a:pt x="234101" y="265479"/>
                      <a:pt x="233117" y="273938"/>
                    </a:cubicBezTo>
                    <a:lnTo>
                      <a:pt x="163379" y="273938"/>
                    </a:lnTo>
                    <a:lnTo>
                      <a:pt x="168199" y="247380"/>
                    </a:lnTo>
                    <a:lnTo>
                      <a:pt x="167117" y="247380"/>
                    </a:lnTo>
                    <a:cubicBezTo>
                      <a:pt x="147444" y="265479"/>
                      <a:pt x="120296" y="280331"/>
                      <a:pt x="89411" y="280331"/>
                    </a:cubicBezTo>
                    <a:cubicBezTo>
                      <a:pt x="35705" y="280331"/>
                      <a:pt x="0" y="246790"/>
                      <a:pt x="0" y="192592"/>
                    </a:cubicBezTo>
                    <a:cubicBezTo>
                      <a:pt x="0" y="171838"/>
                      <a:pt x="5311" y="150002"/>
                      <a:pt x="9049" y="132985"/>
                    </a:cubicBezTo>
                    <a:lnTo>
                      <a:pt x="37771" y="0"/>
                    </a:lnTo>
                    <a:lnTo>
                      <a:pt x="109083" y="0"/>
                    </a:lnTo>
                    <a:lnTo>
                      <a:pt x="82427" y="129247"/>
                    </a:lnTo>
                    <a:cubicBezTo>
                      <a:pt x="78689" y="147838"/>
                      <a:pt x="74460" y="166527"/>
                      <a:pt x="74460" y="186691"/>
                    </a:cubicBezTo>
                    <a:cubicBezTo>
                      <a:pt x="74460" y="209609"/>
                      <a:pt x="90394" y="225052"/>
                      <a:pt x="113313" y="225052"/>
                    </a:cubicBezTo>
                    <a:cubicBezTo>
                      <a:pt x="162789" y="225052"/>
                      <a:pt x="180887" y="178724"/>
                      <a:pt x="189937" y="137805"/>
                    </a:cubicBezTo>
                    <a:lnTo>
                      <a:pt x="219150" y="0"/>
                    </a:lnTo>
                    <a:lnTo>
                      <a:pt x="290463" y="0"/>
                    </a:lnTo>
                    <a:lnTo>
                      <a:pt x="240003" y="234593"/>
                    </a:lnTo>
                    <a:close/>
                  </a:path>
                </a:pathLst>
              </a:custGeom>
              <a:grpFill/>
              <a:ln w="9827" cap="flat">
                <a:noFill/>
                <a:prstDash val="solid"/>
                <a:miter/>
              </a:ln>
            </p:spPr>
            <p:txBody>
              <a:bodyPr rtlCol="0" anchor="ctr"/>
              <a:lstStyle/>
              <a:p>
                <a:endParaRPr lang="ja-JP" altLang="en-US" sz="1246"/>
              </a:p>
            </p:txBody>
          </p:sp>
          <p:sp>
            <p:nvSpPr>
              <p:cNvPr id="43" name="フリーフォーム: 図形 42">
                <a:extLst>
                  <a:ext uri="{FF2B5EF4-FFF2-40B4-BE49-F238E27FC236}">
                    <a16:creationId xmlns:a16="http://schemas.microsoft.com/office/drawing/2014/main" id="{72D382F3-B507-4E85-A658-5ED7685AB128}"/>
                  </a:ext>
                </a:extLst>
              </p:cNvPr>
              <p:cNvSpPr/>
              <p:nvPr/>
            </p:nvSpPr>
            <p:spPr>
              <a:xfrm>
                <a:off x="6909317"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3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396 w 265576"/>
                  <a:gd name="connsiteY10" fmla="*/ 116460 h 285249"/>
                  <a:gd name="connsiteX11" fmla="*/ 199969 w 265576"/>
                  <a:gd name="connsiteY11" fmla="*/ 97870 h 285249"/>
                  <a:gd name="connsiteX12" fmla="*/ 154723 w 265576"/>
                  <a:gd name="connsiteY12" fmla="*/ 52132 h 285249"/>
                  <a:gd name="connsiteX13" fmla="*/ 77607 w 265576"/>
                  <a:gd name="connsiteY13" fmla="*/ 116460 h 285249"/>
                  <a:gd name="connsiteX14" fmla="*/ 198396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0" y="279839"/>
                      <a:pt x="161116" y="286725"/>
                      <a:pt x="131903" y="286725"/>
                    </a:cubicBezTo>
                    <a:cubicBezTo>
                      <a:pt x="53115" y="286725"/>
                      <a:pt x="0" y="248462"/>
                      <a:pt x="0" y="167018"/>
                    </a:cubicBezTo>
                    <a:cubicBezTo>
                      <a:pt x="0" y="81935"/>
                      <a:pt x="66001" y="0"/>
                      <a:pt x="155903" y="0"/>
                    </a:cubicBezTo>
                    <a:cubicBezTo>
                      <a:pt x="223478" y="0"/>
                      <a:pt x="268134" y="34525"/>
                      <a:pt x="268134" y="104264"/>
                    </a:cubicBezTo>
                    <a:cubicBezTo>
                      <a:pt x="268134" y="125018"/>
                      <a:pt x="265479" y="145182"/>
                      <a:pt x="261249" y="165445"/>
                    </a:cubicBezTo>
                    <a:lnTo>
                      <a:pt x="68066" y="165445"/>
                    </a:lnTo>
                    <a:close/>
                    <a:moveTo>
                      <a:pt x="198396" y="116460"/>
                    </a:moveTo>
                    <a:cubicBezTo>
                      <a:pt x="199478" y="110067"/>
                      <a:pt x="199969" y="104264"/>
                      <a:pt x="199969" y="97870"/>
                    </a:cubicBezTo>
                    <a:cubicBezTo>
                      <a:pt x="199969" y="68657"/>
                      <a:pt x="184527" y="52132"/>
                      <a:pt x="154723" y="52132"/>
                    </a:cubicBezTo>
                    <a:cubicBezTo>
                      <a:pt x="110559" y="52132"/>
                      <a:pt x="91378" y="78689"/>
                      <a:pt x="77607" y="116460"/>
                    </a:cubicBezTo>
                    <a:lnTo>
                      <a:pt x="198396" y="116460"/>
                    </a:lnTo>
                    <a:close/>
                  </a:path>
                </a:pathLst>
              </a:custGeom>
              <a:grpFill/>
              <a:ln w="9827" cap="flat">
                <a:noFill/>
                <a:prstDash val="solid"/>
                <a:miter/>
              </a:ln>
            </p:spPr>
            <p:txBody>
              <a:bodyPr rtlCol="0" anchor="ctr"/>
              <a:lstStyle/>
              <a:p>
                <a:endParaRPr lang="ja-JP" altLang="en-US" sz="1246"/>
              </a:p>
            </p:txBody>
          </p:sp>
          <p:sp>
            <p:nvSpPr>
              <p:cNvPr id="44" name="フリーフォーム: 図形 43">
                <a:extLst>
                  <a:ext uri="{FF2B5EF4-FFF2-40B4-BE49-F238E27FC236}">
                    <a16:creationId xmlns:a16="http://schemas.microsoft.com/office/drawing/2014/main" id="{716ECCF0-42E7-47C7-B846-A7B170186578}"/>
                  </a:ext>
                </a:extLst>
              </p:cNvPr>
              <p:cNvSpPr/>
              <p:nvPr/>
            </p:nvSpPr>
            <p:spPr>
              <a:xfrm>
                <a:off x="7171648" y="3423001"/>
                <a:ext cx="236068" cy="285249"/>
              </a:xfrm>
              <a:custGeom>
                <a:avLst/>
                <a:gdLst>
                  <a:gd name="connsiteX0" fmla="*/ 220822 w 236068"/>
                  <a:gd name="connsiteY0" fmla="*/ 65017 h 285249"/>
                  <a:gd name="connsiteX1" fmla="*/ 162297 w 236068"/>
                  <a:gd name="connsiteY1" fmla="*/ 52230 h 285249"/>
                  <a:gd name="connsiteX2" fmla="*/ 114395 w 236068"/>
                  <a:gd name="connsiteY2" fmla="*/ 79870 h 285249"/>
                  <a:gd name="connsiteX3" fmla="*/ 206953 w 236068"/>
                  <a:gd name="connsiteY3" fmla="*/ 194265 h 285249"/>
                  <a:gd name="connsiteX4" fmla="*/ 83509 w 236068"/>
                  <a:gd name="connsiteY4" fmla="*/ 286823 h 285249"/>
                  <a:gd name="connsiteX5" fmla="*/ 0 w 236068"/>
                  <a:gd name="connsiteY5" fmla="*/ 270298 h 285249"/>
                  <a:gd name="connsiteX6" fmla="*/ 15443 w 236068"/>
                  <a:gd name="connsiteY6" fmla="*/ 213347 h 285249"/>
                  <a:gd name="connsiteX7" fmla="*/ 83509 w 236068"/>
                  <a:gd name="connsiteY7" fmla="*/ 234593 h 285249"/>
                  <a:gd name="connsiteX8" fmla="*/ 132494 w 236068"/>
                  <a:gd name="connsiteY8" fmla="*/ 204298 h 285249"/>
                  <a:gd name="connsiteX9" fmla="*/ 39935 w 236068"/>
                  <a:gd name="connsiteY9" fmla="*/ 87247 h 285249"/>
                  <a:gd name="connsiteX10" fmla="*/ 158559 w 236068"/>
                  <a:gd name="connsiteY10" fmla="*/ 0 h 285249"/>
                  <a:gd name="connsiteX11" fmla="*/ 236265 w 236068"/>
                  <a:gd name="connsiteY11" fmla="*/ 11213 h 285249"/>
                  <a:gd name="connsiteX12" fmla="*/ 220822 w 236068"/>
                  <a:gd name="connsiteY12" fmla="*/ 65017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068" h="285249">
                    <a:moveTo>
                      <a:pt x="220822" y="65017"/>
                    </a:moveTo>
                    <a:cubicBezTo>
                      <a:pt x="202232" y="58132"/>
                      <a:pt x="182560" y="52230"/>
                      <a:pt x="162297" y="52230"/>
                    </a:cubicBezTo>
                    <a:cubicBezTo>
                      <a:pt x="141051" y="52230"/>
                      <a:pt x="114395" y="58033"/>
                      <a:pt x="114395" y="79870"/>
                    </a:cubicBezTo>
                    <a:cubicBezTo>
                      <a:pt x="114395" y="114493"/>
                      <a:pt x="206953" y="127280"/>
                      <a:pt x="206953" y="194265"/>
                    </a:cubicBezTo>
                    <a:cubicBezTo>
                      <a:pt x="206953" y="265577"/>
                      <a:pt x="144690" y="286823"/>
                      <a:pt x="83509" y="286823"/>
                    </a:cubicBezTo>
                    <a:cubicBezTo>
                      <a:pt x="54788" y="286823"/>
                      <a:pt x="26066" y="282594"/>
                      <a:pt x="0" y="270298"/>
                    </a:cubicBezTo>
                    <a:lnTo>
                      <a:pt x="15443" y="213347"/>
                    </a:lnTo>
                    <a:cubicBezTo>
                      <a:pt x="35705" y="224560"/>
                      <a:pt x="55869" y="234593"/>
                      <a:pt x="83509" y="234593"/>
                    </a:cubicBezTo>
                    <a:cubicBezTo>
                      <a:pt x="107411" y="234593"/>
                      <a:pt x="132494" y="226626"/>
                      <a:pt x="132494" y="204298"/>
                    </a:cubicBezTo>
                    <a:cubicBezTo>
                      <a:pt x="132494" y="160133"/>
                      <a:pt x="39935" y="155903"/>
                      <a:pt x="39935" y="87247"/>
                    </a:cubicBezTo>
                    <a:cubicBezTo>
                      <a:pt x="39935" y="22820"/>
                      <a:pt x="102198" y="0"/>
                      <a:pt x="158559" y="0"/>
                    </a:cubicBezTo>
                    <a:cubicBezTo>
                      <a:pt x="184625" y="0"/>
                      <a:pt x="211281" y="4820"/>
                      <a:pt x="236265" y="11213"/>
                    </a:cubicBezTo>
                    <a:lnTo>
                      <a:pt x="220822" y="65017"/>
                    </a:lnTo>
                    <a:close/>
                  </a:path>
                </a:pathLst>
              </a:custGeom>
              <a:grpFill/>
              <a:ln w="9827" cap="flat">
                <a:noFill/>
                <a:prstDash val="solid"/>
                <a:miter/>
              </a:ln>
            </p:spPr>
            <p:txBody>
              <a:bodyPr rtlCol="0" anchor="ctr"/>
              <a:lstStyle/>
              <a:p>
                <a:endParaRPr lang="ja-JP" altLang="en-US" sz="1246"/>
              </a:p>
            </p:txBody>
          </p:sp>
          <p:sp>
            <p:nvSpPr>
              <p:cNvPr id="45" name="フリーフォーム: 図形 44">
                <a:extLst>
                  <a:ext uri="{FF2B5EF4-FFF2-40B4-BE49-F238E27FC236}">
                    <a16:creationId xmlns:a16="http://schemas.microsoft.com/office/drawing/2014/main" id="{78E02B20-4476-4E4B-AD34-0744755EB00D}"/>
                  </a:ext>
                </a:extLst>
              </p:cNvPr>
              <p:cNvSpPr/>
              <p:nvPr/>
            </p:nvSpPr>
            <p:spPr>
              <a:xfrm>
                <a:off x="7407519" y="3332213"/>
                <a:ext cx="147543" cy="363939"/>
              </a:xfrm>
              <a:custGeom>
                <a:avLst/>
                <a:gdLst>
                  <a:gd name="connsiteX0" fmla="*/ 89903 w 147542"/>
                  <a:gd name="connsiteY0" fmla="*/ 296856 h 363938"/>
                  <a:gd name="connsiteX1" fmla="*/ 74460 w 147542"/>
                  <a:gd name="connsiteY1" fmla="*/ 371316 h 363938"/>
                  <a:gd name="connsiteX2" fmla="*/ 0 w 147542"/>
                  <a:gd name="connsiteY2" fmla="*/ 371316 h 363938"/>
                  <a:gd name="connsiteX3" fmla="*/ 15443 w 147542"/>
                  <a:gd name="connsiteY3" fmla="*/ 296856 h 363938"/>
                  <a:gd name="connsiteX4" fmla="*/ 89903 w 147542"/>
                  <a:gd name="connsiteY4" fmla="*/ 296856 h 363938"/>
                  <a:gd name="connsiteX5" fmla="*/ 72296 w 147542"/>
                  <a:gd name="connsiteY5" fmla="*/ 0 h 363938"/>
                  <a:gd name="connsiteX6" fmla="*/ 155805 w 147542"/>
                  <a:gd name="connsiteY6" fmla="*/ 0 h 363938"/>
                  <a:gd name="connsiteX7" fmla="*/ 88821 w 147542"/>
                  <a:gd name="connsiteY7" fmla="*/ 262331 h 363938"/>
                  <a:gd name="connsiteX8" fmla="*/ 29804 w 147542"/>
                  <a:gd name="connsiteY8" fmla="*/ 262331 h 363938"/>
                  <a:gd name="connsiteX9" fmla="*/ 72296 w 147542"/>
                  <a:gd name="connsiteY9" fmla="*/ 0 h 363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542" h="363938">
                    <a:moveTo>
                      <a:pt x="89903" y="296856"/>
                    </a:moveTo>
                    <a:lnTo>
                      <a:pt x="74460" y="371316"/>
                    </a:lnTo>
                    <a:lnTo>
                      <a:pt x="0" y="371316"/>
                    </a:lnTo>
                    <a:lnTo>
                      <a:pt x="15443" y="296856"/>
                    </a:lnTo>
                    <a:lnTo>
                      <a:pt x="89903" y="296856"/>
                    </a:lnTo>
                    <a:close/>
                    <a:moveTo>
                      <a:pt x="72296" y="0"/>
                    </a:moveTo>
                    <a:lnTo>
                      <a:pt x="155805" y="0"/>
                    </a:lnTo>
                    <a:lnTo>
                      <a:pt x="88821" y="262331"/>
                    </a:lnTo>
                    <a:lnTo>
                      <a:pt x="29804" y="262331"/>
                    </a:lnTo>
                    <a:lnTo>
                      <a:pt x="72296" y="0"/>
                    </a:lnTo>
                    <a:close/>
                  </a:path>
                </a:pathLst>
              </a:custGeom>
              <a:grpFill/>
              <a:ln w="9827" cap="flat">
                <a:noFill/>
                <a:prstDash val="solid"/>
                <a:miter/>
              </a:ln>
            </p:spPr>
            <p:txBody>
              <a:bodyPr rtlCol="0" anchor="ctr"/>
              <a:lstStyle/>
              <a:p>
                <a:endParaRPr lang="ja-JP" altLang="en-US" sz="1246"/>
              </a:p>
            </p:txBody>
          </p:sp>
        </p:grpSp>
        <p:sp>
          <p:nvSpPr>
            <p:cNvPr id="25" name="フリーフォーム: 図形 24">
              <a:extLst>
                <a:ext uri="{FF2B5EF4-FFF2-40B4-BE49-F238E27FC236}">
                  <a16:creationId xmlns:a16="http://schemas.microsoft.com/office/drawing/2014/main" id="{6A78B29A-C5CA-491E-B7B5-1AD77C344E51}"/>
                </a:ext>
              </a:extLst>
            </p:cNvPr>
            <p:cNvSpPr/>
            <p:nvPr/>
          </p:nvSpPr>
          <p:spPr>
            <a:xfrm>
              <a:off x="5120803" y="2676566"/>
              <a:ext cx="2616425" cy="590171"/>
            </a:xfrm>
            <a:custGeom>
              <a:avLst/>
              <a:gdLst>
                <a:gd name="connsiteX0" fmla="*/ 0 w 2616424"/>
                <a:gd name="connsiteY0" fmla="*/ 596237 h 590170"/>
                <a:gd name="connsiteX1" fmla="*/ 2620064 w 2616424"/>
                <a:gd name="connsiteY1" fmla="*/ 53870 h 590170"/>
                <a:gd name="connsiteX2" fmla="*/ 2507145 w 2616424"/>
                <a:gd name="connsiteY2" fmla="*/ 410136 h 590170"/>
                <a:gd name="connsiteX3" fmla="*/ 0 w 2616424"/>
                <a:gd name="connsiteY3" fmla="*/ 596237 h 590170"/>
              </a:gdLst>
              <a:ahLst/>
              <a:cxnLst>
                <a:cxn ang="0">
                  <a:pos x="connsiteX0" y="connsiteY0"/>
                </a:cxn>
                <a:cxn ang="0">
                  <a:pos x="connsiteX1" y="connsiteY1"/>
                </a:cxn>
                <a:cxn ang="0">
                  <a:pos x="connsiteX2" y="connsiteY2"/>
                </a:cxn>
                <a:cxn ang="0">
                  <a:pos x="connsiteX3" y="connsiteY3"/>
                </a:cxn>
              </a:cxnLst>
              <a:rect l="l" t="t" r="r" b="b"/>
              <a:pathLst>
                <a:path w="2616424" h="590170">
                  <a:moveTo>
                    <a:pt x="0" y="596237"/>
                  </a:moveTo>
                  <a:cubicBezTo>
                    <a:pt x="779419" y="-30230"/>
                    <a:pt x="1817432" y="-64460"/>
                    <a:pt x="2620064" y="53870"/>
                  </a:cubicBezTo>
                  <a:lnTo>
                    <a:pt x="2507145" y="410136"/>
                  </a:lnTo>
                  <a:cubicBezTo>
                    <a:pt x="1952581" y="214986"/>
                    <a:pt x="882896" y="95870"/>
                    <a:pt x="0" y="596237"/>
                  </a:cubicBezTo>
                  <a:close/>
                </a:path>
              </a:pathLst>
            </a:custGeom>
            <a:gradFill>
              <a:gsLst>
                <a:gs pos="25000">
                  <a:srgbClr val="005BAC"/>
                </a:gs>
                <a:gs pos="100000">
                  <a:srgbClr val="EA5B02"/>
                </a:gs>
                <a:gs pos="52000">
                  <a:srgbClr val="E50059"/>
                </a:gs>
              </a:gsLst>
              <a:lin ang="0" scaled="1"/>
            </a:gradFill>
            <a:ln w="9827" cap="flat">
              <a:noFill/>
              <a:prstDash val="solid"/>
              <a:miter/>
            </a:ln>
          </p:spPr>
          <p:txBody>
            <a:bodyPr rtlCol="0" anchor="ctr"/>
            <a:lstStyle/>
            <a:p>
              <a:endParaRPr lang="ja-JP" altLang="en-US" sz="1246"/>
            </a:p>
          </p:txBody>
        </p:sp>
        <p:sp>
          <p:nvSpPr>
            <p:cNvPr id="26" name="フリーフォーム: 図形 25">
              <a:extLst>
                <a:ext uri="{FF2B5EF4-FFF2-40B4-BE49-F238E27FC236}">
                  <a16:creationId xmlns:a16="http://schemas.microsoft.com/office/drawing/2014/main" id="{7AD20F70-CA71-4D0B-8EBF-2CFA786CBD3C}"/>
                </a:ext>
              </a:extLst>
            </p:cNvPr>
            <p:cNvSpPr/>
            <p:nvPr/>
          </p:nvSpPr>
          <p:spPr>
            <a:xfrm>
              <a:off x="2164440" y="3771103"/>
              <a:ext cx="2419701" cy="413120"/>
            </a:xfrm>
            <a:custGeom>
              <a:avLst/>
              <a:gdLst>
                <a:gd name="connsiteX0" fmla="*/ 2429046 w 2419701"/>
                <a:gd name="connsiteY0" fmla="*/ 0 h 413119"/>
                <a:gd name="connsiteX1" fmla="*/ 0 w 2419701"/>
                <a:gd name="connsiteY1" fmla="*/ 350168 h 413119"/>
                <a:gd name="connsiteX2" fmla="*/ 119018 w 2419701"/>
                <a:gd name="connsiteY2" fmla="*/ 67870 h 413119"/>
                <a:gd name="connsiteX3" fmla="*/ 2429046 w 2419701"/>
                <a:gd name="connsiteY3" fmla="*/ 0 h 413119"/>
              </a:gdLst>
              <a:ahLst/>
              <a:cxnLst>
                <a:cxn ang="0">
                  <a:pos x="connsiteX0" y="connsiteY0"/>
                </a:cxn>
                <a:cxn ang="0">
                  <a:pos x="connsiteX1" y="connsiteY1"/>
                </a:cxn>
                <a:cxn ang="0">
                  <a:pos x="connsiteX2" y="connsiteY2"/>
                </a:cxn>
                <a:cxn ang="0">
                  <a:pos x="connsiteX3" y="connsiteY3"/>
                </a:cxn>
              </a:cxnLst>
              <a:rect l="l" t="t" r="r" b="b"/>
              <a:pathLst>
                <a:path w="2419701" h="413119">
                  <a:moveTo>
                    <a:pt x="2429046" y="0"/>
                  </a:moveTo>
                  <a:cubicBezTo>
                    <a:pt x="1971368" y="313971"/>
                    <a:pt x="990405" y="527908"/>
                    <a:pt x="0" y="350168"/>
                  </a:cubicBezTo>
                  <a:lnTo>
                    <a:pt x="119018" y="67870"/>
                  </a:lnTo>
                  <a:cubicBezTo>
                    <a:pt x="1087882" y="292528"/>
                    <a:pt x="1996057" y="174887"/>
                    <a:pt x="2429046" y="0"/>
                  </a:cubicBezTo>
                  <a:close/>
                </a:path>
              </a:pathLst>
            </a:custGeom>
            <a:gradFill flip="none" rotWithShape="1">
              <a:gsLst>
                <a:gs pos="0">
                  <a:srgbClr val="009EE7"/>
                </a:gs>
                <a:gs pos="47000">
                  <a:srgbClr val="005BAC"/>
                </a:gs>
              </a:gsLst>
              <a:lin ang="0" scaled="1"/>
              <a:tileRect/>
            </a:gradFill>
            <a:ln w="9827" cap="flat">
              <a:noFill/>
              <a:prstDash val="solid"/>
              <a:miter/>
            </a:ln>
          </p:spPr>
          <p:txBody>
            <a:bodyPr rtlCol="0" anchor="ctr"/>
            <a:lstStyle/>
            <a:p>
              <a:endParaRPr lang="ja-JP" altLang="en-US" sz="1246"/>
            </a:p>
          </p:txBody>
        </p:sp>
      </p:grpSp>
    </p:spTree>
    <p:extLst>
      <p:ext uri="{BB962C8B-B14F-4D97-AF65-F5344CB8AC3E}">
        <p14:creationId xmlns:p14="http://schemas.microsoft.com/office/powerpoint/2010/main" val="331573177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3120" userDrawn="1">
          <p15:clr>
            <a:srgbClr val="FBAE40"/>
          </p15:clr>
        </p15:guide>
        <p15:guide id="2" pos="216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③ 表紙（写真なし）">
    <p:spTree>
      <p:nvGrpSpPr>
        <p:cNvPr id="1" name=""/>
        <p:cNvGrpSpPr/>
        <p:nvPr/>
      </p:nvGrpSpPr>
      <p:grpSpPr>
        <a:xfrm>
          <a:off x="0" y="0"/>
          <a:ext cx="0" cy="0"/>
          <a:chOff x="0" y="0"/>
          <a:chExt cx="0" cy="0"/>
        </a:xfrm>
      </p:grpSpPr>
      <p:sp>
        <p:nvSpPr>
          <p:cNvPr id="2" name="Title 1"/>
          <p:cNvSpPr>
            <a:spLocks noGrp="1"/>
          </p:cNvSpPr>
          <p:nvPr>
            <p:ph type="ctrTitle"/>
          </p:nvPr>
        </p:nvSpPr>
        <p:spPr>
          <a:xfrm>
            <a:off x="341147" y="3161157"/>
            <a:ext cx="6178350" cy="328479"/>
          </a:xfrm>
          <a:noFill/>
        </p:spPr>
        <p:txBody>
          <a:bodyPr lIns="0" tIns="36000" rIns="0" bIns="36000" anchor="ctr">
            <a:spAutoFit/>
          </a:bodyPr>
          <a:lstStyle>
            <a:lvl1pPr algn="l">
              <a:lnSpc>
                <a:spcPct val="100000"/>
              </a:lnSpc>
              <a:spcBef>
                <a:spcPts val="0"/>
              </a:spcBef>
              <a:defRPr sz="1662" b="1" i="0" baseline="0">
                <a:latin typeface="Yu Gothic UI" panose="020B0500000000000000" pitchFamily="50" charset="-128"/>
                <a:ea typeface="Yu Gothic UI" panose="020B0500000000000000" pitchFamily="50" charset="-128"/>
              </a:defRPr>
            </a:lvl1pPr>
          </a:lstStyle>
          <a:p>
            <a:r>
              <a:rPr lang="ja-JP" altLang="en-US"/>
              <a:t>マスター タイトルの書式設定</a:t>
            </a:r>
            <a:endParaRPr lang="en-US" dirty="0"/>
          </a:p>
        </p:txBody>
      </p:sp>
      <p:sp>
        <p:nvSpPr>
          <p:cNvPr id="3" name="Subtitle 2"/>
          <p:cNvSpPr>
            <a:spLocks noGrp="1"/>
          </p:cNvSpPr>
          <p:nvPr>
            <p:ph type="subTitle" idx="1" hasCustomPrompt="1"/>
          </p:nvPr>
        </p:nvSpPr>
        <p:spPr>
          <a:xfrm>
            <a:off x="340884" y="1126790"/>
            <a:ext cx="6178612" cy="267382"/>
          </a:xfrm>
        </p:spPr>
        <p:txBody>
          <a:bodyPr lIns="0" tIns="46800" rIns="90000" bIns="46800" anchor="ctr">
            <a:spAutoFit/>
          </a:bodyPr>
          <a:lstStyle>
            <a:lvl1pPr marL="0" indent="0" algn="l">
              <a:lnSpc>
                <a:spcPct val="110000"/>
              </a:lnSpc>
              <a:spcBef>
                <a:spcPts val="0"/>
              </a:spcBef>
              <a:buNone/>
              <a:defRPr sz="1108" b="1" i="0" baseline="0">
                <a:latin typeface="Yu Gothic UI" panose="020B0500000000000000" pitchFamily="50" charset="-128"/>
                <a:ea typeface="Yu Gothic UI" panose="020B0500000000000000" pitchFamily="50" charset="-128"/>
              </a:defRPr>
            </a:lvl1pPr>
            <a:lvl2pPr marL="342857" indent="0" algn="ctr">
              <a:buNone/>
              <a:defRPr sz="1500"/>
            </a:lvl2pPr>
            <a:lvl3pPr marL="685714" indent="0" algn="ctr">
              <a:buNone/>
              <a:defRPr sz="1350"/>
            </a:lvl3pPr>
            <a:lvl4pPr marL="1028571" indent="0" algn="ctr">
              <a:buNone/>
              <a:defRPr sz="1200"/>
            </a:lvl4pPr>
            <a:lvl5pPr marL="1371428" indent="0" algn="ctr">
              <a:buNone/>
              <a:defRPr sz="1200"/>
            </a:lvl5pPr>
            <a:lvl6pPr marL="1714285" indent="0" algn="ctr">
              <a:buNone/>
              <a:defRPr sz="1200"/>
            </a:lvl6pPr>
            <a:lvl7pPr marL="2057142" indent="0" algn="ctr">
              <a:buNone/>
              <a:defRPr sz="1200"/>
            </a:lvl7pPr>
            <a:lvl8pPr marL="2399998" indent="0" algn="ctr">
              <a:buNone/>
              <a:defRPr sz="1200"/>
            </a:lvl8pPr>
            <a:lvl9pPr marL="2742855" indent="0" algn="ctr">
              <a:buNone/>
              <a:defRPr sz="1200"/>
            </a:lvl9pPr>
          </a:lstStyle>
          <a:p>
            <a:r>
              <a:rPr lang="ja-JP" altLang="en-US" dirty="0"/>
              <a:t>資料名など</a:t>
            </a:r>
            <a:endParaRPr lang="en-US" dirty="0"/>
          </a:p>
        </p:txBody>
      </p:sp>
      <p:sp>
        <p:nvSpPr>
          <p:cNvPr id="15" name="テキスト プレースホルダー 14">
            <a:extLst>
              <a:ext uri="{FF2B5EF4-FFF2-40B4-BE49-F238E27FC236}">
                <a16:creationId xmlns:a16="http://schemas.microsoft.com/office/drawing/2014/main" id="{FDC760E3-9F01-AD4C-BCF9-E22AE02BF0F0}"/>
              </a:ext>
            </a:extLst>
          </p:cNvPr>
          <p:cNvSpPr>
            <a:spLocks noGrp="1"/>
          </p:cNvSpPr>
          <p:nvPr>
            <p:ph type="body" sz="quarter" idx="10" hasCustomPrompt="1"/>
          </p:nvPr>
        </p:nvSpPr>
        <p:spPr>
          <a:xfrm>
            <a:off x="340887" y="7852000"/>
            <a:ext cx="4363775" cy="364000"/>
          </a:xfrm>
        </p:spPr>
        <p:txBody>
          <a:bodyPr lIns="0" tIns="0" rIns="0" bIns="0" anchor="ctr">
            <a:noAutofit/>
          </a:bodyPr>
          <a:lstStyle>
            <a:lvl1pPr marL="0" indent="0">
              <a:spcBef>
                <a:spcPts val="0"/>
              </a:spcBef>
              <a:buNone/>
              <a:defRPr sz="831" b="1" baseline="0">
                <a:latin typeface="Yu Gothic UI" panose="020B0500000000000000" pitchFamily="50" charset="-128"/>
                <a:ea typeface="Yu Gothic UI" panose="020B0500000000000000" pitchFamily="50" charset="-128"/>
              </a:defRPr>
            </a:lvl1pPr>
          </a:lstStyle>
          <a:p>
            <a:r>
              <a:rPr kumimoji="1" lang="ja-JP" altLang="en-US" dirty="0"/>
              <a:t>日付</a:t>
            </a:r>
          </a:p>
        </p:txBody>
      </p:sp>
      <p:sp>
        <p:nvSpPr>
          <p:cNvPr id="16" name="テキスト プレースホルダー 14">
            <a:extLst>
              <a:ext uri="{FF2B5EF4-FFF2-40B4-BE49-F238E27FC236}">
                <a16:creationId xmlns:a16="http://schemas.microsoft.com/office/drawing/2014/main" id="{863F2344-476F-5942-A8C9-BC88457AB2D4}"/>
              </a:ext>
            </a:extLst>
          </p:cNvPr>
          <p:cNvSpPr>
            <a:spLocks noGrp="1"/>
          </p:cNvSpPr>
          <p:nvPr>
            <p:ph type="body" sz="quarter" idx="11" hasCustomPrompt="1"/>
          </p:nvPr>
        </p:nvSpPr>
        <p:spPr>
          <a:xfrm>
            <a:off x="341148" y="6160632"/>
            <a:ext cx="4363775" cy="1498695"/>
          </a:xfrm>
        </p:spPr>
        <p:txBody>
          <a:bodyPr lIns="0" tIns="0" rIns="0" bIns="0" anchor="t">
            <a:noAutofit/>
          </a:bodyPr>
          <a:lstStyle>
            <a:lvl1pPr marL="0" indent="0">
              <a:lnSpc>
                <a:spcPct val="140000"/>
              </a:lnSpc>
              <a:spcBef>
                <a:spcPts val="0"/>
              </a:spcBef>
              <a:buNone/>
              <a:defRPr sz="831" b="1" baseline="0">
                <a:latin typeface="Yu Gothic UI" panose="020B0500000000000000" pitchFamily="50" charset="-128"/>
                <a:ea typeface="Yu Gothic UI" panose="020B0500000000000000" pitchFamily="50" charset="-128"/>
              </a:defRPr>
            </a:lvl1pPr>
          </a:lstStyle>
          <a:p>
            <a:r>
              <a:rPr kumimoji="1" lang="ja-JP" altLang="en-US"/>
              <a:t>部署</a:t>
            </a:r>
          </a:p>
        </p:txBody>
      </p:sp>
      <p:sp>
        <p:nvSpPr>
          <p:cNvPr id="5" name="テキスト プレースホルダー 4">
            <a:extLst>
              <a:ext uri="{FF2B5EF4-FFF2-40B4-BE49-F238E27FC236}">
                <a16:creationId xmlns:a16="http://schemas.microsoft.com/office/drawing/2014/main" id="{E2E88B4C-DA79-CC41-98E9-9182634B031C}"/>
              </a:ext>
            </a:extLst>
          </p:cNvPr>
          <p:cNvSpPr>
            <a:spLocks noGrp="1"/>
          </p:cNvSpPr>
          <p:nvPr>
            <p:ph type="body" sz="quarter" idx="12" hasCustomPrompt="1"/>
          </p:nvPr>
        </p:nvSpPr>
        <p:spPr>
          <a:xfrm>
            <a:off x="341148" y="5475600"/>
            <a:ext cx="4363775" cy="494000"/>
          </a:xfrm>
        </p:spPr>
        <p:txBody>
          <a:bodyPr lIns="0" tIns="0" rIns="0" bIns="0" anchor="ctr">
            <a:noAutofit/>
          </a:bodyPr>
          <a:lstStyle>
            <a:lvl1pPr marL="0" indent="0" algn="l">
              <a:spcBef>
                <a:spcPts val="0"/>
              </a:spcBef>
              <a:buNone/>
              <a:defRPr sz="1108" b="1" baseline="0">
                <a:solidFill>
                  <a:schemeClr val="tx1"/>
                </a:solidFill>
                <a:latin typeface="Yu Gothic UI" panose="020B0500000000000000" pitchFamily="50" charset="-128"/>
                <a:ea typeface="Yu Gothic UI" panose="020B0500000000000000" pitchFamily="50" charset="-128"/>
              </a:defRPr>
            </a:lvl1pPr>
          </a:lstStyle>
          <a:p>
            <a:r>
              <a:rPr kumimoji="1" lang="ja-JP" altLang="en-US" dirty="0"/>
              <a:t>名前</a:t>
            </a:r>
          </a:p>
        </p:txBody>
      </p:sp>
      <p:cxnSp>
        <p:nvCxnSpPr>
          <p:cNvPr id="6" name="直線コネクタ 5">
            <a:extLst>
              <a:ext uri="{FF2B5EF4-FFF2-40B4-BE49-F238E27FC236}">
                <a16:creationId xmlns:a16="http://schemas.microsoft.com/office/drawing/2014/main" id="{17E17235-D718-F341-A1F6-9D65CCF7A33F}"/>
              </a:ext>
            </a:extLst>
          </p:cNvPr>
          <p:cNvCxnSpPr/>
          <p:nvPr userDrawn="1"/>
        </p:nvCxnSpPr>
        <p:spPr>
          <a:xfrm>
            <a:off x="341447" y="4968802"/>
            <a:ext cx="3090462" cy="0"/>
          </a:xfrm>
          <a:prstGeom prst="line">
            <a:avLst/>
          </a:prstGeom>
          <a:ln w="31750">
            <a:solidFill>
              <a:srgbClr val="000F78"/>
            </a:solidFill>
          </a:ln>
        </p:spPr>
        <p:style>
          <a:lnRef idx="1">
            <a:schemeClr val="accent1"/>
          </a:lnRef>
          <a:fillRef idx="0">
            <a:schemeClr val="accent1"/>
          </a:fillRef>
          <a:effectRef idx="0">
            <a:schemeClr val="accent1"/>
          </a:effectRef>
          <a:fontRef idx="minor">
            <a:schemeClr val="tx1"/>
          </a:fontRef>
        </p:style>
      </p:cxnSp>
      <p:grpSp>
        <p:nvGrpSpPr>
          <p:cNvPr id="13" name="グループ化 12">
            <a:extLst>
              <a:ext uri="{FF2B5EF4-FFF2-40B4-BE49-F238E27FC236}">
                <a16:creationId xmlns:a16="http://schemas.microsoft.com/office/drawing/2014/main" id="{C48AE493-5414-454A-870E-C56E051E349B}"/>
              </a:ext>
            </a:extLst>
          </p:cNvPr>
          <p:cNvGrpSpPr>
            <a:grpSpLocks noChangeAspect="1"/>
          </p:cNvGrpSpPr>
          <p:nvPr userDrawn="1"/>
        </p:nvGrpSpPr>
        <p:grpSpPr>
          <a:xfrm>
            <a:off x="341145" y="8730419"/>
            <a:ext cx="530862" cy="557090"/>
            <a:chOff x="200472" y="6597352"/>
            <a:chExt cx="355987" cy="179051"/>
          </a:xfrm>
        </p:grpSpPr>
        <p:sp>
          <p:nvSpPr>
            <p:cNvPr id="18" name="Freeform 290">
              <a:extLst>
                <a:ext uri="{FF2B5EF4-FFF2-40B4-BE49-F238E27FC236}">
                  <a16:creationId xmlns:a16="http://schemas.microsoft.com/office/drawing/2014/main" id="{8FA80ADD-5471-4BBC-9521-D787DB90DC86}"/>
                </a:ext>
              </a:extLst>
            </p:cNvPr>
            <p:cNvSpPr>
              <a:spLocks noChangeAspect="1"/>
            </p:cNvSpPr>
            <p:nvPr/>
          </p:nvSpPr>
          <p:spPr bwMode="auto">
            <a:xfrm>
              <a:off x="508801" y="6598074"/>
              <a:ext cx="47658" cy="177607"/>
            </a:xfrm>
            <a:custGeom>
              <a:avLst/>
              <a:gdLst/>
              <a:ahLst/>
              <a:cxnLst>
                <a:cxn ang="0">
                  <a:pos x="132" y="0"/>
                </a:cxn>
                <a:cxn ang="0">
                  <a:pos x="0" y="0"/>
                </a:cxn>
                <a:cxn ang="0">
                  <a:pos x="0" y="0"/>
                </a:cxn>
                <a:cxn ang="0">
                  <a:pos x="5" y="121"/>
                </a:cxn>
                <a:cxn ang="0">
                  <a:pos x="7" y="183"/>
                </a:cxn>
                <a:cxn ang="0">
                  <a:pos x="8" y="246"/>
                </a:cxn>
                <a:cxn ang="0">
                  <a:pos x="8" y="246"/>
                </a:cxn>
                <a:cxn ang="0">
                  <a:pos x="7" y="310"/>
                </a:cxn>
                <a:cxn ang="0">
                  <a:pos x="5" y="372"/>
                </a:cxn>
                <a:cxn ang="0">
                  <a:pos x="0" y="492"/>
                </a:cxn>
                <a:cxn ang="0">
                  <a:pos x="132" y="492"/>
                </a:cxn>
                <a:cxn ang="0">
                  <a:pos x="132" y="492"/>
                </a:cxn>
                <a:cxn ang="0">
                  <a:pos x="127" y="372"/>
                </a:cxn>
                <a:cxn ang="0">
                  <a:pos x="124" y="310"/>
                </a:cxn>
                <a:cxn ang="0">
                  <a:pos x="124" y="246"/>
                </a:cxn>
                <a:cxn ang="0">
                  <a:pos x="124" y="246"/>
                </a:cxn>
                <a:cxn ang="0">
                  <a:pos x="124" y="183"/>
                </a:cxn>
                <a:cxn ang="0">
                  <a:pos x="127" y="121"/>
                </a:cxn>
                <a:cxn ang="0">
                  <a:pos x="132" y="0"/>
                </a:cxn>
                <a:cxn ang="0">
                  <a:pos x="132" y="0"/>
                </a:cxn>
              </a:cxnLst>
              <a:rect l="0" t="0" r="r" b="b"/>
              <a:pathLst>
                <a:path w="132" h="492">
                  <a:moveTo>
                    <a:pt x="132" y="0"/>
                  </a:moveTo>
                  <a:lnTo>
                    <a:pt x="0" y="0"/>
                  </a:lnTo>
                  <a:lnTo>
                    <a:pt x="0" y="0"/>
                  </a:lnTo>
                  <a:lnTo>
                    <a:pt x="5" y="121"/>
                  </a:lnTo>
                  <a:lnTo>
                    <a:pt x="7" y="183"/>
                  </a:lnTo>
                  <a:lnTo>
                    <a:pt x="8" y="246"/>
                  </a:lnTo>
                  <a:lnTo>
                    <a:pt x="8" y="246"/>
                  </a:lnTo>
                  <a:lnTo>
                    <a:pt x="7" y="310"/>
                  </a:lnTo>
                  <a:lnTo>
                    <a:pt x="5" y="372"/>
                  </a:lnTo>
                  <a:lnTo>
                    <a:pt x="0" y="492"/>
                  </a:lnTo>
                  <a:lnTo>
                    <a:pt x="132" y="492"/>
                  </a:lnTo>
                  <a:lnTo>
                    <a:pt x="132" y="492"/>
                  </a:lnTo>
                  <a:lnTo>
                    <a:pt x="127" y="372"/>
                  </a:lnTo>
                  <a:lnTo>
                    <a:pt x="124" y="310"/>
                  </a:lnTo>
                  <a:lnTo>
                    <a:pt x="124" y="246"/>
                  </a:lnTo>
                  <a:lnTo>
                    <a:pt x="124" y="246"/>
                  </a:lnTo>
                  <a:lnTo>
                    <a:pt x="124" y="183"/>
                  </a:lnTo>
                  <a:lnTo>
                    <a:pt x="127" y="121"/>
                  </a:lnTo>
                  <a:lnTo>
                    <a:pt x="132" y="0"/>
                  </a:lnTo>
                  <a:lnTo>
                    <a:pt x="132" y="0"/>
                  </a:lnTo>
                  <a:close/>
                </a:path>
              </a:pathLst>
            </a:custGeom>
            <a:solidFill>
              <a:srgbClr val="005BAC"/>
            </a:solidFill>
            <a:ln w="9525">
              <a:noFill/>
              <a:round/>
              <a:headEnd/>
              <a:tailEnd/>
            </a:ln>
          </p:spPr>
          <p:txBody>
            <a:bodyPr/>
            <a:lstStyle/>
            <a:p>
              <a:pPr>
                <a:defRPr/>
              </a:pPr>
              <a:endParaRPr lang="ja-JP" altLang="en-US" sz="1246" dirty="0">
                <a:solidFill>
                  <a:prstClr val="black"/>
                </a:solidFill>
              </a:endParaRPr>
            </a:p>
          </p:txBody>
        </p:sp>
        <p:sp>
          <p:nvSpPr>
            <p:cNvPr id="19" name="Freeform 291">
              <a:extLst>
                <a:ext uri="{FF2B5EF4-FFF2-40B4-BE49-F238E27FC236}">
                  <a16:creationId xmlns:a16="http://schemas.microsoft.com/office/drawing/2014/main" id="{762547A1-7C03-441F-9E7C-AD7B87CD4CFA}"/>
                </a:ext>
              </a:extLst>
            </p:cNvPr>
            <p:cNvSpPr>
              <a:spLocks noChangeAspect="1"/>
            </p:cNvSpPr>
            <p:nvPr/>
          </p:nvSpPr>
          <p:spPr bwMode="auto">
            <a:xfrm>
              <a:off x="200472" y="6597352"/>
              <a:ext cx="303997" cy="179051"/>
            </a:xfrm>
            <a:custGeom>
              <a:avLst/>
              <a:gdLst/>
              <a:ahLst/>
              <a:cxnLst>
                <a:cxn ang="0">
                  <a:pos x="670" y="265"/>
                </a:cxn>
                <a:cxn ang="0">
                  <a:pos x="719" y="240"/>
                </a:cxn>
                <a:cxn ang="0">
                  <a:pos x="757" y="208"/>
                </a:cxn>
                <a:cxn ang="0">
                  <a:pos x="780" y="168"/>
                </a:cxn>
                <a:cxn ang="0">
                  <a:pos x="786" y="148"/>
                </a:cxn>
                <a:cxn ang="0">
                  <a:pos x="788" y="127"/>
                </a:cxn>
                <a:cxn ang="0">
                  <a:pos x="788" y="115"/>
                </a:cxn>
                <a:cxn ang="0">
                  <a:pos x="784" y="92"/>
                </a:cxn>
                <a:cxn ang="0">
                  <a:pos x="776" y="72"/>
                </a:cxn>
                <a:cxn ang="0">
                  <a:pos x="765" y="54"/>
                </a:cxn>
                <a:cxn ang="0">
                  <a:pos x="757" y="46"/>
                </a:cxn>
                <a:cxn ang="0">
                  <a:pos x="724" y="22"/>
                </a:cxn>
                <a:cxn ang="0">
                  <a:pos x="683" y="8"/>
                </a:cxn>
                <a:cxn ang="0">
                  <a:pos x="637" y="2"/>
                </a:cxn>
                <a:cxn ang="0">
                  <a:pos x="586" y="0"/>
                </a:cxn>
                <a:cxn ang="0">
                  <a:pos x="529" y="2"/>
                </a:cxn>
                <a:cxn ang="0">
                  <a:pos x="413" y="5"/>
                </a:cxn>
                <a:cxn ang="0">
                  <a:pos x="364" y="5"/>
                </a:cxn>
                <a:cxn ang="0">
                  <a:pos x="372" y="167"/>
                </a:cxn>
                <a:cxn ang="0">
                  <a:pos x="373" y="313"/>
                </a:cxn>
                <a:cxn ang="0">
                  <a:pos x="311" y="242"/>
                </a:cxn>
                <a:cxn ang="0">
                  <a:pos x="187" y="86"/>
                </a:cxn>
                <a:cxn ang="0">
                  <a:pos x="0" y="5"/>
                </a:cxn>
                <a:cxn ang="0">
                  <a:pos x="7" y="126"/>
                </a:cxn>
                <a:cxn ang="0">
                  <a:pos x="10" y="251"/>
                </a:cxn>
                <a:cxn ang="0">
                  <a:pos x="8" y="315"/>
                </a:cxn>
                <a:cxn ang="0">
                  <a:pos x="0" y="497"/>
                </a:cxn>
                <a:cxn ang="0">
                  <a:pos x="107" y="497"/>
                </a:cxn>
                <a:cxn ang="0">
                  <a:pos x="97" y="319"/>
                </a:cxn>
                <a:cxn ang="0">
                  <a:pos x="95" y="165"/>
                </a:cxn>
                <a:cxn ang="0">
                  <a:pos x="162" y="242"/>
                </a:cxn>
                <a:cxn ang="0">
                  <a:pos x="299" y="410"/>
                </a:cxn>
                <a:cxn ang="0">
                  <a:pos x="362" y="497"/>
                </a:cxn>
                <a:cxn ang="0">
                  <a:pos x="473" y="497"/>
                </a:cxn>
                <a:cxn ang="0">
                  <a:pos x="467" y="315"/>
                </a:cxn>
                <a:cxn ang="0">
                  <a:pos x="465" y="251"/>
                </a:cxn>
                <a:cxn ang="0">
                  <a:pos x="468" y="68"/>
                </a:cxn>
                <a:cxn ang="0">
                  <a:pos x="502" y="67"/>
                </a:cxn>
                <a:cxn ang="0">
                  <a:pos x="543" y="67"/>
                </a:cxn>
                <a:cxn ang="0">
                  <a:pos x="591" y="72"/>
                </a:cxn>
                <a:cxn ang="0">
                  <a:pos x="618" y="84"/>
                </a:cxn>
                <a:cxn ang="0">
                  <a:pos x="630" y="94"/>
                </a:cxn>
                <a:cxn ang="0">
                  <a:pos x="643" y="113"/>
                </a:cxn>
                <a:cxn ang="0">
                  <a:pos x="649" y="145"/>
                </a:cxn>
                <a:cxn ang="0">
                  <a:pos x="648" y="154"/>
                </a:cxn>
                <a:cxn ang="0">
                  <a:pos x="643" y="175"/>
                </a:cxn>
                <a:cxn ang="0">
                  <a:pos x="634" y="192"/>
                </a:cxn>
                <a:cxn ang="0">
                  <a:pos x="618" y="208"/>
                </a:cxn>
                <a:cxn ang="0">
                  <a:pos x="589" y="227"/>
                </a:cxn>
                <a:cxn ang="0">
                  <a:pos x="542" y="245"/>
                </a:cxn>
                <a:cxn ang="0">
                  <a:pos x="515" y="253"/>
                </a:cxn>
                <a:cxn ang="0">
                  <a:pos x="603" y="370"/>
                </a:cxn>
                <a:cxn ang="0">
                  <a:pos x="689" y="497"/>
                </a:cxn>
                <a:cxn ang="0">
                  <a:pos x="843" y="497"/>
                </a:cxn>
                <a:cxn ang="0">
                  <a:pos x="707" y="318"/>
                </a:cxn>
                <a:cxn ang="0">
                  <a:pos x="670" y="265"/>
                </a:cxn>
              </a:cxnLst>
              <a:rect l="0" t="0" r="r" b="b"/>
              <a:pathLst>
                <a:path w="843" h="497">
                  <a:moveTo>
                    <a:pt x="670" y="265"/>
                  </a:moveTo>
                  <a:lnTo>
                    <a:pt x="670" y="265"/>
                  </a:lnTo>
                  <a:lnTo>
                    <a:pt x="697" y="254"/>
                  </a:lnTo>
                  <a:lnTo>
                    <a:pt x="719" y="240"/>
                  </a:lnTo>
                  <a:lnTo>
                    <a:pt x="740" y="226"/>
                  </a:lnTo>
                  <a:lnTo>
                    <a:pt x="757" y="208"/>
                  </a:lnTo>
                  <a:lnTo>
                    <a:pt x="770" y="189"/>
                  </a:lnTo>
                  <a:lnTo>
                    <a:pt x="780" y="168"/>
                  </a:lnTo>
                  <a:lnTo>
                    <a:pt x="784" y="159"/>
                  </a:lnTo>
                  <a:lnTo>
                    <a:pt x="786" y="148"/>
                  </a:lnTo>
                  <a:lnTo>
                    <a:pt x="788" y="138"/>
                  </a:lnTo>
                  <a:lnTo>
                    <a:pt x="788" y="127"/>
                  </a:lnTo>
                  <a:lnTo>
                    <a:pt x="788" y="127"/>
                  </a:lnTo>
                  <a:lnTo>
                    <a:pt x="788" y="115"/>
                  </a:lnTo>
                  <a:lnTo>
                    <a:pt x="786" y="103"/>
                  </a:lnTo>
                  <a:lnTo>
                    <a:pt x="784" y="92"/>
                  </a:lnTo>
                  <a:lnTo>
                    <a:pt x="781" y="81"/>
                  </a:lnTo>
                  <a:lnTo>
                    <a:pt x="776" y="72"/>
                  </a:lnTo>
                  <a:lnTo>
                    <a:pt x="770" y="62"/>
                  </a:lnTo>
                  <a:lnTo>
                    <a:pt x="765" y="54"/>
                  </a:lnTo>
                  <a:lnTo>
                    <a:pt x="757" y="46"/>
                  </a:lnTo>
                  <a:lnTo>
                    <a:pt x="757" y="46"/>
                  </a:lnTo>
                  <a:lnTo>
                    <a:pt x="742" y="32"/>
                  </a:lnTo>
                  <a:lnTo>
                    <a:pt x="724" y="22"/>
                  </a:lnTo>
                  <a:lnTo>
                    <a:pt x="705" y="14"/>
                  </a:lnTo>
                  <a:lnTo>
                    <a:pt x="683" y="8"/>
                  </a:lnTo>
                  <a:lnTo>
                    <a:pt x="661" y="5"/>
                  </a:lnTo>
                  <a:lnTo>
                    <a:pt x="637" y="2"/>
                  </a:lnTo>
                  <a:lnTo>
                    <a:pt x="611" y="2"/>
                  </a:lnTo>
                  <a:lnTo>
                    <a:pt x="586" y="0"/>
                  </a:lnTo>
                  <a:lnTo>
                    <a:pt x="586" y="0"/>
                  </a:lnTo>
                  <a:lnTo>
                    <a:pt x="529" y="2"/>
                  </a:lnTo>
                  <a:lnTo>
                    <a:pt x="470" y="3"/>
                  </a:lnTo>
                  <a:lnTo>
                    <a:pt x="413" y="5"/>
                  </a:lnTo>
                  <a:lnTo>
                    <a:pt x="364" y="5"/>
                  </a:lnTo>
                  <a:lnTo>
                    <a:pt x="364" y="5"/>
                  </a:lnTo>
                  <a:lnTo>
                    <a:pt x="368" y="86"/>
                  </a:lnTo>
                  <a:lnTo>
                    <a:pt x="372" y="167"/>
                  </a:lnTo>
                  <a:lnTo>
                    <a:pt x="373" y="243"/>
                  </a:lnTo>
                  <a:lnTo>
                    <a:pt x="373" y="313"/>
                  </a:lnTo>
                  <a:lnTo>
                    <a:pt x="373" y="313"/>
                  </a:lnTo>
                  <a:lnTo>
                    <a:pt x="311" y="242"/>
                  </a:lnTo>
                  <a:lnTo>
                    <a:pt x="249" y="165"/>
                  </a:lnTo>
                  <a:lnTo>
                    <a:pt x="187" y="86"/>
                  </a:lnTo>
                  <a:lnTo>
                    <a:pt x="129" y="5"/>
                  </a:lnTo>
                  <a:lnTo>
                    <a:pt x="0" y="5"/>
                  </a:lnTo>
                  <a:lnTo>
                    <a:pt x="0" y="5"/>
                  </a:lnTo>
                  <a:lnTo>
                    <a:pt x="7" y="126"/>
                  </a:lnTo>
                  <a:lnTo>
                    <a:pt x="8" y="188"/>
                  </a:lnTo>
                  <a:lnTo>
                    <a:pt x="10" y="251"/>
                  </a:lnTo>
                  <a:lnTo>
                    <a:pt x="10" y="251"/>
                  </a:lnTo>
                  <a:lnTo>
                    <a:pt x="8" y="315"/>
                  </a:lnTo>
                  <a:lnTo>
                    <a:pt x="7" y="377"/>
                  </a:lnTo>
                  <a:lnTo>
                    <a:pt x="0" y="497"/>
                  </a:lnTo>
                  <a:lnTo>
                    <a:pt x="107" y="497"/>
                  </a:lnTo>
                  <a:lnTo>
                    <a:pt x="107" y="497"/>
                  </a:lnTo>
                  <a:lnTo>
                    <a:pt x="100" y="408"/>
                  </a:lnTo>
                  <a:lnTo>
                    <a:pt x="97" y="319"/>
                  </a:lnTo>
                  <a:lnTo>
                    <a:pt x="95" y="238"/>
                  </a:lnTo>
                  <a:lnTo>
                    <a:pt x="95" y="165"/>
                  </a:lnTo>
                  <a:lnTo>
                    <a:pt x="95" y="165"/>
                  </a:lnTo>
                  <a:lnTo>
                    <a:pt x="162" y="242"/>
                  </a:lnTo>
                  <a:lnTo>
                    <a:pt x="230" y="324"/>
                  </a:lnTo>
                  <a:lnTo>
                    <a:pt x="299" y="410"/>
                  </a:lnTo>
                  <a:lnTo>
                    <a:pt x="330" y="454"/>
                  </a:lnTo>
                  <a:lnTo>
                    <a:pt x="362" y="497"/>
                  </a:lnTo>
                  <a:lnTo>
                    <a:pt x="473" y="497"/>
                  </a:lnTo>
                  <a:lnTo>
                    <a:pt x="473" y="497"/>
                  </a:lnTo>
                  <a:lnTo>
                    <a:pt x="468" y="377"/>
                  </a:lnTo>
                  <a:lnTo>
                    <a:pt x="467" y="315"/>
                  </a:lnTo>
                  <a:lnTo>
                    <a:pt x="465" y="251"/>
                  </a:lnTo>
                  <a:lnTo>
                    <a:pt x="465" y="251"/>
                  </a:lnTo>
                  <a:lnTo>
                    <a:pt x="465" y="159"/>
                  </a:lnTo>
                  <a:lnTo>
                    <a:pt x="468" y="68"/>
                  </a:lnTo>
                  <a:lnTo>
                    <a:pt x="468" y="68"/>
                  </a:lnTo>
                  <a:lnTo>
                    <a:pt x="502" y="67"/>
                  </a:lnTo>
                  <a:lnTo>
                    <a:pt x="543" y="67"/>
                  </a:lnTo>
                  <a:lnTo>
                    <a:pt x="543" y="67"/>
                  </a:lnTo>
                  <a:lnTo>
                    <a:pt x="568" y="68"/>
                  </a:lnTo>
                  <a:lnTo>
                    <a:pt x="591" y="72"/>
                  </a:lnTo>
                  <a:lnTo>
                    <a:pt x="610" y="80"/>
                  </a:lnTo>
                  <a:lnTo>
                    <a:pt x="618" y="84"/>
                  </a:lnTo>
                  <a:lnTo>
                    <a:pt x="624" y="89"/>
                  </a:lnTo>
                  <a:lnTo>
                    <a:pt x="630" y="94"/>
                  </a:lnTo>
                  <a:lnTo>
                    <a:pt x="635" y="100"/>
                  </a:lnTo>
                  <a:lnTo>
                    <a:pt x="643" y="113"/>
                  </a:lnTo>
                  <a:lnTo>
                    <a:pt x="648" y="127"/>
                  </a:lnTo>
                  <a:lnTo>
                    <a:pt x="649" y="145"/>
                  </a:lnTo>
                  <a:lnTo>
                    <a:pt x="649" y="145"/>
                  </a:lnTo>
                  <a:lnTo>
                    <a:pt x="648" y="154"/>
                  </a:lnTo>
                  <a:lnTo>
                    <a:pt x="646" y="165"/>
                  </a:lnTo>
                  <a:lnTo>
                    <a:pt x="643" y="175"/>
                  </a:lnTo>
                  <a:lnTo>
                    <a:pt x="638" y="184"/>
                  </a:lnTo>
                  <a:lnTo>
                    <a:pt x="634" y="192"/>
                  </a:lnTo>
                  <a:lnTo>
                    <a:pt x="626" y="200"/>
                  </a:lnTo>
                  <a:lnTo>
                    <a:pt x="618" y="208"/>
                  </a:lnTo>
                  <a:lnTo>
                    <a:pt x="610" y="215"/>
                  </a:lnTo>
                  <a:lnTo>
                    <a:pt x="589" y="227"/>
                  </a:lnTo>
                  <a:lnTo>
                    <a:pt x="567" y="237"/>
                  </a:lnTo>
                  <a:lnTo>
                    <a:pt x="542" y="245"/>
                  </a:lnTo>
                  <a:lnTo>
                    <a:pt x="515" y="253"/>
                  </a:lnTo>
                  <a:lnTo>
                    <a:pt x="515" y="253"/>
                  </a:lnTo>
                  <a:lnTo>
                    <a:pt x="557" y="308"/>
                  </a:lnTo>
                  <a:lnTo>
                    <a:pt x="603" y="370"/>
                  </a:lnTo>
                  <a:lnTo>
                    <a:pt x="648" y="435"/>
                  </a:lnTo>
                  <a:lnTo>
                    <a:pt x="689" y="497"/>
                  </a:lnTo>
                  <a:lnTo>
                    <a:pt x="843" y="497"/>
                  </a:lnTo>
                  <a:lnTo>
                    <a:pt x="843" y="497"/>
                  </a:lnTo>
                  <a:lnTo>
                    <a:pt x="748" y="375"/>
                  </a:lnTo>
                  <a:lnTo>
                    <a:pt x="707" y="318"/>
                  </a:lnTo>
                  <a:lnTo>
                    <a:pt x="670" y="265"/>
                  </a:lnTo>
                  <a:lnTo>
                    <a:pt x="670" y="265"/>
                  </a:lnTo>
                  <a:close/>
                </a:path>
              </a:pathLst>
            </a:custGeom>
            <a:solidFill>
              <a:srgbClr val="005BAC"/>
            </a:solidFill>
            <a:ln w="9525">
              <a:noFill/>
              <a:round/>
              <a:headEnd/>
              <a:tailEnd/>
            </a:ln>
          </p:spPr>
          <p:txBody>
            <a:bodyPr/>
            <a:lstStyle/>
            <a:p>
              <a:pPr>
                <a:defRPr/>
              </a:pPr>
              <a:endParaRPr lang="ja-JP" altLang="en-US" sz="1246" dirty="0">
                <a:solidFill>
                  <a:prstClr val="black"/>
                </a:solidFill>
              </a:endParaRPr>
            </a:p>
          </p:txBody>
        </p:sp>
      </p:grpSp>
      <p:grpSp>
        <p:nvGrpSpPr>
          <p:cNvPr id="43" name="グループ化 42">
            <a:extLst>
              <a:ext uri="{FF2B5EF4-FFF2-40B4-BE49-F238E27FC236}">
                <a16:creationId xmlns:a16="http://schemas.microsoft.com/office/drawing/2014/main" id="{4F1388EB-2799-4524-8B3D-EADFA3E927A8}"/>
              </a:ext>
            </a:extLst>
          </p:cNvPr>
          <p:cNvGrpSpPr>
            <a:grpSpLocks noChangeAspect="1"/>
          </p:cNvGrpSpPr>
          <p:nvPr userDrawn="1"/>
        </p:nvGrpSpPr>
        <p:grpSpPr>
          <a:xfrm>
            <a:off x="5018162" y="8631737"/>
            <a:ext cx="1333385" cy="752639"/>
            <a:chOff x="2164440" y="2676566"/>
            <a:chExt cx="5572788" cy="1507657"/>
          </a:xfrm>
        </p:grpSpPr>
        <p:grpSp>
          <p:nvGrpSpPr>
            <p:cNvPr id="44" name="グループ化 43">
              <a:extLst>
                <a:ext uri="{FF2B5EF4-FFF2-40B4-BE49-F238E27FC236}">
                  <a16:creationId xmlns:a16="http://schemas.microsoft.com/office/drawing/2014/main" id="{46710DD2-8BD0-4080-9595-9935F92E8C27}"/>
                </a:ext>
              </a:extLst>
            </p:cNvPr>
            <p:cNvGrpSpPr/>
            <p:nvPr userDrawn="1"/>
          </p:nvGrpSpPr>
          <p:grpSpPr>
            <a:xfrm>
              <a:off x="2346016" y="3304475"/>
              <a:ext cx="5209046" cy="404857"/>
              <a:chOff x="2346016" y="3304475"/>
              <a:chExt cx="5209046" cy="404857"/>
            </a:xfrm>
            <a:solidFill>
              <a:srgbClr val="005BAC"/>
            </a:solidFill>
          </p:grpSpPr>
          <p:sp>
            <p:nvSpPr>
              <p:cNvPr id="47" name="フリーフォーム: 図形 46">
                <a:extLst>
                  <a:ext uri="{FF2B5EF4-FFF2-40B4-BE49-F238E27FC236}">
                    <a16:creationId xmlns:a16="http://schemas.microsoft.com/office/drawing/2014/main" id="{F0F96CE0-B544-43A2-BC0E-63C3B3E1EAF3}"/>
                  </a:ext>
                </a:extLst>
              </p:cNvPr>
              <p:cNvSpPr/>
              <p:nvPr/>
            </p:nvSpPr>
            <p:spPr>
              <a:xfrm>
                <a:off x="2346016" y="3325721"/>
                <a:ext cx="285249" cy="383611"/>
              </a:xfrm>
              <a:custGeom>
                <a:avLst/>
                <a:gdLst>
                  <a:gd name="connsiteX0" fmla="*/ 271282 w 285249"/>
                  <a:gd name="connsiteY0" fmla="*/ 77706 h 383611"/>
                  <a:gd name="connsiteX1" fmla="*/ 194166 w 285249"/>
                  <a:gd name="connsiteY1" fmla="*/ 58525 h 383611"/>
                  <a:gd name="connsiteX2" fmla="*/ 131903 w 285249"/>
                  <a:gd name="connsiteY2" fmla="*/ 101116 h 383611"/>
                  <a:gd name="connsiteX3" fmla="*/ 258495 w 285249"/>
                  <a:gd name="connsiteY3" fmla="*/ 260167 h 383611"/>
                  <a:gd name="connsiteX4" fmla="*/ 105837 w 285249"/>
                  <a:gd name="connsiteY4" fmla="*/ 384103 h 383611"/>
                  <a:gd name="connsiteX5" fmla="*/ 0 w 285249"/>
                  <a:gd name="connsiteY5" fmla="*/ 363349 h 383611"/>
                  <a:gd name="connsiteX6" fmla="*/ 19181 w 285249"/>
                  <a:gd name="connsiteY6" fmla="*/ 300004 h 383611"/>
                  <a:gd name="connsiteX7" fmla="*/ 110165 w 285249"/>
                  <a:gd name="connsiteY7" fmla="*/ 325578 h 383611"/>
                  <a:gd name="connsiteX8" fmla="*/ 180887 w 285249"/>
                  <a:gd name="connsiteY8" fmla="*/ 267544 h 383611"/>
                  <a:gd name="connsiteX9" fmla="*/ 54296 w 285249"/>
                  <a:gd name="connsiteY9" fmla="*/ 112231 h 383611"/>
                  <a:gd name="connsiteX10" fmla="*/ 192592 w 285249"/>
                  <a:gd name="connsiteY10" fmla="*/ 0 h 383611"/>
                  <a:gd name="connsiteX11" fmla="*/ 288889 w 285249"/>
                  <a:gd name="connsiteY11" fmla="*/ 16525 h 383611"/>
                  <a:gd name="connsiteX12" fmla="*/ 271282 w 285249"/>
                  <a:gd name="connsiteY12" fmla="*/ 77706 h 383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5249" h="383611">
                    <a:moveTo>
                      <a:pt x="271282" y="77706"/>
                    </a:moveTo>
                    <a:cubicBezTo>
                      <a:pt x="249446" y="66493"/>
                      <a:pt x="221314" y="58525"/>
                      <a:pt x="194166" y="58525"/>
                    </a:cubicBezTo>
                    <a:cubicBezTo>
                      <a:pt x="167609" y="58525"/>
                      <a:pt x="131903" y="69148"/>
                      <a:pt x="131903" y="101116"/>
                    </a:cubicBezTo>
                    <a:cubicBezTo>
                      <a:pt x="131903" y="160723"/>
                      <a:pt x="258495" y="156985"/>
                      <a:pt x="258495" y="260167"/>
                    </a:cubicBezTo>
                    <a:cubicBezTo>
                      <a:pt x="258495" y="351152"/>
                      <a:pt x="187183" y="384103"/>
                      <a:pt x="105837" y="384103"/>
                    </a:cubicBezTo>
                    <a:cubicBezTo>
                      <a:pt x="70230" y="384103"/>
                      <a:pt x="33443" y="375644"/>
                      <a:pt x="0" y="363349"/>
                    </a:cubicBezTo>
                    <a:lnTo>
                      <a:pt x="19181" y="300004"/>
                    </a:lnTo>
                    <a:cubicBezTo>
                      <a:pt x="47902" y="313282"/>
                      <a:pt x="78198" y="325578"/>
                      <a:pt x="110165" y="325578"/>
                    </a:cubicBezTo>
                    <a:cubicBezTo>
                      <a:pt x="145871" y="325578"/>
                      <a:pt x="180887" y="307479"/>
                      <a:pt x="180887" y="267544"/>
                    </a:cubicBezTo>
                    <a:cubicBezTo>
                      <a:pt x="180887" y="200461"/>
                      <a:pt x="54296" y="211183"/>
                      <a:pt x="54296" y="112231"/>
                    </a:cubicBezTo>
                    <a:cubicBezTo>
                      <a:pt x="54296" y="34033"/>
                      <a:pt x="121280" y="0"/>
                      <a:pt x="192592" y="0"/>
                    </a:cubicBezTo>
                    <a:cubicBezTo>
                      <a:pt x="225052" y="0"/>
                      <a:pt x="258593" y="4230"/>
                      <a:pt x="288889" y="16525"/>
                    </a:cubicBezTo>
                    <a:lnTo>
                      <a:pt x="271282" y="77706"/>
                    </a:lnTo>
                    <a:close/>
                  </a:path>
                </a:pathLst>
              </a:custGeom>
              <a:grpFill/>
              <a:ln w="9827" cap="flat">
                <a:noFill/>
                <a:prstDash val="solid"/>
                <a:miter/>
              </a:ln>
            </p:spPr>
            <p:txBody>
              <a:bodyPr rtlCol="0" anchor="ctr"/>
              <a:lstStyle/>
              <a:p>
                <a:endParaRPr lang="ja-JP" altLang="en-US" sz="1246"/>
              </a:p>
            </p:txBody>
          </p:sp>
          <p:sp>
            <p:nvSpPr>
              <p:cNvPr id="48" name="フリーフォーム: 図形 47">
                <a:extLst>
                  <a:ext uri="{FF2B5EF4-FFF2-40B4-BE49-F238E27FC236}">
                    <a16:creationId xmlns:a16="http://schemas.microsoft.com/office/drawing/2014/main" id="{3C94317F-010D-4BED-8AAF-39D53DA97D63}"/>
                  </a:ext>
                </a:extLst>
              </p:cNvPr>
              <p:cNvSpPr/>
              <p:nvPr/>
            </p:nvSpPr>
            <p:spPr>
              <a:xfrm>
                <a:off x="2624577" y="3304475"/>
                <a:ext cx="285249" cy="393447"/>
              </a:xfrm>
              <a:custGeom>
                <a:avLst/>
                <a:gdLst>
                  <a:gd name="connsiteX0" fmla="*/ 85181 w 285249"/>
                  <a:gd name="connsiteY0" fmla="*/ 0 h 393447"/>
                  <a:gd name="connsiteX1" fmla="*/ 156494 w 285249"/>
                  <a:gd name="connsiteY1" fmla="*/ 0 h 393447"/>
                  <a:gd name="connsiteX2" fmla="*/ 122460 w 285249"/>
                  <a:gd name="connsiteY2" fmla="*/ 151674 h 393447"/>
                  <a:gd name="connsiteX3" fmla="*/ 123542 w 285249"/>
                  <a:gd name="connsiteY3" fmla="*/ 151674 h 393447"/>
                  <a:gd name="connsiteX4" fmla="*/ 201248 w 285249"/>
                  <a:gd name="connsiteY4" fmla="*/ 118723 h 393447"/>
                  <a:gd name="connsiteX5" fmla="*/ 290659 w 285249"/>
                  <a:gd name="connsiteY5" fmla="*/ 206462 h 393447"/>
                  <a:gd name="connsiteX6" fmla="*/ 281610 w 285249"/>
                  <a:gd name="connsiteY6" fmla="*/ 266069 h 393447"/>
                  <a:gd name="connsiteX7" fmla="*/ 252888 w 285249"/>
                  <a:gd name="connsiteY7" fmla="*/ 399054 h 393447"/>
                  <a:gd name="connsiteX8" fmla="*/ 181576 w 285249"/>
                  <a:gd name="connsiteY8" fmla="*/ 399054 h 393447"/>
                  <a:gd name="connsiteX9" fmla="*/ 208134 w 285249"/>
                  <a:gd name="connsiteY9" fmla="*/ 269806 h 393447"/>
                  <a:gd name="connsiteX10" fmla="*/ 216101 w 285249"/>
                  <a:gd name="connsiteY10" fmla="*/ 212363 h 393447"/>
                  <a:gd name="connsiteX11" fmla="*/ 177248 w 285249"/>
                  <a:gd name="connsiteY11" fmla="*/ 174100 h 393447"/>
                  <a:gd name="connsiteX12" fmla="*/ 100624 w 285249"/>
                  <a:gd name="connsiteY12" fmla="*/ 261347 h 393447"/>
                  <a:gd name="connsiteX13" fmla="*/ 71312 w 285249"/>
                  <a:gd name="connsiteY13" fmla="*/ 399152 h 393447"/>
                  <a:gd name="connsiteX14" fmla="*/ 0 w 285249"/>
                  <a:gd name="connsiteY14" fmla="*/ 399152 h 393447"/>
                  <a:gd name="connsiteX15" fmla="*/ 85181 w 285249"/>
                  <a:gd name="connsiteY15" fmla="*/ 0 h 393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5249" h="393447">
                    <a:moveTo>
                      <a:pt x="85181" y="0"/>
                    </a:moveTo>
                    <a:lnTo>
                      <a:pt x="156494" y="0"/>
                    </a:lnTo>
                    <a:lnTo>
                      <a:pt x="122460" y="151674"/>
                    </a:lnTo>
                    <a:lnTo>
                      <a:pt x="123542" y="151674"/>
                    </a:lnTo>
                    <a:cubicBezTo>
                      <a:pt x="143215" y="133575"/>
                      <a:pt x="170363" y="118723"/>
                      <a:pt x="201248" y="118723"/>
                    </a:cubicBezTo>
                    <a:cubicBezTo>
                      <a:pt x="254954" y="118723"/>
                      <a:pt x="290659" y="152264"/>
                      <a:pt x="290659" y="206462"/>
                    </a:cubicBezTo>
                    <a:cubicBezTo>
                      <a:pt x="290659" y="227216"/>
                      <a:pt x="285348" y="249052"/>
                      <a:pt x="281610" y="266069"/>
                    </a:cubicBezTo>
                    <a:lnTo>
                      <a:pt x="252888" y="399054"/>
                    </a:lnTo>
                    <a:lnTo>
                      <a:pt x="181576" y="399054"/>
                    </a:lnTo>
                    <a:lnTo>
                      <a:pt x="208134" y="269806"/>
                    </a:lnTo>
                    <a:cubicBezTo>
                      <a:pt x="211871" y="251216"/>
                      <a:pt x="216101" y="232527"/>
                      <a:pt x="216101" y="212363"/>
                    </a:cubicBezTo>
                    <a:cubicBezTo>
                      <a:pt x="216101" y="189445"/>
                      <a:pt x="200166" y="174100"/>
                      <a:pt x="177248" y="174100"/>
                    </a:cubicBezTo>
                    <a:cubicBezTo>
                      <a:pt x="127772" y="174100"/>
                      <a:pt x="109673" y="220429"/>
                      <a:pt x="100624" y="261347"/>
                    </a:cubicBezTo>
                    <a:lnTo>
                      <a:pt x="71312" y="399152"/>
                    </a:lnTo>
                    <a:lnTo>
                      <a:pt x="0" y="399152"/>
                    </a:lnTo>
                    <a:lnTo>
                      <a:pt x="85181" y="0"/>
                    </a:lnTo>
                    <a:close/>
                  </a:path>
                </a:pathLst>
              </a:custGeom>
              <a:grpFill/>
              <a:ln w="9827" cap="flat">
                <a:noFill/>
                <a:prstDash val="solid"/>
                <a:miter/>
              </a:ln>
            </p:spPr>
            <p:txBody>
              <a:bodyPr rtlCol="0" anchor="ctr"/>
              <a:lstStyle/>
              <a:p>
                <a:endParaRPr lang="ja-JP" altLang="en-US" sz="1246"/>
              </a:p>
            </p:txBody>
          </p:sp>
          <p:sp>
            <p:nvSpPr>
              <p:cNvPr id="49" name="フリーフォーム: 図形 48">
                <a:extLst>
                  <a:ext uri="{FF2B5EF4-FFF2-40B4-BE49-F238E27FC236}">
                    <a16:creationId xmlns:a16="http://schemas.microsoft.com/office/drawing/2014/main" id="{C580C0F8-DCFA-4729-830F-6A01DAC0C63F}"/>
                  </a:ext>
                </a:extLst>
              </p:cNvPr>
              <p:cNvSpPr/>
              <p:nvPr/>
            </p:nvSpPr>
            <p:spPr>
              <a:xfrm>
                <a:off x="2926154" y="3423099"/>
                <a:ext cx="255741" cy="285249"/>
              </a:xfrm>
              <a:custGeom>
                <a:avLst/>
                <a:gdLst>
                  <a:gd name="connsiteX0" fmla="*/ 174002 w 255740"/>
                  <a:gd name="connsiteY0" fmla="*/ 238429 h 285249"/>
                  <a:gd name="connsiteX1" fmla="*/ 172920 w 255740"/>
                  <a:gd name="connsiteY1" fmla="*/ 238429 h 285249"/>
                  <a:gd name="connsiteX2" fmla="*/ 84591 w 255740"/>
                  <a:gd name="connsiteY2" fmla="*/ 286823 h 285249"/>
                  <a:gd name="connsiteX3" fmla="*/ 0 w 255740"/>
                  <a:gd name="connsiteY3" fmla="*/ 208625 h 285249"/>
                  <a:gd name="connsiteX4" fmla="*/ 168100 w 255740"/>
                  <a:gd name="connsiteY4" fmla="*/ 111247 h 285249"/>
                  <a:gd name="connsiteX5" fmla="*/ 193084 w 255740"/>
                  <a:gd name="connsiteY5" fmla="*/ 111247 h 285249"/>
                  <a:gd name="connsiteX6" fmla="*/ 195248 w 255740"/>
                  <a:gd name="connsiteY6" fmla="*/ 87837 h 285249"/>
                  <a:gd name="connsiteX7" fmla="*/ 140461 w 255740"/>
                  <a:gd name="connsiteY7" fmla="*/ 52230 h 285249"/>
                  <a:gd name="connsiteX8" fmla="*/ 50558 w 255740"/>
                  <a:gd name="connsiteY8" fmla="*/ 73476 h 285249"/>
                  <a:gd name="connsiteX9" fmla="*/ 60689 w 255740"/>
                  <a:gd name="connsiteY9" fmla="*/ 16525 h 285249"/>
                  <a:gd name="connsiteX10" fmla="*/ 153838 w 255740"/>
                  <a:gd name="connsiteY10" fmla="*/ 0 h 285249"/>
                  <a:gd name="connsiteX11" fmla="*/ 260265 w 255740"/>
                  <a:gd name="connsiteY11" fmla="*/ 84591 h 285249"/>
                  <a:gd name="connsiteX12" fmla="*/ 226724 w 255740"/>
                  <a:gd name="connsiteY12" fmla="*/ 280331 h 285249"/>
                  <a:gd name="connsiteX13" fmla="*/ 166625 w 255740"/>
                  <a:gd name="connsiteY13" fmla="*/ 280331 h 285249"/>
                  <a:gd name="connsiteX14" fmla="*/ 174002 w 255740"/>
                  <a:gd name="connsiteY14" fmla="*/ 238429 h 285249"/>
                  <a:gd name="connsiteX15" fmla="*/ 104264 w 255740"/>
                  <a:gd name="connsiteY15" fmla="*/ 234691 h 285249"/>
                  <a:gd name="connsiteX16" fmla="*/ 185117 w 255740"/>
                  <a:gd name="connsiteY16" fmla="*/ 153838 h 285249"/>
                  <a:gd name="connsiteX17" fmla="*/ 160133 w 255740"/>
                  <a:gd name="connsiteY17" fmla="*/ 153838 h 285249"/>
                  <a:gd name="connsiteX18" fmla="*/ 68066 w 255740"/>
                  <a:gd name="connsiteY18" fmla="*/ 205970 h 285249"/>
                  <a:gd name="connsiteX19" fmla="*/ 104264 w 255740"/>
                  <a:gd name="connsiteY19" fmla="*/ 234691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740" h="285249">
                    <a:moveTo>
                      <a:pt x="174002" y="238429"/>
                    </a:moveTo>
                    <a:lnTo>
                      <a:pt x="172920" y="238429"/>
                    </a:lnTo>
                    <a:cubicBezTo>
                      <a:pt x="148428" y="269315"/>
                      <a:pt x="123936" y="286823"/>
                      <a:pt x="84591" y="286823"/>
                    </a:cubicBezTo>
                    <a:cubicBezTo>
                      <a:pt x="35115" y="286823"/>
                      <a:pt x="0" y="259183"/>
                      <a:pt x="0" y="208625"/>
                    </a:cubicBezTo>
                    <a:cubicBezTo>
                      <a:pt x="0" y="118133"/>
                      <a:pt x="101116" y="111247"/>
                      <a:pt x="168100" y="111247"/>
                    </a:cubicBezTo>
                    <a:lnTo>
                      <a:pt x="193084" y="111247"/>
                    </a:lnTo>
                    <a:cubicBezTo>
                      <a:pt x="195248" y="103772"/>
                      <a:pt x="195248" y="95804"/>
                      <a:pt x="195248" y="87837"/>
                    </a:cubicBezTo>
                    <a:cubicBezTo>
                      <a:pt x="195248" y="60197"/>
                      <a:pt x="165445" y="52230"/>
                      <a:pt x="140461" y="52230"/>
                    </a:cubicBezTo>
                    <a:cubicBezTo>
                      <a:pt x="109083" y="52230"/>
                      <a:pt x="78788" y="60197"/>
                      <a:pt x="50558" y="73476"/>
                    </a:cubicBezTo>
                    <a:lnTo>
                      <a:pt x="60689" y="16525"/>
                    </a:lnTo>
                    <a:cubicBezTo>
                      <a:pt x="90985" y="5902"/>
                      <a:pt x="121870" y="0"/>
                      <a:pt x="153838" y="0"/>
                    </a:cubicBezTo>
                    <a:cubicBezTo>
                      <a:pt x="208625" y="0"/>
                      <a:pt x="260265" y="20263"/>
                      <a:pt x="260265" y="84591"/>
                    </a:cubicBezTo>
                    <a:cubicBezTo>
                      <a:pt x="260265" y="121280"/>
                      <a:pt x="233118" y="228790"/>
                      <a:pt x="226724" y="280331"/>
                    </a:cubicBezTo>
                    <a:lnTo>
                      <a:pt x="166625" y="280331"/>
                    </a:lnTo>
                    <a:lnTo>
                      <a:pt x="174002" y="238429"/>
                    </a:lnTo>
                    <a:close/>
                    <a:moveTo>
                      <a:pt x="104264" y="234691"/>
                    </a:moveTo>
                    <a:cubicBezTo>
                      <a:pt x="157477" y="234691"/>
                      <a:pt x="174002" y="198002"/>
                      <a:pt x="185117" y="153838"/>
                    </a:cubicBezTo>
                    <a:lnTo>
                      <a:pt x="160133" y="153838"/>
                    </a:lnTo>
                    <a:cubicBezTo>
                      <a:pt x="125510" y="153838"/>
                      <a:pt x="68066" y="159641"/>
                      <a:pt x="68066" y="205970"/>
                    </a:cubicBezTo>
                    <a:cubicBezTo>
                      <a:pt x="68066" y="225052"/>
                      <a:pt x="86165" y="234691"/>
                      <a:pt x="104264" y="234691"/>
                    </a:cubicBezTo>
                    <a:close/>
                  </a:path>
                </a:pathLst>
              </a:custGeom>
              <a:grpFill/>
              <a:ln w="9827" cap="flat">
                <a:noFill/>
                <a:prstDash val="solid"/>
                <a:miter/>
              </a:ln>
            </p:spPr>
            <p:txBody>
              <a:bodyPr rtlCol="0" anchor="ctr"/>
              <a:lstStyle/>
              <a:p>
                <a:endParaRPr lang="ja-JP" altLang="en-US" sz="1246"/>
              </a:p>
            </p:txBody>
          </p:sp>
          <p:sp>
            <p:nvSpPr>
              <p:cNvPr id="50" name="フリーフォーム: 図形 49">
                <a:extLst>
                  <a:ext uri="{FF2B5EF4-FFF2-40B4-BE49-F238E27FC236}">
                    <a16:creationId xmlns:a16="http://schemas.microsoft.com/office/drawing/2014/main" id="{23C3B926-6859-4D46-BC14-13A6879DC552}"/>
                  </a:ext>
                </a:extLst>
              </p:cNvPr>
              <p:cNvSpPr/>
              <p:nvPr/>
            </p:nvSpPr>
            <p:spPr>
              <a:xfrm>
                <a:off x="3200682" y="3423198"/>
                <a:ext cx="216396" cy="275413"/>
              </a:xfrm>
              <a:custGeom>
                <a:avLst/>
                <a:gdLst>
                  <a:gd name="connsiteX0" fmla="*/ 48984 w 216396"/>
                  <a:gd name="connsiteY0" fmla="*/ 43082 h 275413"/>
                  <a:gd name="connsiteX1" fmla="*/ 55378 w 216396"/>
                  <a:gd name="connsiteY1" fmla="*/ 6393 h 275413"/>
                  <a:gd name="connsiteX2" fmla="*/ 123444 w 216396"/>
                  <a:gd name="connsiteY2" fmla="*/ 6393 h 275413"/>
                  <a:gd name="connsiteX3" fmla="*/ 113903 w 216396"/>
                  <a:gd name="connsiteY3" fmla="*/ 58033 h 275413"/>
                  <a:gd name="connsiteX4" fmla="*/ 114985 w 216396"/>
                  <a:gd name="connsiteY4" fmla="*/ 58033 h 275413"/>
                  <a:gd name="connsiteX5" fmla="*/ 195838 w 216396"/>
                  <a:gd name="connsiteY5" fmla="*/ 0 h 275413"/>
                  <a:gd name="connsiteX6" fmla="*/ 222986 w 216396"/>
                  <a:gd name="connsiteY6" fmla="*/ 2656 h 275413"/>
                  <a:gd name="connsiteX7" fmla="*/ 208134 w 216396"/>
                  <a:gd name="connsiteY7" fmla="*/ 72394 h 275413"/>
                  <a:gd name="connsiteX8" fmla="*/ 180986 w 216396"/>
                  <a:gd name="connsiteY8" fmla="*/ 68165 h 275413"/>
                  <a:gd name="connsiteX9" fmla="*/ 96886 w 216396"/>
                  <a:gd name="connsiteY9" fmla="*/ 157576 h 275413"/>
                  <a:gd name="connsiteX10" fmla="*/ 71312 w 216396"/>
                  <a:gd name="connsiteY10" fmla="*/ 280430 h 275413"/>
                  <a:gd name="connsiteX11" fmla="*/ 0 w 216396"/>
                  <a:gd name="connsiteY11" fmla="*/ 280430 h 275413"/>
                  <a:gd name="connsiteX12" fmla="*/ 48984 w 216396"/>
                  <a:gd name="connsiteY12" fmla="*/ 43082 h 275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6396" h="275413">
                    <a:moveTo>
                      <a:pt x="48984" y="43082"/>
                    </a:moveTo>
                    <a:cubicBezTo>
                      <a:pt x="51148" y="31377"/>
                      <a:pt x="53214" y="19181"/>
                      <a:pt x="55378" y="6393"/>
                    </a:cubicBezTo>
                    <a:lnTo>
                      <a:pt x="123444" y="6393"/>
                    </a:lnTo>
                    <a:lnTo>
                      <a:pt x="113903" y="58033"/>
                    </a:lnTo>
                    <a:lnTo>
                      <a:pt x="114985" y="58033"/>
                    </a:lnTo>
                    <a:cubicBezTo>
                      <a:pt x="127772" y="28230"/>
                      <a:pt x="162887" y="0"/>
                      <a:pt x="195838" y="0"/>
                    </a:cubicBezTo>
                    <a:cubicBezTo>
                      <a:pt x="204888" y="0"/>
                      <a:pt x="214429" y="492"/>
                      <a:pt x="222986" y="2656"/>
                    </a:cubicBezTo>
                    <a:lnTo>
                      <a:pt x="208134" y="72394"/>
                    </a:lnTo>
                    <a:cubicBezTo>
                      <a:pt x="200166" y="69739"/>
                      <a:pt x="190035" y="68165"/>
                      <a:pt x="180986" y="68165"/>
                    </a:cubicBezTo>
                    <a:cubicBezTo>
                      <a:pt x="130428" y="68165"/>
                      <a:pt x="105936" y="113411"/>
                      <a:pt x="96886" y="157576"/>
                    </a:cubicBezTo>
                    <a:lnTo>
                      <a:pt x="71312" y="280430"/>
                    </a:lnTo>
                    <a:lnTo>
                      <a:pt x="0" y="280430"/>
                    </a:lnTo>
                    <a:lnTo>
                      <a:pt x="48984" y="43082"/>
                    </a:lnTo>
                    <a:close/>
                  </a:path>
                </a:pathLst>
              </a:custGeom>
              <a:grpFill/>
              <a:ln w="9827" cap="flat">
                <a:noFill/>
                <a:prstDash val="solid"/>
                <a:miter/>
              </a:ln>
            </p:spPr>
            <p:txBody>
              <a:bodyPr rtlCol="0" anchor="ctr"/>
              <a:lstStyle/>
              <a:p>
                <a:endParaRPr lang="ja-JP" altLang="en-US" sz="1246"/>
              </a:p>
            </p:txBody>
          </p:sp>
          <p:sp>
            <p:nvSpPr>
              <p:cNvPr id="51" name="フリーフォーム: 図形 50">
                <a:extLst>
                  <a:ext uri="{FF2B5EF4-FFF2-40B4-BE49-F238E27FC236}">
                    <a16:creationId xmlns:a16="http://schemas.microsoft.com/office/drawing/2014/main" id="{D9C2BFEE-A998-4B78-A9A3-39C5F4AA2EB9}"/>
                  </a:ext>
                </a:extLst>
              </p:cNvPr>
              <p:cNvSpPr/>
              <p:nvPr/>
            </p:nvSpPr>
            <p:spPr>
              <a:xfrm>
                <a:off x="3409209"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3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494 w 265576"/>
                  <a:gd name="connsiteY10" fmla="*/ 116460 h 285249"/>
                  <a:gd name="connsiteX11" fmla="*/ 200068 w 265576"/>
                  <a:gd name="connsiteY11" fmla="*/ 97870 h 285249"/>
                  <a:gd name="connsiteX12" fmla="*/ 154821 w 265576"/>
                  <a:gd name="connsiteY12" fmla="*/ 52132 h 285249"/>
                  <a:gd name="connsiteX13" fmla="*/ 77706 w 265576"/>
                  <a:gd name="connsiteY13" fmla="*/ 116460 h 285249"/>
                  <a:gd name="connsiteX14" fmla="*/ 198494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1" y="279839"/>
                      <a:pt x="161117" y="286725"/>
                      <a:pt x="131903" y="286725"/>
                    </a:cubicBezTo>
                    <a:cubicBezTo>
                      <a:pt x="53115" y="286725"/>
                      <a:pt x="0" y="248462"/>
                      <a:pt x="0" y="167018"/>
                    </a:cubicBezTo>
                    <a:cubicBezTo>
                      <a:pt x="0" y="81935"/>
                      <a:pt x="66001" y="0"/>
                      <a:pt x="155903" y="0"/>
                    </a:cubicBezTo>
                    <a:cubicBezTo>
                      <a:pt x="223478" y="0"/>
                      <a:pt x="268134" y="34525"/>
                      <a:pt x="268134" y="104264"/>
                    </a:cubicBezTo>
                    <a:cubicBezTo>
                      <a:pt x="268134" y="125018"/>
                      <a:pt x="265479" y="145182"/>
                      <a:pt x="261249" y="165445"/>
                    </a:cubicBezTo>
                    <a:lnTo>
                      <a:pt x="68066" y="165445"/>
                    </a:lnTo>
                    <a:close/>
                    <a:moveTo>
                      <a:pt x="198494" y="116460"/>
                    </a:moveTo>
                    <a:cubicBezTo>
                      <a:pt x="199576" y="110067"/>
                      <a:pt x="200068" y="104264"/>
                      <a:pt x="200068" y="97870"/>
                    </a:cubicBezTo>
                    <a:cubicBezTo>
                      <a:pt x="200068" y="68657"/>
                      <a:pt x="184625" y="52132"/>
                      <a:pt x="154821" y="52132"/>
                    </a:cubicBezTo>
                    <a:cubicBezTo>
                      <a:pt x="110657" y="52132"/>
                      <a:pt x="91477" y="78689"/>
                      <a:pt x="77706" y="116460"/>
                    </a:cubicBezTo>
                    <a:lnTo>
                      <a:pt x="198494" y="116460"/>
                    </a:lnTo>
                    <a:close/>
                  </a:path>
                </a:pathLst>
              </a:custGeom>
              <a:grpFill/>
              <a:ln w="9827" cap="flat">
                <a:noFill/>
                <a:prstDash val="solid"/>
                <a:miter/>
              </a:ln>
            </p:spPr>
            <p:txBody>
              <a:bodyPr rtlCol="0" anchor="ctr"/>
              <a:lstStyle/>
              <a:p>
                <a:endParaRPr lang="ja-JP" altLang="en-US" sz="1246" dirty="0"/>
              </a:p>
            </p:txBody>
          </p:sp>
          <p:sp>
            <p:nvSpPr>
              <p:cNvPr id="52" name="フリーフォーム: 図形 51">
                <a:extLst>
                  <a:ext uri="{FF2B5EF4-FFF2-40B4-BE49-F238E27FC236}">
                    <a16:creationId xmlns:a16="http://schemas.microsoft.com/office/drawing/2014/main" id="{0008AFD3-3C6D-49AA-A446-9F55C3271D6B}"/>
                  </a:ext>
                </a:extLst>
              </p:cNvPr>
              <p:cNvSpPr/>
              <p:nvPr/>
            </p:nvSpPr>
            <p:spPr>
              <a:xfrm>
                <a:off x="3803247" y="3348148"/>
                <a:ext cx="196724" cy="354103"/>
              </a:xfrm>
              <a:custGeom>
                <a:avLst/>
                <a:gdLst>
                  <a:gd name="connsiteX0" fmla="*/ 11016 w 196723"/>
                  <a:gd name="connsiteY0" fmla="*/ 81345 h 354102"/>
                  <a:gd name="connsiteX1" fmla="*/ 62656 w 196723"/>
                  <a:gd name="connsiteY1" fmla="*/ 81345 h 354102"/>
                  <a:gd name="connsiteX2" fmla="*/ 74853 w 196723"/>
                  <a:gd name="connsiteY2" fmla="*/ 24984 h 354102"/>
                  <a:gd name="connsiteX3" fmla="*/ 151477 w 196723"/>
                  <a:gd name="connsiteY3" fmla="*/ 0 h 354102"/>
                  <a:gd name="connsiteX4" fmla="*/ 133969 w 196723"/>
                  <a:gd name="connsiteY4" fmla="*/ 81444 h 354102"/>
                  <a:gd name="connsiteX5" fmla="*/ 197806 w 196723"/>
                  <a:gd name="connsiteY5" fmla="*/ 81444 h 354102"/>
                  <a:gd name="connsiteX6" fmla="*/ 186592 w 196723"/>
                  <a:gd name="connsiteY6" fmla="*/ 133575 h 354102"/>
                  <a:gd name="connsiteX7" fmla="*/ 122756 w 196723"/>
                  <a:gd name="connsiteY7" fmla="*/ 133575 h 354102"/>
                  <a:gd name="connsiteX8" fmla="*/ 96690 w 196723"/>
                  <a:gd name="connsiteY8" fmla="*/ 253282 h 354102"/>
                  <a:gd name="connsiteX9" fmla="*/ 93542 w 196723"/>
                  <a:gd name="connsiteY9" fmla="*/ 279839 h 354102"/>
                  <a:gd name="connsiteX10" fmla="*/ 120690 w 196723"/>
                  <a:gd name="connsiteY10" fmla="*/ 306496 h 354102"/>
                  <a:gd name="connsiteX11" fmla="*/ 155215 w 196723"/>
                  <a:gd name="connsiteY11" fmla="*/ 300102 h 354102"/>
                  <a:gd name="connsiteX12" fmla="*/ 143018 w 196723"/>
                  <a:gd name="connsiteY12" fmla="*/ 355480 h 354102"/>
                  <a:gd name="connsiteX13" fmla="*/ 104755 w 196723"/>
                  <a:gd name="connsiteY13" fmla="*/ 361873 h 354102"/>
                  <a:gd name="connsiteX14" fmla="*/ 22328 w 196723"/>
                  <a:gd name="connsiteY14" fmla="*/ 290069 h 354102"/>
                  <a:gd name="connsiteX15" fmla="*/ 31377 w 196723"/>
                  <a:gd name="connsiteY15" fmla="*/ 226232 h 354102"/>
                  <a:gd name="connsiteX16" fmla="*/ 51640 w 196723"/>
                  <a:gd name="connsiteY16" fmla="*/ 133674 h 354102"/>
                  <a:gd name="connsiteX17" fmla="*/ 0 w 196723"/>
                  <a:gd name="connsiteY17" fmla="*/ 133674 h 354102"/>
                  <a:gd name="connsiteX18" fmla="*/ 11016 w 196723"/>
                  <a:gd name="connsiteY18" fmla="*/ 81345 h 354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6723" h="354102">
                    <a:moveTo>
                      <a:pt x="11016" y="81345"/>
                    </a:moveTo>
                    <a:lnTo>
                      <a:pt x="62656" y="81345"/>
                    </a:lnTo>
                    <a:lnTo>
                      <a:pt x="74853" y="24984"/>
                    </a:lnTo>
                    <a:lnTo>
                      <a:pt x="151477" y="0"/>
                    </a:lnTo>
                    <a:lnTo>
                      <a:pt x="133969" y="81444"/>
                    </a:lnTo>
                    <a:lnTo>
                      <a:pt x="197806" y="81444"/>
                    </a:lnTo>
                    <a:lnTo>
                      <a:pt x="186592" y="133575"/>
                    </a:lnTo>
                    <a:lnTo>
                      <a:pt x="122756" y="133575"/>
                    </a:lnTo>
                    <a:lnTo>
                      <a:pt x="96690" y="253282"/>
                    </a:lnTo>
                    <a:cubicBezTo>
                      <a:pt x="95116" y="259675"/>
                      <a:pt x="93542" y="269216"/>
                      <a:pt x="93542" y="279839"/>
                    </a:cubicBezTo>
                    <a:cubicBezTo>
                      <a:pt x="93542" y="296364"/>
                      <a:pt x="104755" y="306496"/>
                      <a:pt x="120690" y="306496"/>
                    </a:cubicBezTo>
                    <a:cubicBezTo>
                      <a:pt x="133477" y="306496"/>
                      <a:pt x="146264" y="303840"/>
                      <a:pt x="155215" y="300102"/>
                    </a:cubicBezTo>
                    <a:lnTo>
                      <a:pt x="143018" y="355480"/>
                    </a:lnTo>
                    <a:cubicBezTo>
                      <a:pt x="130821" y="358135"/>
                      <a:pt x="116952" y="361873"/>
                      <a:pt x="104755" y="361873"/>
                    </a:cubicBezTo>
                    <a:cubicBezTo>
                      <a:pt x="56361" y="361873"/>
                      <a:pt x="22328" y="342693"/>
                      <a:pt x="22328" y="290069"/>
                    </a:cubicBezTo>
                    <a:cubicBezTo>
                      <a:pt x="22328" y="268823"/>
                      <a:pt x="26558" y="248069"/>
                      <a:pt x="31377" y="226232"/>
                    </a:cubicBezTo>
                    <a:lnTo>
                      <a:pt x="51640" y="133674"/>
                    </a:lnTo>
                    <a:lnTo>
                      <a:pt x="0" y="133674"/>
                    </a:lnTo>
                    <a:lnTo>
                      <a:pt x="11016" y="81345"/>
                    </a:lnTo>
                    <a:close/>
                  </a:path>
                </a:pathLst>
              </a:custGeom>
              <a:grpFill/>
              <a:ln w="9827" cap="flat">
                <a:noFill/>
                <a:prstDash val="solid"/>
                <a:miter/>
              </a:ln>
            </p:spPr>
            <p:txBody>
              <a:bodyPr rtlCol="0" anchor="ctr"/>
              <a:lstStyle/>
              <a:p>
                <a:endParaRPr lang="ja-JP" altLang="en-US" sz="1246"/>
              </a:p>
            </p:txBody>
          </p:sp>
          <p:sp>
            <p:nvSpPr>
              <p:cNvPr id="53" name="フリーフォーム: 図形 52">
                <a:extLst>
                  <a:ext uri="{FF2B5EF4-FFF2-40B4-BE49-F238E27FC236}">
                    <a16:creationId xmlns:a16="http://schemas.microsoft.com/office/drawing/2014/main" id="{59657D25-A45F-4BF2-8516-1AABB3245B42}"/>
                  </a:ext>
                </a:extLst>
              </p:cNvPr>
              <p:cNvSpPr/>
              <p:nvPr/>
            </p:nvSpPr>
            <p:spPr>
              <a:xfrm>
                <a:off x="3980790" y="3304475"/>
                <a:ext cx="285249" cy="393447"/>
              </a:xfrm>
              <a:custGeom>
                <a:avLst/>
                <a:gdLst>
                  <a:gd name="connsiteX0" fmla="*/ 84985 w 285249"/>
                  <a:gd name="connsiteY0" fmla="*/ 0 h 393447"/>
                  <a:gd name="connsiteX1" fmla="*/ 156297 w 285249"/>
                  <a:gd name="connsiteY1" fmla="*/ 0 h 393447"/>
                  <a:gd name="connsiteX2" fmla="*/ 122264 w 285249"/>
                  <a:gd name="connsiteY2" fmla="*/ 151674 h 393447"/>
                  <a:gd name="connsiteX3" fmla="*/ 123346 w 285249"/>
                  <a:gd name="connsiteY3" fmla="*/ 151674 h 393447"/>
                  <a:gd name="connsiteX4" fmla="*/ 201052 w 285249"/>
                  <a:gd name="connsiteY4" fmla="*/ 118723 h 393447"/>
                  <a:gd name="connsiteX5" fmla="*/ 290463 w 285249"/>
                  <a:gd name="connsiteY5" fmla="*/ 206462 h 393447"/>
                  <a:gd name="connsiteX6" fmla="*/ 281413 w 285249"/>
                  <a:gd name="connsiteY6" fmla="*/ 266069 h 393447"/>
                  <a:gd name="connsiteX7" fmla="*/ 252692 w 285249"/>
                  <a:gd name="connsiteY7" fmla="*/ 399054 h 393447"/>
                  <a:gd name="connsiteX8" fmla="*/ 181379 w 285249"/>
                  <a:gd name="connsiteY8" fmla="*/ 399054 h 393447"/>
                  <a:gd name="connsiteX9" fmla="*/ 208035 w 285249"/>
                  <a:gd name="connsiteY9" fmla="*/ 269806 h 393447"/>
                  <a:gd name="connsiteX10" fmla="*/ 216003 w 285249"/>
                  <a:gd name="connsiteY10" fmla="*/ 212363 h 393447"/>
                  <a:gd name="connsiteX11" fmla="*/ 177150 w 285249"/>
                  <a:gd name="connsiteY11" fmla="*/ 174100 h 393447"/>
                  <a:gd name="connsiteX12" fmla="*/ 100526 w 285249"/>
                  <a:gd name="connsiteY12" fmla="*/ 261347 h 393447"/>
                  <a:gd name="connsiteX13" fmla="*/ 71312 w 285249"/>
                  <a:gd name="connsiteY13" fmla="*/ 399152 h 393447"/>
                  <a:gd name="connsiteX14" fmla="*/ 0 w 285249"/>
                  <a:gd name="connsiteY14" fmla="*/ 399152 h 393447"/>
                  <a:gd name="connsiteX15" fmla="*/ 84985 w 285249"/>
                  <a:gd name="connsiteY15" fmla="*/ 0 h 393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5249" h="393447">
                    <a:moveTo>
                      <a:pt x="84985" y="0"/>
                    </a:moveTo>
                    <a:lnTo>
                      <a:pt x="156297" y="0"/>
                    </a:lnTo>
                    <a:lnTo>
                      <a:pt x="122264" y="151674"/>
                    </a:lnTo>
                    <a:lnTo>
                      <a:pt x="123346" y="151674"/>
                    </a:lnTo>
                    <a:cubicBezTo>
                      <a:pt x="143018" y="133575"/>
                      <a:pt x="170166" y="118723"/>
                      <a:pt x="201052" y="118723"/>
                    </a:cubicBezTo>
                    <a:cubicBezTo>
                      <a:pt x="254757" y="118723"/>
                      <a:pt x="290463" y="152264"/>
                      <a:pt x="290463" y="206462"/>
                    </a:cubicBezTo>
                    <a:cubicBezTo>
                      <a:pt x="290463" y="227216"/>
                      <a:pt x="285151" y="249052"/>
                      <a:pt x="281413" y="266069"/>
                    </a:cubicBezTo>
                    <a:lnTo>
                      <a:pt x="252692" y="399054"/>
                    </a:lnTo>
                    <a:lnTo>
                      <a:pt x="181379" y="399054"/>
                    </a:lnTo>
                    <a:lnTo>
                      <a:pt x="208035" y="269806"/>
                    </a:lnTo>
                    <a:cubicBezTo>
                      <a:pt x="211773" y="251216"/>
                      <a:pt x="216003" y="232527"/>
                      <a:pt x="216003" y="212363"/>
                    </a:cubicBezTo>
                    <a:cubicBezTo>
                      <a:pt x="216003" y="189445"/>
                      <a:pt x="200068" y="174100"/>
                      <a:pt x="177150" y="174100"/>
                    </a:cubicBezTo>
                    <a:cubicBezTo>
                      <a:pt x="127674" y="174100"/>
                      <a:pt x="109575" y="220429"/>
                      <a:pt x="100526" y="261347"/>
                    </a:cubicBezTo>
                    <a:lnTo>
                      <a:pt x="71312" y="399152"/>
                    </a:lnTo>
                    <a:lnTo>
                      <a:pt x="0" y="399152"/>
                    </a:lnTo>
                    <a:lnTo>
                      <a:pt x="84985" y="0"/>
                    </a:lnTo>
                    <a:close/>
                  </a:path>
                </a:pathLst>
              </a:custGeom>
              <a:grpFill/>
              <a:ln w="9827" cap="flat">
                <a:noFill/>
                <a:prstDash val="solid"/>
                <a:miter/>
              </a:ln>
            </p:spPr>
            <p:txBody>
              <a:bodyPr rtlCol="0" anchor="ctr"/>
              <a:lstStyle/>
              <a:p>
                <a:endParaRPr lang="ja-JP" altLang="en-US" sz="1246"/>
              </a:p>
            </p:txBody>
          </p:sp>
          <p:sp>
            <p:nvSpPr>
              <p:cNvPr id="54" name="フリーフォーム: 図形 53">
                <a:extLst>
                  <a:ext uri="{FF2B5EF4-FFF2-40B4-BE49-F238E27FC236}">
                    <a16:creationId xmlns:a16="http://schemas.microsoft.com/office/drawing/2014/main" id="{3D372AC3-D989-40CB-9FEA-2D4FD438B6C9}"/>
                  </a:ext>
                </a:extLst>
              </p:cNvPr>
              <p:cNvSpPr/>
              <p:nvPr/>
            </p:nvSpPr>
            <p:spPr>
              <a:xfrm>
                <a:off x="4291023"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4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396 w 265576"/>
                  <a:gd name="connsiteY10" fmla="*/ 116460 h 285249"/>
                  <a:gd name="connsiteX11" fmla="*/ 199970 w 265576"/>
                  <a:gd name="connsiteY11" fmla="*/ 97870 h 285249"/>
                  <a:gd name="connsiteX12" fmla="*/ 154723 w 265576"/>
                  <a:gd name="connsiteY12" fmla="*/ 52132 h 285249"/>
                  <a:gd name="connsiteX13" fmla="*/ 77607 w 265576"/>
                  <a:gd name="connsiteY13" fmla="*/ 116460 h 285249"/>
                  <a:gd name="connsiteX14" fmla="*/ 198396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1" y="279839"/>
                      <a:pt x="161117" y="286725"/>
                      <a:pt x="131903" y="286725"/>
                    </a:cubicBezTo>
                    <a:cubicBezTo>
                      <a:pt x="53115" y="286725"/>
                      <a:pt x="0" y="248462"/>
                      <a:pt x="0" y="167018"/>
                    </a:cubicBezTo>
                    <a:cubicBezTo>
                      <a:pt x="0" y="81935"/>
                      <a:pt x="66001" y="0"/>
                      <a:pt x="155904" y="0"/>
                    </a:cubicBezTo>
                    <a:cubicBezTo>
                      <a:pt x="223478" y="0"/>
                      <a:pt x="268134" y="34525"/>
                      <a:pt x="268134" y="104264"/>
                    </a:cubicBezTo>
                    <a:cubicBezTo>
                      <a:pt x="268134" y="125018"/>
                      <a:pt x="265479" y="145182"/>
                      <a:pt x="261249" y="165445"/>
                    </a:cubicBezTo>
                    <a:lnTo>
                      <a:pt x="68066" y="165445"/>
                    </a:lnTo>
                    <a:close/>
                    <a:moveTo>
                      <a:pt x="198396" y="116460"/>
                    </a:moveTo>
                    <a:cubicBezTo>
                      <a:pt x="199478" y="110067"/>
                      <a:pt x="199970" y="104264"/>
                      <a:pt x="199970" y="97870"/>
                    </a:cubicBezTo>
                    <a:cubicBezTo>
                      <a:pt x="199970" y="68657"/>
                      <a:pt x="184527" y="52132"/>
                      <a:pt x="154723" y="52132"/>
                    </a:cubicBezTo>
                    <a:cubicBezTo>
                      <a:pt x="110559" y="52132"/>
                      <a:pt x="91378" y="78689"/>
                      <a:pt x="77607" y="116460"/>
                    </a:cubicBezTo>
                    <a:lnTo>
                      <a:pt x="198396" y="116460"/>
                    </a:lnTo>
                    <a:close/>
                  </a:path>
                </a:pathLst>
              </a:custGeom>
              <a:grpFill/>
              <a:ln w="9827" cap="flat">
                <a:noFill/>
                <a:prstDash val="solid"/>
                <a:miter/>
              </a:ln>
            </p:spPr>
            <p:txBody>
              <a:bodyPr rtlCol="0" anchor="ctr"/>
              <a:lstStyle/>
              <a:p>
                <a:endParaRPr lang="ja-JP" altLang="en-US" sz="1246"/>
              </a:p>
            </p:txBody>
          </p:sp>
          <p:sp>
            <p:nvSpPr>
              <p:cNvPr id="55" name="フリーフォーム: 図形 54">
                <a:extLst>
                  <a:ext uri="{FF2B5EF4-FFF2-40B4-BE49-F238E27FC236}">
                    <a16:creationId xmlns:a16="http://schemas.microsoft.com/office/drawing/2014/main" id="{A88B51C4-7B3A-4704-A1E9-6A40A58DA986}"/>
                  </a:ext>
                </a:extLst>
              </p:cNvPr>
              <p:cNvSpPr/>
              <p:nvPr/>
            </p:nvSpPr>
            <p:spPr>
              <a:xfrm>
                <a:off x="4668831" y="3332213"/>
                <a:ext cx="383611" cy="363939"/>
              </a:xfrm>
              <a:custGeom>
                <a:avLst/>
                <a:gdLst>
                  <a:gd name="connsiteX0" fmla="*/ 79870 w 383611"/>
                  <a:gd name="connsiteY0" fmla="*/ 0 h 363938"/>
                  <a:gd name="connsiteX1" fmla="*/ 174002 w 383611"/>
                  <a:gd name="connsiteY1" fmla="*/ 0 h 363938"/>
                  <a:gd name="connsiteX2" fmla="*/ 253282 w 383611"/>
                  <a:gd name="connsiteY2" fmla="*/ 282003 h 363938"/>
                  <a:gd name="connsiteX3" fmla="*/ 254364 w 383611"/>
                  <a:gd name="connsiteY3" fmla="*/ 282003 h 363938"/>
                  <a:gd name="connsiteX4" fmla="*/ 315053 w 383611"/>
                  <a:gd name="connsiteY4" fmla="*/ 0 h 363938"/>
                  <a:gd name="connsiteX5" fmla="*/ 385283 w 383611"/>
                  <a:gd name="connsiteY5" fmla="*/ 0 h 363938"/>
                  <a:gd name="connsiteX6" fmla="*/ 304922 w 383611"/>
                  <a:gd name="connsiteY6" fmla="*/ 371316 h 363938"/>
                  <a:gd name="connsiteX7" fmla="*/ 209117 w 383611"/>
                  <a:gd name="connsiteY7" fmla="*/ 371316 h 363938"/>
                  <a:gd name="connsiteX8" fmla="*/ 131411 w 383611"/>
                  <a:gd name="connsiteY8" fmla="*/ 86657 h 363938"/>
                  <a:gd name="connsiteX9" fmla="*/ 130329 w 383611"/>
                  <a:gd name="connsiteY9" fmla="*/ 86657 h 363938"/>
                  <a:gd name="connsiteX10" fmla="*/ 71312 w 383611"/>
                  <a:gd name="connsiteY10" fmla="*/ 371316 h 363938"/>
                  <a:gd name="connsiteX11" fmla="*/ 0 w 383611"/>
                  <a:gd name="connsiteY11" fmla="*/ 371316 h 363938"/>
                  <a:gd name="connsiteX12" fmla="*/ 79870 w 383611"/>
                  <a:gd name="connsiteY12" fmla="*/ 0 h 363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3611" h="363938">
                    <a:moveTo>
                      <a:pt x="79870" y="0"/>
                    </a:moveTo>
                    <a:lnTo>
                      <a:pt x="174002" y="0"/>
                    </a:lnTo>
                    <a:lnTo>
                      <a:pt x="253282" y="282003"/>
                    </a:lnTo>
                    <a:lnTo>
                      <a:pt x="254364" y="282003"/>
                    </a:lnTo>
                    <a:lnTo>
                      <a:pt x="315053" y="0"/>
                    </a:lnTo>
                    <a:lnTo>
                      <a:pt x="385283" y="0"/>
                    </a:lnTo>
                    <a:lnTo>
                      <a:pt x="304922" y="371316"/>
                    </a:lnTo>
                    <a:lnTo>
                      <a:pt x="209117" y="371316"/>
                    </a:lnTo>
                    <a:lnTo>
                      <a:pt x="131411" y="86657"/>
                    </a:lnTo>
                    <a:lnTo>
                      <a:pt x="130329" y="86657"/>
                    </a:lnTo>
                    <a:lnTo>
                      <a:pt x="71312" y="371316"/>
                    </a:lnTo>
                    <a:lnTo>
                      <a:pt x="0" y="371316"/>
                    </a:lnTo>
                    <a:lnTo>
                      <a:pt x="79870" y="0"/>
                    </a:lnTo>
                    <a:close/>
                  </a:path>
                </a:pathLst>
              </a:custGeom>
              <a:grpFill/>
              <a:ln w="9827" cap="flat">
                <a:noFill/>
                <a:prstDash val="solid"/>
                <a:miter/>
              </a:ln>
            </p:spPr>
            <p:txBody>
              <a:bodyPr rtlCol="0" anchor="ctr"/>
              <a:lstStyle/>
              <a:p>
                <a:endParaRPr lang="ja-JP" altLang="en-US" sz="1246"/>
              </a:p>
            </p:txBody>
          </p:sp>
          <p:sp>
            <p:nvSpPr>
              <p:cNvPr id="56" name="フリーフォーム: 図形 55">
                <a:extLst>
                  <a:ext uri="{FF2B5EF4-FFF2-40B4-BE49-F238E27FC236}">
                    <a16:creationId xmlns:a16="http://schemas.microsoft.com/office/drawing/2014/main" id="{89E1AC58-9E85-43C6-96BF-EC41F2102797}"/>
                  </a:ext>
                </a:extLst>
              </p:cNvPr>
              <p:cNvSpPr/>
              <p:nvPr/>
            </p:nvSpPr>
            <p:spPr>
              <a:xfrm>
                <a:off x="5037589"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4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396 w 265576"/>
                  <a:gd name="connsiteY10" fmla="*/ 116460 h 285249"/>
                  <a:gd name="connsiteX11" fmla="*/ 199969 w 265576"/>
                  <a:gd name="connsiteY11" fmla="*/ 97870 h 285249"/>
                  <a:gd name="connsiteX12" fmla="*/ 154723 w 265576"/>
                  <a:gd name="connsiteY12" fmla="*/ 52132 h 285249"/>
                  <a:gd name="connsiteX13" fmla="*/ 77607 w 265576"/>
                  <a:gd name="connsiteY13" fmla="*/ 116460 h 285249"/>
                  <a:gd name="connsiteX14" fmla="*/ 198396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1" y="279839"/>
                      <a:pt x="161117" y="286725"/>
                      <a:pt x="131903" y="286725"/>
                    </a:cubicBezTo>
                    <a:cubicBezTo>
                      <a:pt x="53115" y="286725"/>
                      <a:pt x="0" y="248462"/>
                      <a:pt x="0" y="167018"/>
                    </a:cubicBezTo>
                    <a:cubicBezTo>
                      <a:pt x="0" y="81935"/>
                      <a:pt x="66001" y="0"/>
                      <a:pt x="155904" y="0"/>
                    </a:cubicBezTo>
                    <a:cubicBezTo>
                      <a:pt x="223478" y="0"/>
                      <a:pt x="268134" y="34525"/>
                      <a:pt x="268134" y="104264"/>
                    </a:cubicBezTo>
                    <a:cubicBezTo>
                      <a:pt x="268134" y="125018"/>
                      <a:pt x="265479" y="145182"/>
                      <a:pt x="261249" y="165445"/>
                    </a:cubicBezTo>
                    <a:lnTo>
                      <a:pt x="68066" y="165445"/>
                    </a:lnTo>
                    <a:close/>
                    <a:moveTo>
                      <a:pt x="198396" y="116460"/>
                    </a:moveTo>
                    <a:cubicBezTo>
                      <a:pt x="199478" y="110067"/>
                      <a:pt x="199969" y="104264"/>
                      <a:pt x="199969" y="97870"/>
                    </a:cubicBezTo>
                    <a:cubicBezTo>
                      <a:pt x="199969" y="68657"/>
                      <a:pt x="184527" y="52132"/>
                      <a:pt x="154723" y="52132"/>
                    </a:cubicBezTo>
                    <a:cubicBezTo>
                      <a:pt x="110559" y="52132"/>
                      <a:pt x="91378" y="78689"/>
                      <a:pt x="77607" y="116460"/>
                    </a:cubicBezTo>
                    <a:lnTo>
                      <a:pt x="198396" y="116460"/>
                    </a:lnTo>
                    <a:close/>
                  </a:path>
                </a:pathLst>
              </a:custGeom>
              <a:grpFill/>
              <a:ln w="9827" cap="flat">
                <a:noFill/>
                <a:prstDash val="solid"/>
                <a:miter/>
              </a:ln>
            </p:spPr>
            <p:txBody>
              <a:bodyPr rtlCol="0" anchor="ctr"/>
              <a:lstStyle/>
              <a:p>
                <a:endParaRPr lang="ja-JP" altLang="en-US" sz="1246"/>
              </a:p>
            </p:txBody>
          </p:sp>
          <p:sp>
            <p:nvSpPr>
              <p:cNvPr id="57" name="フリーフォーム: 図形 56">
                <a:extLst>
                  <a:ext uri="{FF2B5EF4-FFF2-40B4-BE49-F238E27FC236}">
                    <a16:creationId xmlns:a16="http://schemas.microsoft.com/office/drawing/2014/main" id="{57C9ED23-1DD4-4B97-8312-B4E515AFE189}"/>
                  </a:ext>
                </a:extLst>
              </p:cNvPr>
              <p:cNvSpPr/>
              <p:nvPr/>
            </p:nvSpPr>
            <p:spPr>
              <a:xfrm>
                <a:off x="5275231" y="3429591"/>
                <a:ext cx="334430" cy="265577"/>
              </a:xfrm>
              <a:custGeom>
                <a:avLst/>
                <a:gdLst>
                  <a:gd name="connsiteX0" fmla="*/ 175674 w 334430"/>
                  <a:gd name="connsiteY0" fmla="*/ 94132 h 265576"/>
                  <a:gd name="connsiteX1" fmla="*/ 252790 w 334430"/>
                  <a:gd name="connsiteY1" fmla="*/ 0 h 265576"/>
                  <a:gd name="connsiteX2" fmla="*/ 337873 w 334430"/>
                  <a:gd name="connsiteY2" fmla="*/ 0 h 265576"/>
                  <a:gd name="connsiteX3" fmla="*/ 221314 w 334430"/>
                  <a:gd name="connsiteY3" fmla="*/ 130920 h 265576"/>
                  <a:gd name="connsiteX4" fmla="*/ 286725 w 334430"/>
                  <a:gd name="connsiteY4" fmla="*/ 274036 h 265576"/>
                  <a:gd name="connsiteX5" fmla="*/ 209019 w 334430"/>
                  <a:gd name="connsiteY5" fmla="*/ 274036 h 265576"/>
                  <a:gd name="connsiteX6" fmla="*/ 167018 w 334430"/>
                  <a:gd name="connsiteY6" fmla="*/ 169182 h 265576"/>
                  <a:gd name="connsiteX7" fmla="*/ 85083 w 334430"/>
                  <a:gd name="connsiteY7" fmla="*/ 274036 h 265576"/>
                  <a:gd name="connsiteX8" fmla="*/ 0 w 334430"/>
                  <a:gd name="connsiteY8" fmla="*/ 274036 h 265576"/>
                  <a:gd name="connsiteX9" fmla="*/ 123936 w 334430"/>
                  <a:gd name="connsiteY9" fmla="*/ 130920 h 265576"/>
                  <a:gd name="connsiteX10" fmla="*/ 65902 w 334430"/>
                  <a:gd name="connsiteY10" fmla="*/ 0 h 265576"/>
                  <a:gd name="connsiteX11" fmla="*/ 139871 w 334430"/>
                  <a:gd name="connsiteY11" fmla="*/ 0 h 265576"/>
                  <a:gd name="connsiteX12" fmla="*/ 175674 w 334430"/>
                  <a:gd name="connsiteY12" fmla="*/ 94132 h 265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34430" h="265576">
                    <a:moveTo>
                      <a:pt x="175674" y="94132"/>
                    </a:moveTo>
                    <a:lnTo>
                      <a:pt x="252790" y="0"/>
                    </a:lnTo>
                    <a:lnTo>
                      <a:pt x="337873" y="0"/>
                    </a:lnTo>
                    <a:lnTo>
                      <a:pt x="221314" y="130920"/>
                    </a:lnTo>
                    <a:lnTo>
                      <a:pt x="286725" y="274036"/>
                    </a:lnTo>
                    <a:lnTo>
                      <a:pt x="209019" y="274036"/>
                    </a:lnTo>
                    <a:lnTo>
                      <a:pt x="167018" y="169182"/>
                    </a:lnTo>
                    <a:lnTo>
                      <a:pt x="85083" y="274036"/>
                    </a:lnTo>
                    <a:lnTo>
                      <a:pt x="0" y="274036"/>
                    </a:lnTo>
                    <a:lnTo>
                      <a:pt x="123936" y="130920"/>
                    </a:lnTo>
                    <a:lnTo>
                      <a:pt x="65902" y="0"/>
                    </a:lnTo>
                    <a:lnTo>
                      <a:pt x="139871" y="0"/>
                    </a:lnTo>
                    <a:lnTo>
                      <a:pt x="175674" y="94132"/>
                    </a:lnTo>
                    <a:close/>
                  </a:path>
                </a:pathLst>
              </a:custGeom>
              <a:grpFill/>
              <a:ln w="9827" cap="flat">
                <a:noFill/>
                <a:prstDash val="solid"/>
                <a:miter/>
              </a:ln>
            </p:spPr>
            <p:txBody>
              <a:bodyPr rtlCol="0" anchor="ctr"/>
              <a:lstStyle/>
              <a:p>
                <a:endParaRPr lang="ja-JP" altLang="en-US" sz="1246"/>
              </a:p>
            </p:txBody>
          </p:sp>
          <p:sp>
            <p:nvSpPr>
              <p:cNvPr id="58" name="フリーフォーム: 図形 57">
                <a:extLst>
                  <a:ext uri="{FF2B5EF4-FFF2-40B4-BE49-F238E27FC236}">
                    <a16:creationId xmlns:a16="http://schemas.microsoft.com/office/drawing/2014/main" id="{BC3EF01D-8888-43D0-A9CE-14A0E7FD9394}"/>
                  </a:ext>
                </a:extLst>
              </p:cNvPr>
              <p:cNvSpPr/>
              <p:nvPr/>
            </p:nvSpPr>
            <p:spPr>
              <a:xfrm>
                <a:off x="5620973" y="3348148"/>
                <a:ext cx="196724" cy="354103"/>
              </a:xfrm>
              <a:custGeom>
                <a:avLst/>
                <a:gdLst>
                  <a:gd name="connsiteX0" fmla="*/ 11115 w 196723"/>
                  <a:gd name="connsiteY0" fmla="*/ 81345 h 354102"/>
                  <a:gd name="connsiteX1" fmla="*/ 62755 w 196723"/>
                  <a:gd name="connsiteY1" fmla="*/ 81345 h 354102"/>
                  <a:gd name="connsiteX2" fmla="*/ 74952 w 196723"/>
                  <a:gd name="connsiteY2" fmla="*/ 24984 h 354102"/>
                  <a:gd name="connsiteX3" fmla="*/ 151576 w 196723"/>
                  <a:gd name="connsiteY3" fmla="*/ 0 h 354102"/>
                  <a:gd name="connsiteX4" fmla="*/ 133969 w 196723"/>
                  <a:gd name="connsiteY4" fmla="*/ 81444 h 354102"/>
                  <a:gd name="connsiteX5" fmla="*/ 197806 w 196723"/>
                  <a:gd name="connsiteY5" fmla="*/ 81444 h 354102"/>
                  <a:gd name="connsiteX6" fmla="*/ 186592 w 196723"/>
                  <a:gd name="connsiteY6" fmla="*/ 133575 h 354102"/>
                  <a:gd name="connsiteX7" fmla="*/ 122756 w 196723"/>
                  <a:gd name="connsiteY7" fmla="*/ 133575 h 354102"/>
                  <a:gd name="connsiteX8" fmla="*/ 96690 w 196723"/>
                  <a:gd name="connsiteY8" fmla="*/ 253282 h 354102"/>
                  <a:gd name="connsiteX9" fmla="*/ 93444 w 196723"/>
                  <a:gd name="connsiteY9" fmla="*/ 279839 h 354102"/>
                  <a:gd name="connsiteX10" fmla="*/ 120592 w 196723"/>
                  <a:gd name="connsiteY10" fmla="*/ 306496 h 354102"/>
                  <a:gd name="connsiteX11" fmla="*/ 155215 w 196723"/>
                  <a:gd name="connsiteY11" fmla="*/ 300102 h 354102"/>
                  <a:gd name="connsiteX12" fmla="*/ 143018 w 196723"/>
                  <a:gd name="connsiteY12" fmla="*/ 355480 h 354102"/>
                  <a:gd name="connsiteX13" fmla="*/ 104755 w 196723"/>
                  <a:gd name="connsiteY13" fmla="*/ 361873 h 354102"/>
                  <a:gd name="connsiteX14" fmla="*/ 22328 w 196723"/>
                  <a:gd name="connsiteY14" fmla="*/ 290069 h 354102"/>
                  <a:gd name="connsiteX15" fmla="*/ 31377 w 196723"/>
                  <a:gd name="connsiteY15" fmla="*/ 226232 h 354102"/>
                  <a:gd name="connsiteX16" fmla="*/ 51640 w 196723"/>
                  <a:gd name="connsiteY16" fmla="*/ 133674 h 354102"/>
                  <a:gd name="connsiteX17" fmla="*/ 0 w 196723"/>
                  <a:gd name="connsiteY17" fmla="*/ 133674 h 354102"/>
                  <a:gd name="connsiteX18" fmla="*/ 11115 w 196723"/>
                  <a:gd name="connsiteY18" fmla="*/ 81345 h 354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6723" h="354102">
                    <a:moveTo>
                      <a:pt x="11115" y="81345"/>
                    </a:moveTo>
                    <a:lnTo>
                      <a:pt x="62755" y="81345"/>
                    </a:lnTo>
                    <a:lnTo>
                      <a:pt x="74952" y="24984"/>
                    </a:lnTo>
                    <a:lnTo>
                      <a:pt x="151576" y="0"/>
                    </a:lnTo>
                    <a:lnTo>
                      <a:pt x="133969" y="81444"/>
                    </a:lnTo>
                    <a:lnTo>
                      <a:pt x="197806" y="81444"/>
                    </a:lnTo>
                    <a:lnTo>
                      <a:pt x="186592" y="133575"/>
                    </a:lnTo>
                    <a:lnTo>
                      <a:pt x="122756" y="133575"/>
                    </a:lnTo>
                    <a:lnTo>
                      <a:pt x="96690" y="253282"/>
                    </a:lnTo>
                    <a:cubicBezTo>
                      <a:pt x="95116" y="259675"/>
                      <a:pt x="93444" y="269216"/>
                      <a:pt x="93444" y="279839"/>
                    </a:cubicBezTo>
                    <a:cubicBezTo>
                      <a:pt x="93444" y="296364"/>
                      <a:pt x="104657" y="306496"/>
                      <a:pt x="120592" y="306496"/>
                    </a:cubicBezTo>
                    <a:cubicBezTo>
                      <a:pt x="133379" y="306496"/>
                      <a:pt x="146166" y="303840"/>
                      <a:pt x="155215" y="300102"/>
                    </a:cubicBezTo>
                    <a:lnTo>
                      <a:pt x="143018" y="355480"/>
                    </a:lnTo>
                    <a:cubicBezTo>
                      <a:pt x="130821" y="358135"/>
                      <a:pt x="116952" y="361873"/>
                      <a:pt x="104755" y="361873"/>
                    </a:cubicBezTo>
                    <a:cubicBezTo>
                      <a:pt x="56361" y="361873"/>
                      <a:pt x="22328" y="342693"/>
                      <a:pt x="22328" y="290069"/>
                    </a:cubicBezTo>
                    <a:cubicBezTo>
                      <a:pt x="22328" y="268823"/>
                      <a:pt x="26558" y="248069"/>
                      <a:pt x="31377" y="226232"/>
                    </a:cubicBezTo>
                    <a:lnTo>
                      <a:pt x="51640" y="133674"/>
                    </a:lnTo>
                    <a:lnTo>
                      <a:pt x="0" y="133674"/>
                    </a:lnTo>
                    <a:lnTo>
                      <a:pt x="11115" y="81345"/>
                    </a:lnTo>
                    <a:close/>
                  </a:path>
                </a:pathLst>
              </a:custGeom>
              <a:grpFill/>
              <a:ln w="9827" cap="flat">
                <a:noFill/>
                <a:prstDash val="solid"/>
                <a:miter/>
              </a:ln>
            </p:spPr>
            <p:txBody>
              <a:bodyPr rtlCol="0" anchor="ctr"/>
              <a:lstStyle/>
              <a:p>
                <a:endParaRPr lang="ja-JP" altLang="en-US" sz="1246"/>
              </a:p>
            </p:txBody>
          </p:sp>
          <p:sp>
            <p:nvSpPr>
              <p:cNvPr id="59" name="フリーフォーム: 図形 58">
                <a:extLst>
                  <a:ext uri="{FF2B5EF4-FFF2-40B4-BE49-F238E27FC236}">
                    <a16:creationId xmlns:a16="http://schemas.microsoft.com/office/drawing/2014/main" id="{E6CC4C5C-0EBE-476F-805E-CBE08D8555D5}"/>
                  </a:ext>
                </a:extLst>
              </p:cNvPr>
              <p:cNvSpPr/>
              <p:nvPr/>
            </p:nvSpPr>
            <p:spPr>
              <a:xfrm>
                <a:off x="5941436" y="3332213"/>
                <a:ext cx="344266" cy="363939"/>
              </a:xfrm>
              <a:custGeom>
                <a:avLst/>
                <a:gdLst>
                  <a:gd name="connsiteX0" fmla="*/ 0 w 344266"/>
                  <a:gd name="connsiteY0" fmla="*/ 0 h 363938"/>
                  <a:gd name="connsiteX1" fmla="*/ 74460 w 344266"/>
                  <a:gd name="connsiteY1" fmla="*/ 0 h 363938"/>
                  <a:gd name="connsiteX2" fmla="*/ 109083 w 344266"/>
                  <a:gd name="connsiteY2" fmla="*/ 288889 h 363938"/>
                  <a:gd name="connsiteX3" fmla="*/ 110165 w 344266"/>
                  <a:gd name="connsiteY3" fmla="*/ 288889 h 363938"/>
                  <a:gd name="connsiteX4" fmla="*/ 264495 w 344266"/>
                  <a:gd name="connsiteY4" fmla="*/ 0 h 363938"/>
                  <a:gd name="connsiteX5" fmla="*/ 345349 w 344266"/>
                  <a:gd name="connsiteY5" fmla="*/ 0 h 363938"/>
                  <a:gd name="connsiteX6" fmla="*/ 137805 w 344266"/>
                  <a:gd name="connsiteY6" fmla="*/ 371316 h 363938"/>
                  <a:gd name="connsiteX7" fmla="*/ 48984 w 344266"/>
                  <a:gd name="connsiteY7" fmla="*/ 371316 h 363938"/>
                  <a:gd name="connsiteX8" fmla="*/ 0 w 344266"/>
                  <a:gd name="connsiteY8" fmla="*/ 0 h 363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4266" h="363938">
                    <a:moveTo>
                      <a:pt x="0" y="0"/>
                    </a:moveTo>
                    <a:lnTo>
                      <a:pt x="74460" y="0"/>
                    </a:lnTo>
                    <a:lnTo>
                      <a:pt x="109083" y="288889"/>
                    </a:lnTo>
                    <a:lnTo>
                      <a:pt x="110165" y="288889"/>
                    </a:lnTo>
                    <a:lnTo>
                      <a:pt x="264495" y="0"/>
                    </a:lnTo>
                    <a:lnTo>
                      <a:pt x="345349" y="0"/>
                    </a:lnTo>
                    <a:lnTo>
                      <a:pt x="137805" y="371316"/>
                    </a:lnTo>
                    <a:lnTo>
                      <a:pt x="48984" y="371316"/>
                    </a:lnTo>
                    <a:lnTo>
                      <a:pt x="0" y="0"/>
                    </a:lnTo>
                    <a:close/>
                  </a:path>
                </a:pathLst>
              </a:custGeom>
              <a:grpFill/>
              <a:ln w="9827" cap="flat">
                <a:noFill/>
                <a:prstDash val="solid"/>
                <a:miter/>
              </a:ln>
            </p:spPr>
            <p:txBody>
              <a:bodyPr rtlCol="0" anchor="ctr"/>
              <a:lstStyle/>
              <a:p>
                <a:endParaRPr lang="ja-JP" altLang="en-US" sz="1246"/>
              </a:p>
            </p:txBody>
          </p:sp>
          <p:sp>
            <p:nvSpPr>
              <p:cNvPr id="60" name="フリーフォーム: 図形 59">
                <a:extLst>
                  <a:ext uri="{FF2B5EF4-FFF2-40B4-BE49-F238E27FC236}">
                    <a16:creationId xmlns:a16="http://schemas.microsoft.com/office/drawing/2014/main" id="{62FCE5B3-C440-490F-85C2-5CCE013E2963}"/>
                  </a:ext>
                </a:extLst>
              </p:cNvPr>
              <p:cNvSpPr/>
              <p:nvPr/>
            </p:nvSpPr>
            <p:spPr>
              <a:xfrm>
                <a:off x="6204259" y="3423099"/>
                <a:ext cx="255741" cy="285249"/>
              </a:xfrm>
              <a:custGeom>
                <a:avLst/>
                <a:gdLst>
                  <a:gd name="connsiteX0" fmla="*/ 174002 w 255740"/>
                  <a:gd name="connsiteY0" fmla="*/ 238429 h 285249"/>
                  <a:gd name="connsiteX1" fmla="*/ 172920 w 255740"/>
                  <a:gd name="connsiteY1" fmla="*/ 238429 h 285249"/>
                  <a:gd name="connsiteX2" fmla="*/ 84591 w 255740"/>
                  <a:gd name="connsiteY2" fmla="*/ 286823 h 285249"/>
                  <a:gd name="connsiteX3" fmla="*/ 0 w 255740"/>
                  <a:gd name="connsiteY3" fmla="*/ 208625 h 285249"/>
                  <a:gd name="connsiteX4" fmla="*/ 168100 w 255740"/>
                  <a:gd name="connsiteY4" fmla="*/ 111247 h 285249"/>
                  <a:gd name="connsiteX5" fmla="*/ 193084 w 255740"/>
                  <a:gd name="connsiteY5" fmla="*/ 111247 h 285249"/>
                  <a:gd name="connsiteX6" fmla="*/ 195248 w 255740"/>
                  <a:gd name="connsiteY6" fmla="*/ 87837 h 285249"/>
                  <a:gd name="connsiteX7" fmla="*/ 140461 w 255740"/>
                  <a:gd name="connsiteY7" fmla="*/ 52230 h 285249"/>
                  <a:gd name="connsiteX8" fmla="*/ 50558 w 255740"/>
                  <a:gd name="connsiteY8" fmla="*/ 73476 h 285249"/>
                  <a:gd name="connsiteX9" fmla="*/ 60689 w 255740"/>
                  <a:gd name="connsiteY9" fmla="*/ 16525 h 285249"/>
                  <a:gd name="connsiteX10" fmla="*/ 153838 w 255740"/>
                  <a:gd name="connsiteY10" fmla="*/ 0 h 285249"/>
                  <a:gd name="connsiteX11" fmla="*/ 260266 w 255740"/>
                  <a:gd name="connsiteY11" fmla="*/ 84591 h 285249"/>
                  <a:gd name="connsiteX12" fmla="*/ 226724 w 255740"/>
                  <a:gd name="connsiteY12" fmla="*/ 280331 h 285249"/>
                  <a:gd name="connsiteX13" fmla="*/ 166625 w 255740"/>
                  <a:gd name="connsiteY13" fmla="*/ 280331 h 285249"/>
                  <a:gd name="connsiteX14" fmla="*/ 174002 w 255740"/>
                  <a:gd name="connsiteY14" fmla="*/ 238429 h 285249"/>
                  <a:gd name="connsiteX15" fmla="*/ 104264 w 255740"/>
                  <a:gd name="connsiteY15" fmla="*/ 234691 h 285249"/>
                  <a:gd name="connsiteX16" fmla="*/ 185117 w 255740"/>
                  <a:gd name="connsiteY16" fmla="*/ 153838 h 285249"/>
                  <a:gd name="connsiteX17" fmla="*/ 160133 w 255740"/>
                  <a:gd name="connsiteY17" fmla="*/ 153838 h 285249"/>
                  <a:gd name="connsiteX18" fmla="*/ 68067 w 255740"/>
                  <a:gd name="connsiteY18" fmla="*/ 205970 h 285249"/>
                  <a:gd name="connsiteX19" fmla="*/ 104264 w 255740"/>
                  <a:gd name="connsiteY19" fmla="*/ 234691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740" h="285249">
                    <a:moveTo>
                      <a:pt x="174002" y="238429"/>
                    </a:moveTo>
                    <a:lnTo>
                      <a:pt x="172920" y="238429"/>
                    </a:lnTo>
                    <a:cubicBezTo>
                      <a:pt x="148428" y="269315"/>
                      <a:pt x="123936" y="286823"/>
                      <a:pt x="84591" y="286823"/>
                    </a:cubicBezTo>
                    <a:cubicBezTo>
                      <a:pt x="35115" y="286823"/>
                      <a:pt x="0" y="259183"/>
                      <a:pt x="0" y="208625"/>
                    </a:cubicBezTo>
                    <a:cubicBezTo>
                      <a:pt x="0" y="118133"/>
                      <a:pt x="101116" y="111247"/>
                      <a:pt x="168100" y="111247"/>
                    </a:cubicBezTo>
                    <a:lnTo>
                      <a:pt x="193084" y="111247"/>
                    </a:lnTo>
                    <a:cubicBezTo>
                      <a:pt x="195248" y="103772"/>
                      <a:pt x="195248" y="95804"/>
                      <a:pt x="195248" y="87837"/>
                    </a:cubicBezTo>
                    <a:cubicBezTo>
                      <a:pt x="195248" y="60197"/>
                      <a:pt x="165445" y="52230"/>
                      <a:pt x="140461" y="52230"/>
                    </a:cubicBezTo>
                    <a:cubicBezTo>
                      <a:pt x="109083" y="52230"/>
                      <a:pt x="78788" y="60197"/>
                      <a:pt x="50558" y="73476"/>
                    </a:cubicBezTo>
                    <a:lnTo>
                      <a:pt x="60689" y="16525"/>
                    </a:lnTo>
                    <a:cubicBezTo>
                      <a:pt x="90985" y="5902"/>
                      <a:pt x="121870" y="0"/>
                      <a:pt x="153838" y="0"/>
                    </a:cubicBezTo>
                    <a:cubicBezTo>
                      <a:pt x="208626" y="0"/>
                      <a:pt x="260266" y="20263"/>
                      <a:pt x="260266" y="84591"/>
                    </a:cubicBezTo>
                    <a:cubicBezTo>
                      <a:pt x="260266" y="121280"/>
                      <a:pt x="233118" y="228790"/>
                      <a:pt x="226724" y="280331"/>
                    </a:cubicBezTo>
                    <a:lnTo>
                      <a:pt x="166625" y="280331"/>
                    </a:lnTo>
                    <a:lnTo>
                      <a:pt x="174002" y="238429"/>
                    </a:lnTo>
                    <a:close/>
                    <a:moveTo>
                      <a:pt x="104264" y="234691"/>
                    </a:moveTo>
                    <a:cubicBezTo>
                      <a:pt x="157477" y="234691"/>
                      <a:pt x="174002" y="198002"/>
                      <a:pt x="185117" y="153838"/>
                    </a:cubicBezTo>
                    <a:lnTo>
                      <a:pt x="160133" y="153838"/>
                    </a:lnTo>
                    <a:cubicBezTo>
                      <a:pt x="125510" y="153838"/>
                      <a:pt x="68067" y="159641"/>
                      <a:pt x="68067" y="205970"/>
                    </a:cubicBezTo>
                    <a:cubicBezTo>
                      <a:pt x="68067" y="225052"/>
                      <a:pt x="86165" y="234691"/>
                      <a:pt x="104264" y="234691"/>
                    </a:cubicBezTo>
                    <a:close/>
                  </a:path>
                </a:pathLst>
              </a:custGeom>
              <a:grpFill/>
              <a:ln w="9827" cap="flat">
                <a:noFill/>
                <a:prstDash val="solid"/>
                <a:miter/>
              </a:ln>
            </p:spPr>
            <p:txBody>
              <a:bodyPr rtlCol="0" anchor="ctr"/>
              <a:lstStyle/>
              <a:p>
                <a:endParaRPr lang="ja-JP" altLang="en-US" sz="1246"/>
              </a:p>
            </p:txBody>
          </p:sp>
          <p:sp>
            <p:nvSpPr>
              <p:cNvPr id="61" name="フリーフォーム: 図形 60">
                <a:extLst>
                  <a:ext uri="{FF2B5EF4-FFF2-40B4-BE49-F238E27FC236}">
                    <a16:creationId xmlns:a16="http://schemas.microsoft.com/office/drawing/2014/main" id="{9C3E7DC2-F345-41E7-86EE-7A90A60DAAA4}"/>
                  </a:ext>
                </a:extLst>
              </p:cNvPr>
              <p:cNvSpPr/>
              <p:nvPr/>
            </p:nvSpPr>
            <p:spPr>
              <a:xfrm>
                <a:off x="6475246" y="3304475"/>
                <a:ext cx="147543" cy="393447"/>
              </a:xfrm>
              <a:custGeom>
                <a:avLst/>
                <a:gdLst>
                  <a:gd name="connsiteX0" fmla="*/ 84591 w 147542"/>
                  <a:gd name="connsiteY0" fmla="*/ 0 h 393447"/>
                  <a:gd name="connsiteX1" fmla="*/ 155903 w 147542"/>
                  <a:gd name="connsiteY1" fmla="*/ 0 h 393447"/>
                  <a:gd name="connsiteX2" fmla="*/ 71312 w 147542"/>
                  <a:gd name="connsiteY2" fmla="*/ 399054 h 393447"/>
                  <a:gd name="connsiteX3" fmla="*/ 0 w 147542"/>
                  <a:gd name="connsiteY3" fmla="*/ 399054 h 393447"/>
                  <a:gd name="connsiteX4" fmla="*/ 84591 w 147542"/>
                  <a:gd name="connsiteY4" fmla="*/ 0 h 3934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542" h="393447">
                    <a:moveTo>
                      <a:pt x="84591" y="0"/>
                    </a:moveTo>
                    <a:lnTo>
                      <a:pt x="155903" y="0"/>
                    </a:lnTo>
                    <a:lnTo>
                      <a:pt x="71312" y="399054"/>
                    </a:lnTo>
                    <a:lnTo>
                      <a:pt x="0" y="399054"/>
                    </a:lnTo>
                    <a:lnTo>
                      <a:pt x="84591" y="0"/>
                    </a:lnTo>
                    <a:close/>
                  </a:path>
                </a:pathLst>
              </a:custGeom>
              <a:grpFill/>
              <a:ln w="9827" cap="flat">
                <a:noFill/>
                <a:prstDash val="solid"/>
                <a:miter/>
              </a:ln>
            </p:spPr>
            <p:txBody>
              <a:bodyPr rtlCol="0" anchor="ctr"/>
              <a:lstStyle/>
              <a:p>
                <a:endParaRPr lang="ja-JP" altLang="en-US" sz="1246"/>
              </a:p>
            </p:txBody>
          </p:sp>
          <p:sp>
            <p:nvSpPr>
              <p:cNvPr id="62" name="フリーフォーム: 図形 61">
                <a:extLst>
                  <a:ext uri="{FF2B5EF4-FFF2-40B4-BE49-F238E27FC236}">
                    <a16:creationId xmlns:a16="http://schemas.microsoft.com/office/drawing/2014/main" id="{23C5DEA1-A8C9-432B-8229-CC25E5818BF3}"/>
                  </a:ext>
                </a:extLst>
              </p:cNvPr>
              <p:cNvSpPr/>
              <p:nvPr/>
            </p:nvSpPr>
            <p:spPr>
              <a:xfrm>
                <a:off x="6616985" y="3429591"/>
                <a:ext cx="285249" cy="275413"/>
              </a:xfrm>
              <a:custGeom>
                <a:avLst/>
                <a:gdLst>
                  <a:gd name="connsiteX0" fmla="*/ 240003 w 285249"/>
                  <a:gd name="connsiteY0" fmla="*/ 234593 h 275413"/>
                  <a:gd name="connsiteX1" fmla="*/ 233117 w 285249"/>
                  <a:gd name="connsiteY1" fmla="*/ 273938 h 275413"/>
                  <a:gd name="connsiteX2" fmla="*/ 163379 w 285249"/>
                  <a:gd name="connsiteY2" fmla="*/ 273938 h 275413"/>
                  <a:gd name="connsiteX3" fmla="*/ 168199 w 285249"/>
                  <a:gd name="connsiteY3" fmla="*/ 247380 h 275413"/>
                  <a:gd name="connsiteX4" fmla="*/ 167117 w 285249"/>
                  <a:gd name="connsiteY4" fmla="*/ 247380 h 275413"/>
                  <a:gd name="connsiteX5" fmla="*/ 89411 w 285249"/>
                  <a:gd name="connsiteY5" fmla="*/ 280331 h 275413"/>
                  <a:gd name="connsiteX6" fmla="*/ 0 w 285249"/>
                  <a:gd name="connsiteY6" fmla="*/ 192592 h 275413"/>
                  <a:gd name="connsiteX7" fmla="*/ 9049 w 285249"/>
                  <a:gd name="connsiteY7" fmla="*/ 132985 h 275413"/>
                  <a:gd name="connsiteX8" fmla="*/ 37771 w 285249"/>
                  <a:gd name="connsiteY8" fmla="*/ 0 h 275413"/>
                  <a:gd name="connsiteX9" fmla="*/ 109083 w 285249"/>
                  <a:gd name="connsiteY9" fmla="*/ 0 h 275413"/>
                  <a:gd name="connsiteX10" fmla="*/ 82427 w 285249"/>
                  <a:gd name="connsiteY10" fmla="*/ 129247 h 275413"/>
                  <a:gd name="connsiteX11" fmla="*/ 74460 w 285249"/>
                  <a:gd name="connsiteY11" fmla="*/ 186691 h 275413"/>
                  <a:gd name="connsiteX12" fmla="*/ 113313 w 285249"/>
                  <a:gd name="connsiteY12" fmla="*/ 225052 h 275413"/>
                  <a:gd name="connsiteX13" fmla="*/ 189937 w 285249"/>
                  <a:gd name="connsiteY13" fmla="*/ 137805 h 275413"/>
                  <a:gd name="connsiteX14" fmla="*/ 219150 w 285249"/>
                  <a:gd name="connsiteY14" fmla="*/ 0 h 275413"/>
                  <a:gd name="connsiteX15" fmla="*/ 290463 w 285249"/>
                  <a:gd name="connsiteY15" fmla="*/ 0 h 275413"/>
                  <a:gd name="connsiteX16" fmla="*/ 240003 w 285249"/>
                  <a:gd name="connsiteY16" fmla="*/ 234593 h 275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5249" h="275413">
                    <a:moveTo>
                      <a:pt x="240003" y="234593"/>
                    </a:moveTo>
                    <a:cubicBezTo>
                      <a:pt x="236757" y="251118"/>
                      <a:pt x="234101" y="265479"/>
                      <a:pt x="233117" y="273938"/>
                    </a:cubicBezTo>
                    <a:lnTo>
                      <a:pt x="163379" y="273938"/>
                    </a:lnTo>
                    <a:lnTo>
                      <a:pt x="168199" y="247380"/>
                    </a:lnTo>
                    <a:lnTo>
                      <a:pt x="167117" y="247380"/>
                    </a:lnTo>
                    <a:cubicBezTo>
                      <a:pt x="147444" y="265479"/>
                      <a:pt x="120296" y="280331"/>
                      <a:pt x="89411" y="280331"/>
                    </a:cubicBezTo>
                    <a:cubicBezTo>
                      <a:pt x="35705" y="280331"/>
                      <a:pt x="0" y="246790"/>
                      <a:pt x="0" y="192592"/>
                    </a:cubicBezTo>
                    <a:cubicBezTo>
                      <a:pt x="0" y="171838"/>
                      <a:pt x="5311" y="150002"/>
                      <a:pt x="9049" y="132985"/>
                    </a:cubicBezTo>
                    <a:lnTo>
                      <a:pt x="37771" y="0"/>
                    </a:lnTo>
                    <a:lnTo>
                      <a:pt x="109083" y="0"/>
                    </a:lnTo>
                    <a:lnTo>
                      <a:pt x="82427" y="129247"/>
                    </a:lnTo>
                    <a:cubicBezTo>
                      <a:pt x="78689" y="147838"/>
                      <a:pt x="74460" y="166527"/>
                      <a:pt x="74460" y="186691"/>
                    </a:cubicBezTo>
                    <a:cubicBezTo>
                      <a:pt x="74460" y="209609"/>
                      <a:pt x="90394" y="225052"/>
                      <a:pt x="113313" y="225052"/>
                    </a:cubicBezTo>
                    <a:cubicBezTo>
                      <a:pt x="162789" y="225052"/>
                      <a:pt x="180887" y="178724"/>
                      <a:pt x="189937" y="137805"/>
                    </a:cubicBezTo>
                    <a:lnTo>
                      <a:pt x="219150" y="0"/>
                    </a:lnTo>
                    <a:lnTo>
                      <a:pt x="290463" y="0"/>
                    </a:lnTo>
                    <a:lnTo>
                      <a:pt x="240003" y="234593"/>
                    </a:lnTo>
                    <a:close/>
                  </a:path>
                </a:pathLst>
              </a:custGeom>
              <a:grpFill/>
              <a:ln w="9827" cap="flat">
                <a:noFill/>
                <a:prstDash val="solid"/>
                <a:miter/>
              </a:ln>
            </p:spPr>
            <p:txBody>
              <a:bodyPr rtlCol="0" anchor="ctr"/>
              <a:lstStyle/>
              <a:p>
                <a:endParaRPr lang="ja-JP" altLang="en-US" sz="1246"/>
              </a:p>
            </p:txBody>
          </p:sp>
          <p:sp>
            <p:nvSpPr>
              <p:cNvPr id="63" name="フリーフォーム: 図形 62">
                <a:extLst>
                  <a:ext uri="{FF2B5EF4-FFF2-40B4-BE49-F238E27FC236}">
                    <a16:creationId xmlns:a16="http://schemas.microsoft.com/office/drawing/2014/main" id="{2C308596-3A32-4272-A54E-AC46FEB3496D}"/>
                  </a:ext>
                </a:extLst>
              </p:cNvPr>
              <p:cNvSpPr/>
              <p:nvPr/>
            </p:nvSpPr>
            <p:spPr>
              <a:xfrm>
                <a:off x="6909317"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3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396 w 265576"/>
                  <a:gd name="connsiteY10" fmla="*/ 116460 h 285249"/>
                  <a:gd name="connsiteX11" fmla="*/ 199969 w 265576"/>
                  <a:gd name="connsiteY11" fmla="*/ 97870 h 285249"/>
                  <a:gd name="connsiteX12" fmla="*/ 154723 w 265576"/>
                  <a:gd name="connsiteY12" fmla="*/ 52132 h 285249"/>
                  <a:gd name="connsiteX13" fmla="*/ 77607 w 265576"/>
                  <a:gd name="connsiteY13" fmla="*/ 116460 h 285249"/>
                  <a:gd name="connsiteX14" fmla="*/ 198396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0" y="279839"/>
                      <a:pt x="161116" y="286725"/>
                      <a:pt x="131903" y="286725"/>
                    </a:cubicBezTo>
                    <a:cubicBezTo>
                      <a:pt x="53115" y="286725"/>
                      <a:pt x="0" y="248462"/>
                      <a:pt x="0" y="167018"/>
                    </a:cubicBezTo>
                    <a:cubicBezTo>
                      <a:pt x="0" y="81935"/>
                      <a:pt x="66001" y="0"/>
                      <a:pt x="155903" y="0"/>
                    </a:cubicBezTo>
                    <a:cubicBezTo>
                      <a:pt x="223478" y="0"/>
                      <a:pt x="268134" y="34525"/>
                      <a:pt x="268134" y="104264"/>
                    </a:cubicBezTo>
                    <a:cubicBezTo>
                      <a:pt x="268134" y="125018"/>
                      <a:pt x="265479" y="145182"/>
                      <a:pt x="261249" y="165445"/>
                    </a:cubicBezTo>
                    <a:lnTo>
                      <a:pt x="68066" y="165445"/>
                    </a:lnTo>
                    <a:close/>
                    <a:moveTo>
                      <a:pt x="198396" y="116460"/>
                    </a:moveTo>
                    <a:cubicBezTo>
                      <a:pt x="199478" y="110067"/>
                      <a:pt x="199969" y="104264"/>
                      <a:pt x="199969" y="97870"/>
                    </a:cubicBezTo>
                    <a:cubicBezTo>
                      <a:pt x="199969" y="68657"/>
                      <a:pt x="184527" y="52132"/>
                      <a:pt x="154723" y="52132"/>
                    </a:cubicBezTo>
                    <a:cubicBezTo>
                      <a:pt x="110559" y="52132"/>
                      <a:pt x="91378" y="78689"/>
                      <a:pt x="77607" y="116460"/>
                    </a:cubicBezTo>
                    <a:lnTo>
                      <a:pt x="198396" y="116460"/>
                    </a:lnTo>
                    <a:close/>
                  </a:path>
                </a:pathLst>
              </a:custGeom>
              <a:grpFill/>
              <a:ln w="9827" cap="flat">
                <a:noFill/>
                <a:prstDash val="solid"/>
                <a:miter/>
              </a:ln>
            </p:spPr>
            <p:txBody>
              <a:bodyPr rtlCol="0" anchor="ctr"/>
              <a:lstStyle/>
              <a:p>
                <a:endParaRPr lang="ja-JP" altLang="en-US" sz="1246"/>
              </a:p>
            </p:txBody>
          </p:sp>
          <p:sp>
            <p:nvSpPr>
              <p:cNvPr id="64" name="フリーフォーム: 図形 63">
                <a:extLst>
                  <a:ext uri="{FF2B5EF4-FFF2-40B4-BE49-F238E27FC236}">
                    <a16:creationId xmlns:a16="http://schemas.microsoft.com/office/drawing/2014/main" id="{5F1FDBDB-6EEE-42BE-AD98-D5417D73A42C}"/>
                  </a:ext>
                </a:extLst>
              </p:cNvPr>
              <p:cNvSpPr/>
              <p:nvPr/>
            </p:nvSpPr>
            <p:spPr>
              <a:xfrm>
                <a:off x="7171648" y="3423001"/>
                <a:ext cx="236068" cy="285249"/>
              </a:xfrm>
              <a:custGeom>
                <a:avLst/>
                <a:gdLst>
                  <a:gd name="connsiteX0" fmla="*/ 220822 w 236068"/>
                  <a:gd name="connsiteY0" fmla="*/ 65017 h 285249"/>
                  <a:gd name="connsiteX1" fmla="*/ 162297 w 236068"/>
                  <a:gd name="connsiteY1" fmla="*/ 52230 h 285249"/>
                  <a:gd name="connsiteX2" fmla="*/ 114395 w 236068"/>
                  <a:gd name="connsiteY2" fmla="*/ 79870 h 285249"/>
                  <a:gd name="connsiteX3" fmla="*/ 206953 w 236068"/>
                  <a:gd name="connsiteY3" fmla="*/ 194265 h 285249"/>
                  <a:gd name="connsiteX4" fmla="*/ 83509 w 236068"/>
                  <a:gd name="connsiteY4" fmla="*/ 286823 h 285249"/>
                  <a:gd name="connsiteX5" fmla="*/ 0 w 236068"/>
                  <a:gd name="connsiteY5" fmla="*/ 270298 h 285249"/>
                  <a:gd name="connsiteX6" fmla="*/ 15443 w 236068"/>
                  <a:gd name="connsiteY6" fmla="*/ 213347 h 285249"/>
                  <a:gd name="connsiteX7" fmla="*/ 83509 w 236068"/>
                  <a:gd name="connsiteY7" fmla="*/ 234593 h 285249"/>
                  <a:gd name="connsiteX8" fmla="*/ 132494 w 236068"/>
                  <a:gd name="connsiteY8" fmla="*/ 204298 h 285249"/>
                  <a:gd name="connsiteX9" fmla="*/ 39935 w 236068"/>
                  <a:gd name="connsiteY9" fmla="*/ 87247 h 285249"/>
                  <a:gd name="connsiteX10" fmla="*/ 158559 w 236068"/>
                  <a:gd name="connsiteY10" fmla="*/ 0 h 285249"/>
                  <a:gd name="connsiteX11" fmla="*/ 236265 w 236068"/>
                  <a:gd name="connsiteY11" fmla="*/ 11213 h 285249"/>
                  <a:gd name="connsiteX12" fmla="*/ 220822 w 236068"/>
                  <a:gd name="connsiteY12" fmla="*/ 65017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068" h="285249">
                    <a:moveTo>
                      <a:pt x="220822" y="65017"/>
                    </a:moveTo>
                    <a:cubicBezTo>
                      <a:pt x="202232" y="58132"/>
                      <a:pt x="182560" y="52230"/>
                      <a:pt x="162297" y="52230"/>
                    </a:cubicBezTo>
                    <a:cubicBezTo>
                      <a:pt x="141051" y="52230"/>
                      <a:pt x="114395" y="58033"/>
                      <a:pt x="114395" y="79870"/>
                    </a:cubicBezTo>
                    <a:cubicBezTo>
                      <a:pt x="114395" y="114493"/>
                      <a:pt x="206953" y="127280"/>
                      <a:pt x="206953" y="194265"/>
                    </a:cubicBezTo>
                    <a:cubicBezTo>
                      <a:pt x="206953" y="265577"/>
                      <a:pt x="144690" y="286823"/>
                      <a:pt x="83509" y="286823"/>
                    </a:cubicBezTo>
                    <a:cubicBezTo>
                      <a:pt x="54788" y="286823"/>
                      <a:pt x="26066" y="282594"/>
                      <a:pt x="0" y="270298"/>
                    </a:cubicBezTo>
                    <a:lnTo>
                      <a:pt x="15443" y="213347"/>
                    </a:lnTo>
                    <a:cubicBezTo>
                      <a:pt x="35705" y="224560"/>
                      <a:pt x="55869" y="234593"/>
                      <a:pt x="83509" y="234593"/>
                    </a:cubicBezTo>
                    <a:cubicBezTo>
                      <a:pt x="107411" y="234593"/>
                      <a:pt x="132494" y="226626"/>
                      <a:pt x="132494" y="204298"/>
                    </a:cubicBezTo>
                    <a:cubicBezTo>
                      <a:pt x="132494" y="160133"/>
                      <a:pt x="39935" y="155903"/>
                      <a:pt x="39935" y="87247"/>
                    </a:cubicBezTo>
                    <a:cubicBezTo>
                      <a:pt x="39935" y="22820"/>
                      <a:pt x="102198" y="0"/>
                      <a:pt x="158559" y="0"/>
                    </a:cubicBezTo>
                    <a:cubicBezTo>
                      <a:pt x="184625" y="0"/>
                      <a:pt x="211281" y="4820"/>
                      <a:pt x="236265" y="11213"/>
                    </a:cubicBezTo>
                    <a:lnTo>
                      <a:pt x="220822" y="65017"/>
                    </a:lnTo>
                    <a:close/>
                  </a:path>
                </a:pathLst>
              </a:custGeom>
              <a:grpFill/>
              <a:ln w="9827" cap="flat">
                <a:noFill/>
                <a:prstDash val="solid"/>
                <a:miter/>
              </a:ln>
            </p:spPr>
            <p:txBody>
              <a:bodyPr rtlCol="0" anchor="ctr"/>
              <a:lstStyle/>
              <a:p>
                <a:endParaRPr lang="ja-JP" altLang="en-US" sz="1246"/>
              </a:p>
            </p:txBody>
          </p:sp>
          <p:sp>
            <p:nvSpPr>
              <p:cNvPr id="65" name="フリーフォーム: 図形 64">
                <a:extLst>
                  <a:ext uri="{FF2B5EF4-FFF2-40B4-BE49-F238E27FC236}">
                    <a16:creationId xmlns:a16="http://schemas.microsoft.com/office/drawing/2014/main" id="{748B5284-7EE0-43AC-B8A1-DA63DAA9F433}"/>
                  </a:ext>
                </a:extLst>
              </p:cNvPr>
              <p:cNvSpPr/>
              <p:nvPr/>
            </p:nvSpPr>
            <p:spPr>
              <a:xfrm>
                <a:off x="7407519" y="3332213"/>
                <a:ext cx="147543" cy="363939"/>
              </a:xfrm>
              <a:custGeom>
                <a:avLst/>
                <a:gdLst>
                  <a:gd name="connsiteX0" fmla="*/ 89903 w 147542"/>
                  <a:gd name="connsiteY0" fmla="*/ 296856 h 363938"/>
                  <a:gd name="connsiteX1" fmla="*/ 74460 w 147542"/>
                  <a:gd name="connsiteY1" fmla="*/ 371316 h 363938"/>
                  <a:gd name="connsiteX2" fmla="*/ 0 w 147542"/>
                  <a:gd name="connsiteY2" fmla="*/ 371316 h 363938"/>
                  <a:gd name="connsiteX3" fmla="*/ 15443 w 147542"/>
                  <a:gd name="connsiteY3" fmla="*/ 296856 h 363938"/>
                  <a:gd name="connsiteX4" fmla="*/ 89903 w 147542"/>
                  <a:gd name="connsiteY4" fmla="*/ 296856 h 363938"/>
                  <a:gd name="connsiteX5" fmla="*/ 72296 w 147542"/>
                  <a:gd name="connsiteY5" fmla="*/ 0 h 363938"/>
                  <a:gd name="connsiteX6" fmla="*/ 155805 w 147542"/>
                  <a:gd name="connsiteY6" fmla="*/ 0 h 363938"/>
                  <a:gd name="connsiteX7" fmla="*/ 88821 w 147542"/>
                  <a:gd name="connsiteY7" fmla="*/ 262331 h 363938"/>
                  <a:gd name="connsiteX8" fmla="*/ 29804 w 147542"/>
                  <a:gd name="connsiteY8" fmla="*/ 262331 h 363938"/>
                  <a:gd name="connsiteX9" fmla="*/ 72296 w 147542"/>
                  <a:gd name="connsiteY9" fmla="*/ 0 h 363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542" h="363938">
                    <a:moveTo>
                      <a:pt x="89903" y="296856"/>
                    </a:moveTo>
                    <a:lnTo>
                      <a:pt x="74460" y="371316"/>
                    </a:lnTo>
                    <a:lnTo>
                      <a:pt x="0" y="371316"/>
                    </a:lnTo>
                    <a:lnTo>
                      <a:pt x="15443" y="296856"/>
                    </a:lnTo>
                    <a:lnTo>
                      <a:pt x="89903" y="296856"/>
                    </a:lnTo>
                    <a:close/>
                    <a:moveTo>
                      <a:pt x="72296" y="0"/>
                    </a:moveTo>
                    <a:lnTo>
                      <a:pt x="155805" y="0"/>
                    </a:lnTo>
                    <a:lnTo>
                      <a:pt x="88821" y="262331"/>
                    </a:lnTo>
                    <a:lnTo>
                      <a:pt x="29804" y="262331"/>
                    </a:lnTo>
                    <a:lnTo>
                      <a:pt x="72296" y="0"/>
                    </a:lnTo>
                    <a:close/>
                  </a:path>
                </a:pathLst>
              </a:custGeom>
              <a:grpFill/>
              <a:ln w="9827" cap="flat">
                <a:noFill/>
                <a:prstDash val="solid"/>
                <a:miter/>
              </a:ln>
            </p:spPr>
            <p:txBody>
              <a:bodyPr rtlCol="0" anchor="ctr"/>
              <a:lstStyle/>
              <a:p>
                <a:endParaRPr lang="ja-JP" altLang="en-US" sz="1246"/>
              </a:p>
            </p:txBody>
          </p:sp>
        </p:grpSp>
        <p:sp>
          <p:nvSpPr>
            <p:cNvPr id="45" name="フリーフォーム: 図形 44">
              <a:extLst>
                <a:ext uri="{FF2B5EF4-FFF2-40B4-BE49-F238E27FC236}">
                  <a16:creationId xmlns:a16="http://schemas.microsoft.com/office/drawing/2014/main" id="{0C5BA032-4240-4150-871C-67D45CCF2CB6}"/>
                </a:ext>
              </a:extLst>
            </p:cNvPr>
            <p:cNvSpPr/>
            <p:nvPr/>
          </p:nvSpPr>
          <p:spPr>
            <a:xfrm>
              <a:off x="5120803" y="2676566"/>
              <a:ext cx="2616425" cy="590171"/>
            </a:xfrm>
            <a:custGeom>
              <a:avLst/>
              <a:gdLst>
                <a:gd name="connsiteX0" fmla="*/ 0 w 2616424"/>
                <a:gd name="connsiteY0" fmla="*/ 596237 h 590170"/>
                <a:gd name="connsiteX1" fmla="*/ 2620064 w 2616424"/>
                <a:gd name="connsiteY1" fmla="*/ 53870 h 590170"/>
                <a:gd name="connsiteX2" fmla="*/ 2507145 w 2616424"/>
                <a:gd name="connsiteY2" fmla="*/ 410136 h 590170"/>
                <a:gd name="connsiteX3" fmla="*/ 0 w 2616424"/>
                <a:gd name="connsiteY3" fmla="*/ 596237 h 590170"/>
              </a:gdLst>
              <a:ahLst/>
              <a:cxnLst>
                <a:cxn ang="0">
                  <a:pos x="connsiteX0" y="connsiteY0"/>
                </a:cxn>
                <a:cxn ang="0">
                  <a:pos x="connsiteX1" y="connsiteY1"/>
                </a:cxn>
                <a:cxn ang="0">
                  <a:pos x="connsiteX2" y="connsiteY2"/>
                </a:cxn>
                <a:cxn ang="0">
                  <a:pos x="connsiteX3" y="connsiteY3"/>
                </a:cxn>
              </a:cxnLst>
              <a:rect l="l" t="t" r="r" b="b"/>
              <a:pathLst>
                <a:path w="2616424" h="590170">
                  <a:moveTo>
                    <a:pt x="0" y="596237"/>
                  </a:moveTo>
                  <a:cubicBezTo>
                    <a:pt x="779419" y="-30230"/>
                    <a:pt x="1817432" y="-64460"/>
                    <a:pt x="2620064" y="53870"/>
                  </a:cubicBezTo>
                  <a:lnTo>
                    <a:pt x="2507145" y="410136"/>
                  </a:lnTo>
                  <a:cubicBezTo>
                    <a:pt x="1952581" y="214986"/>
                    <a:pt x="882896" y="95870"/>
                    <a:pt x="0" y="596237"/>
                  </a:cubicBezTo>
                  <a:close/>
                </a:path>
              </a:pathLst>
            </a:custGeom>
            <a:gradFill>
              <a:gsLst>
                <a:gs pos="25000">
                  <a:srgbClr val="005BAC"/>
                </a:gs>
                <a:gs pos="100000">
                  <a:srgbClr val="EA5B02"/>
                </a:gs>
                <a:gs pos="52000">
                  <a:srgbClr val="E50059"/>
                </a:gs>
              </a:gsLst>
              <a:lin ang="0" scaled="1"/>
            </a:gradFill>
            <a:ln w="9827" cap="flat">
              <a:noFill/>
              <a:prstDash val="solid"/>
              <a:miter/>
            </a:ln>
          </p:spPr>
          <p:txBody>
            <a:bodyPr rtlCol="0" anchor="ctr"/>
            <a:lstStyle/>
            <a:p>
              <a:endParaRPr lang="ja-JP" altLang="en-US" sz="1246"/>
            </a:p>
          </p:txBody>
        </p:sp>
        <p:sp>
          <p:nvSpPr>
            <p:cNvPr id="46" name="フリーフォーム: 図形 45">
              <a:extLst>
                <a:ext uri="{FF2B5EF4-FFF2-40B4-BE49-F238E27FC236}">
                  <a16:creationId xmlns:a16="http://schemas.microsoft.com/office/drawing/2014/main" id="{A60E88CD-EE1D-4164-8E02-6842D3685403}"/>
                </a:ext>
              </a:extLst>
            </p:cNvPr>
            <p:cNvSpPr/>
            <p:nvPr/>
          </p:nvSpPr>
          <p:spPr>
            <a:xfrm>
              <a:off x="2164440" y="3771103"/>
              <a:ext cx="2419701" cy="413120"/>
            </a:xfrm>
            <a:custGeom>
              <a:avLst/>
              <a:gdLst>
                <a:gd name="connsiteX0" fmla="*/ 2429046 w 2419701"/>
                <a:gd name="connsiteY0" fmla="*/ 0 h 413119"/>
                <a:gd name="connsiteX1" fmla="*/ 0 w 2419701"/>
                <a:gd name="connsiteY1" fmla="*/ 350168 h 413119"/>
                <a:gd name="connsiteX2" fmla="*/ 119018 w 2419701"/>
                <a:gd name="connsiteY2" fmla="*/ 67870 h 413119"/>
                <a:gd name="connsiteX3" fmla="*/ 2429046 w 2419701"/>
                <a:gd name="connsiteY3" fmla="*/ 0 h 413119"/>
              </a:gdLst>
              <a:ahLst/>
              <a:cxnLst>
                <a:cxn ang="0">
                  <a:pos x="connsiteX0" y="connsiteY0"/>
                </a:cxn>
                <a:cxn ang="0">
                  <a:pos x="connsiteX1" y="connsiteY1"/>
                </a:cxn>
                <a:cxn ang="0">
                  <a:pos x="connsiteX2" y="connsiteY2"/>
                </a:cxn>
                <a:cxn ang="0">
                  <a:pos x="connsiteX3" y="connsiteY3"/>
                </a:cxn>
              </a:cxnLst>
              <a:rect l="l" t="t" r="r" b="b"/>
              <a:pathLst>
                <a:path w="2419701" h="413119">
                  <a:moveTo>
                    <a:pt x="2429046" y="0"/>
                  </a:moveTo>
                  <a:cubicBezTo>
                    <a:pt x="1971368" y="313971"/>
                    <a:pt x="990405" y="527908"/>
                    <a:pt x="0" y="350168"/>
                  </a:cubicBezTo>
                  <a:lnTo>
                    <a:pt x="119018" y="67870"/>
                  </a:lnTo>
                  <a:cubicBezTo>
                    <a:pt x="1087882" y="292528"/>
                    <a:pt x="1996057" y="174887"/>
                    <a:pt x="2429046" y="0"/>
                  </a:cubicBezTo>
                  <a:close/>
                </a:path>
              </a:pathLst>
            </a:custGeom>
            <a:gradFill flip="none" rotWithShape="1">
              <a:gsLst>
                <a:gs pos="0">
                  <a:srgbClr val="009EE7"/>
                </a:gs>
                <a:gs pos="47000">
                  <a:srgbClr val="005BAC"/>
                </a:gs>
              </a:gsLst>
              <a:lin ang="0" scaled="1"/>
              <a:tileRect/>
            </a:gradFill>
            <a:ln w="9827" cap="flat">
              <a:noFill/>
              <a:prstDash val="solid"/>
              <a:miter/>
            </a:ln>
          </p:spPr>
          <p:txBody>
            <a:bodyPr rtlCol="0" anchor="ctr"/>
            <a:lstStyle/>
            <a:p>
              <a:endParaRPr lang="ja-JP" altLang="en-US" sz="1246"/>
            </a:p>
          </p:txBody>
        </p:sp>
      </p:grpSp>
    </p:spTree>
    <p:extLst>
      <p:ext uri="{BB962C8B-B14F-4D97-AF65-F5344CB8AC3E}">
        <p14:creationId xmlns:p14="http://schemas.microsoft.com/office/powerpoint/2010/main" val="98023885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3120" userDrawn="1">
          <p15:clr>
            <a:srgbClr val="FBAE40"/>
          </p15:clr>
        </p15:guide>
        <p15:guide id="2" pos="216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④ 表紙+サブタイトル（写真なし）">
    <p:spTree>
      <p:nvGrpSpPr>
        <p:cNvPr id="1" name=""/>
        <p:cNvGrpSpPr/>
        <p:nvPr/>
      </p:nvGrpSpPr>
      <p:grpSpPr>
        <a:xfrm>
          <a:off x="0" y="0"/>
          <a:ext cx="0" cy="0"/>
          <a:chOff x="0" y="0"/>
          <a:chExt cx="0" cy="0"/>
        </a:xfrm>
      </p:grpSpPr>
      <p:sp>
        <p:nvSpPr>
          <p:cNvPr id="2" name="Title 1"/>
          <p:cNvSpPr>
            <a:spLocks noGrp="1"/>
          </p:cNvSpPr>
          <p:nvPr>
            <p:ph type="ctrTitle"/>
          </p:nvPr>
        </p:nvSpPr>
        <p:spPr>
          <a:xfrm>
            <a:off x="341147" y="3269499"/>
            <a:ext cx="6178350" cy="328479"/>
          </a:xfrm>
          <a:noFill/>
        </p:spPr>
        <p:txBody>
          <a:bodyPr lIns="0" tIns="36000" rIns="0" bIns="36000" anchor="ctr">
            <a:spAutoFit/>
          </a:bodyPr>
          <a:lstStyle>
            <a:lvl1pPr algn="l">
              <a:lnSpc>
                <a:spcPct val="100000"/>
              </a:lnSpc>
              <a:spcBef>
                <a:spcPts val="0"/>
              </a:spcBef>
              <a:defRPr sz="1662" b="1" i="0" baseline="0">
                <a:latin typeface="Yu Gothic UI" panose="020B0500000000000000" pitchFamily="50" charset="-128"/>
                <a:ea typeface="Yu Gothic UI" panose="020B0500000000000000" pitchFamily="50" charset="-128"/>
              </a:defRPr>
            </a:lvl1pPr>
          </a:lstStyle>
          <a:p>
            <a:r>
              <a:rPr lang="ja-JP" altLang="en-US"/>
              <a:t>マスター タイトルの書式設定</a:t>
            </a:r>
            <a:endParaRPr lang="en-US" dirty="0"/>
          </a:p>
        </p:txBody>
      </p:sp>
      <p:sp>
        <p:nvSpPr>
          <p:cNvPr id="3" name="Subtitle 2"/>
          <p:cNvSpPr>
            <a:spLocks noGrp="1"/>
          </p:cNvSpPr>
          <p:nvPr>
            <p:ph type="subTitle" idx="1" hasCustomPrompt="1"/>
          </p:nvPr>
        </p:nvSpPr>
        <p:spPr>
          <a:xfrm>
            <a:off x="340886" y="720036"/>
            <a:ext cx="6178613" cy="267382"/>
          </a:xfrm>
        </p:spPr>
        <p:txBody>
          <a:bodyPr lIns="0" tIns="46800" rIns="90000" bIns="46800" anchor="ctr">
            <a:spAutoFit/>
          </a:bodyPr>
          <a:lstStyle>
            <a:lvl1pPr marL="0" indent="0" algn="l">
              <a:lnSpc>
                <a:spcPct val="110000"/>
              </a:lnSpc>
              <a:spcBef>
                <a:spcPts val="0"/>
              </a:spcBef>
              <a:buNone/>
              <a:defRPr sz="1108" b="1" i="0" baseline="0">
                <a:latin typeface="Yu Gothic UI" panose="020B0500000000000000" pitchFamily="50" charset="-128"/>
                <a:ea typeface="Yu Gothic UI" panose="020B0500000000000000" pitchFamily="50" charset="-128"/>
              </a:defRPr>
            </a:lvl1pPr>
            <a:lvl2pPr marL="342857" indent="0" algn="ctr">
              <a:buNone/>
              <a:defRPr sz="1500"/>
            </a:lvl2pPr>
            <a:lvl3pPr marL="685714" indent="0" algn="ctr">
              <a:buNone/>
              <a:defRPr sz="1350"/>
            </a:lvl3pPr>
            <a:lvl4pPr marL="1028571" indent="0" algn="ctr">
              <a:buNone/>
              <a:defRPr sz="1200"/>
            </a:lvl4pPr>
            <a:lvl5pPr marL="1371428" indent="0" algn="ctr">
              <a:buNone/>
              <a:defRPr sz="1200"/>
            </a:lvl5pPr>
            <a:lvl6pPr marL="1714285" indent="0" algn="ctr">
              <a:buNone/>
              <a:defRPr sz="1200"/>
            </a:lvl6pPr>
            <a:lvl7pPr marL="2057142" indent="0" algn="ctr">
              <a:buNone/>
              <a:defRPr sz="1200"/>
            </a:lvl7pPr>
            <a:lvl8pPr marL="2399998" indent="0" algn="ctr">
              <a:buNone/>
              <a:defRPr sz="1200"/>
            </a:lvl8pPr>
            <a:lvl9pPr marL="2742855" indent="0" algn="ctr">
              <a:buNone/>
              <a:defRPr sz="1200"/>
            </a:lvl9pPr>
          </a:lstStyle>
          <a:p>
            <a:r>
              <a:rPr lang="ja-JP" altLang="en-US" dirty="0"/>
              <a:t>資料名など</a:t>
            </a:r>
            <a:endParaRPr lang="en-US" dirty="0"/>
          </a:p>
        </p:txBody>
      </p:sp>
      <p:sp>
        <p:nvSpPr>
          <p:cNvPr id="15" name="テキスト プレースホルダー 14">
            <a:extLst>
              <a:ext uri="{FF2B5EF4-FFF2-40B4-BE49-F238E27FC236}">
                <a16:creationId xmlns:a16="http://schemas.microsoft.com/office/drawing/2014/main" id="{FDC760E3-9F01-AD4C-BCF9-E22AE02BF0F0}"/>
              </a:ext>
            </a:extLst>
          </p:cNvPr>
          <p:cNvSpPr>
            <a:spLocks noGrp="1"/>
          </p:cNvSpPr>
          <p:nvPr>
            <p:ph type="body" sz="quarter" idx="10" hasCustomPrompt="1"/>
          </p:nvPr>
        </p:nvSpPr>
        <p:spPr>
          <a:xfrm>
            <a:off x="340887" y="7852000"/>
            <a:ext cx="4363775" cy="364000"/>
          </a:xfrm>
        </p:spPr>
        <p:txBody>
          <a:bodyPr lIns="0" tIns="0" rIns="0" bIns="0" anchor="ctr">
            <a:noAutofit/>
          </a:bodyPr>
          <a:lstStyle>
            <a:lvl1pPr marL="0" indent="0">
              <a:spcBef>
                <a:spcPts val="0"/>
              </a:spcBef>
              <a:buNone/>
              <a:defRPr sz="831" b="1" baseline="0">
                <a:latin typeface="Yu Gothic UI" panose="020B0500000000000000" pitchFamily="50" charset="-128"/>
                <a:ea typeface="Yu Gothic UI" panose="020B0500000000000000" pitchFamily="50" charset="-128"/>
              </a:defRPr>
            </a:lvl1pPr>
          </a:lstStyle>
          <a:p>
            <a:r>
              <a:rPr kumimoji="1" lang="ja-JP" altLang="en-US" dirty="0"/>
              <a:t>日付</a:t>
            </a:r>
          </a:p>
        </p:txBody>
      </p:sp>
      <p:sp>
        <p:nvSpPr>
          <p:cNvPr id="16" name="テキスト プレースホルダー 14">
            <a:extLst>
              <a:ext uri="{FF2B5EF4-FFF2-40B4-BE49-F238E27FC236}">
                <a16:creationId xmlns:a16="http://schemas.microsoft.com/office/drawing/2014/main" id="{863F2344-476F-5942-A8C9-BC88457AB2D4}"/>
              </a:ext>
            </a:extLst>
          </p:cNvPr>
          <p:cNvSpPr>
            <a:spLocks noGrp="1"/>
          </p:cNvSpPr>
          <p:nvPr>
            <p:ph type="body" sz="quarter" idx="11" hasCustomPrompt="1"/>
          </p:nvPr>
        </p:nvSpPr>
        <p:spPr>
          <a:xfrm>
            <a:off x="341148" y="6160632"/>
            <a:ext cx="4363775" cy="1498695"/>
          </a:xfrm>
        </p:spPr>
        <p:txBody>
          <a:bodyPr lIns="0" tIns="0" rIns="0" bIns="0" anchor="t">
            <a:noAutofit/>
          </a:bodyPr>
          <a:lstStyle>
            <a:lvl1pPr marL="0" indent="0">
              <a:lnSpc>
                <a:spcPct val="140000"/>
              </a:lnSpc>
              <a:spcBef>
                <a:spcPts val="0"/>
              </a:spcBef>
              <a:buNone/>
              <a:defRPr sz="831" b="1" baseline="0">
                <a:latin typeface="Yu Gothic UI" panose="020B0500000000000000" pitchFamily="50" charset="-128"/>
                <a:ea typeface="Yu Gothic UI" panose="020B0500000000000000" pitchFamily="50" charset="-128"/>
              </a:defRPr>
            </a:lvl1pPr>
          </a:lstStyle>
          <a:p>
            <a:r>
              <a:rPr kumimoji="1" lang="ja-JP" altLang="en-US"/>
              <a:t>部署</a:t>
            </a:r>
          </a:p>
        </p:txBody>
      </p:sp>
      <p:sp>
        <p:nvSpPr>
          <p:cNvPr id="5" name="テキスト プレースホルダー 4">
            <a:extLst>
              <a:ext uri="{FF2B5EF4-FFF2-40B4-BE49-F238E27FC236}">
                <a16:creationId xmlns:a16="http://schemas.microsoft.com/office/drawing/2014/main" id="{E2E88B4C-DA79-CC41-98E9-9182634B031C}"/>
              </a:ext>
            </a:extLst>
          </p:cNvPr>
          <p:cNvSpPr>
            <a:spLocks noGrp="1"/>
          </p:cNvSpPr>
          <p:nvPr>
            <p:ph type="body" sz="quarter" idx="12" hasCustomPrompt="1"/>
          </p:nvPr>
        </p:nvSpPr>
        <p:spPr>
          <a:xfrm>
            <a:off x="341148" y="5475599"/>
            <a:ext cx="4363775" cy="494000"/>
          </a:xfrm>
        </p:spPr>
        <p:txBody>
          <a:bodyPr lIns="0" tIns="0" rIns="0" bIns="0" anchor="ctr">
            <a:noAutofit/>
          </a:bodyPr>
          <a:lstStyle>
            <a:lvl1pPr marL="0" indent="0" algn="l">
              <a:spcBef>
                <a:spcPts val="0"/>
              </a:spcBef>
              <a:buNone/>
              <a:defRPr sz="1108" b="1" baseline="0">
                <a:solidFill>
                  <a:schemeClr val="tx1"/>
                </a:solidFill>
                <a:latin typeface="Yu Gothic UI" panose="020B0500000000000000" pitchFamily="50" charset="-128"/>
                <a:ea typeface="Yu Gothic UI" panose="020B0500000000000000" pitchFamily="50" charset="-128"/>
              </a:defRPr>
            </a:lvl1pPr>
          </a:lstStyle>
          <a:p>
            <a:r>
              <a:rPr kumimoji="1" lang="ja-JP" altLang="en-US" dirty="0"/>
              <a:t>名前</a:t>
            </a:r>
          </a:p>
        </p:txBody>
      </p:sp>
      <p:sp>
        <p:nvSpPr>
          <p:cNvPr id="8" name="テキスト プレースホルダー 7">
            <a:extLst>
              <a:ext uri="{FF2B5EF4-FFF2-40B4-BE49-F238E27FC236}">
                <a16:creationId xmlns:a16="http://schemas.microsoft.com/office/drawing/2014/main" id="{41877E83-27AD-F84F-8D0E-74403068DF66}"/>
              </a:ext>
            </a:extLst>
          </p:cNvPr>
          <p:cNvSpPr>
            <a:spLocks noGrp="1"/>
          </p:cNvSpPr>
          <p:nvPr>
            <p:ph type="body" sz="quarter" idx="13" hasCustomPrompt="1"/>
          </p:nvPr>
        </p:nvSpPr>
        <p:spPr>
          <a:xfrm>
            <a:off x="341147" y="1838759"/>
            <a:ext cx="6178351" cy="264422"/>
          </a:xfrm>
        </p:spPr>
        <p:txBody>
          <a:bodyPr lIns="0" tIns="36000" rIns="0" bIns="36000" anchor="ctr">
            <a:spAutoFit/>
          </a:bodyPr>
          <a:lstStyle>
            <a:lvl1pPr marL="0" indent="0">
              <a:spcBef>
                <a:spcPts val="0"/>
              </a:spcBef>
              <a:buNone/>
              <a:defRPr sz="1246" b="1" i="0" baseline="0">
                <a:solidFill>
                  <a:srgbClr val="000F78"/>
                </a:solidFill>
                <a:latin typeface="Yu Gothic UI" panose="020B0500000000000000" pitchFamily="50" charset="-128"/>
                <a:ea typeface="Yu Gothic UI" panose="020B0500000000000000" pitchFamily="50" charset="-128"/>
              </a:defRPr>
            </a:lvl1pPr>
          </a:lstStyle>
          <a:p>
            <a:r>
              <a:rPr kumimoji="1" lang="ja-JP" altLang="en-US" dirty="0"/>
              <a:t>サブタイトル</a:t>
            </a:r>
          </a:p>
        </p:txBody>
      </p:sp>
      <p:cxnSp>
        <p:nvCxnSpPr>
          <p:cNvPr id="6" name="直線コネクタ 5">
            <a:extLst>
              <a:ext uri="{FF2B5EF4-FFF2-40B4-BE49-F238E27FC236}">
                <a16:creationId xmlns:a16="http://schemas.microsoft.com/office/drawing/2014/main" id="{17E17235-D718-F341-A1F6-9D65CCF7A33F}"/>
              </a:ext>
            </a:extLst>
          </p:cNvPr>
          <p:cNvCxnSpPr/>
          <p:nvPr userDrawn="1"/>
        </p:nvCxnSpPr>
        <p:spPr>
          <a:xfrm>
            <a:off x="341447" y="4968802"/>
            <a:ext cx="3090462" cy="0"/>
          </a:xfrm>
          <a:prstGeom prst="line">
            <a:avLst/>
          </a:prstGeom>
          <a:ln w="31750">
            <a:solidFill>
              <a:srgbClr val="000F78"/>
            </a:solidFill>
          </a:ln>
        </p:spPr>
        <p:style>
          <a:lnRef idx="1">
            <a:schemeClr val="accent1"/>
          </a:lnRef>
          <a:fillRef idx="0">
            <a:schemeClr val="accent1"/>
          </a:fillRef>
          <a:effectRef idx="0">
            <a:schemeClr val="accent1"/>
          </a:effectRef>
          <a:fontRef idx="minor">
            <a:schemeClr val="tx1"/>
          </a:fontRef>
        </p:style>
      </p:cxnSp>
      <p:grpSp>
        <p:nvGrpSpPr>
          <p:cNvPr id="11" name="グループ化 10">
            <a:extLst>
              <a:ext uri="{FF2B5EF4-FFF2-40B4-BE49-F238E27FC236}">
                <a16:creationId xmlns:a16="http://schemas.microsoft.com/office/drawing/2014/main" id="{26507EF2-3502-4FA8-9408-DCDAD154BB9E}"/>
              </a:ext>
            </a:extLst>
          </p:cNvPr>
          <p:cNvGrpSpPr>
            <a:grpSpLocks noChangeAspect="1"/>
          </p:cNvGrpSpPr>
          <p:nvPr userDrawn="1"/>
        </p:nvGrpSpPr>
        <p:grpSpPr>
          <a:xfrm>
            <a:off x="341145" y="8730419"/>
            <a:ext cx="530862" cy="557090"/>
            <a:chOff x="200472" y="6597352"/>
            <a:chExt cx="355987" cy="179051"/>
          </a:xfrm>
        </p:grpSpPr>
        <p:sp>
          <p:nvSpPr>
            <p:cNvPr id="12" name="Freeform 290">
              <a:extLst>
                <a:ext uri="{FF2B5EF4-FFF2-40B4-BE49-F238E27FC236}">
                  <a16:creationId xmlns:a16="http://schemas.microsoft.com/office/drawing/2014/main" id="{3989E6D8-2EA8-4E3A-B666-9CC800106290}"/>
                </a:ext>
              </a:extLst>
            </p:cNvPr>
            <p:cNvSpPr>
              <a:spLocks noChangeAspect="1"/>
            </p:cNvSpPr>
            <p:nvPr/>
          </p:nvSpPr>
          <p:spPr bwMode="auto">
            <a:xfrm>
              <a:off x="508801" y="6598074"/>
              <a:ext cx="47658" cy="177607"/>
            </a:xfrm>
            <a:custGeom>
              <a:avLst/>
              <a:gdLst/>
              <a:ahLst/>
              <a:cxnLst>
                <a:cxn ang="0">
                  <a:pos x="132" y="0"/>
                </a:cxn>
                <a:cxn ang="0">
                  <a:pos x="0" y="0"/>
                </a:cxn>
                <a:cxn ang="0">
                  <a:pos x="0" y="0"/>
                </a:cxn>
                <a:cxn ang="0">
                  <a:pos x="5" y="121"/>
                </a:cxn>
                <a:cxn ang="0">
                  <a:pos x="7" y="183"/>
                </a:cxn>
                <a:cxn ang="0">
                  <a:pos x="8" y="246"/>
                </a:cxn>
                <a:cxn ang="0">
                  <a:pos x="8" y="246"/>
                </a:cxn>
                <a:cxn ang="0">
                  <a:pos x="7" y="310"/>
                </a:cxn>
                <a:cxn ang="0">
                  <a:pos x="5" y="372"/>
                </a:cxn>
                <a:cxn ang="0">
                  <a:pos x="0" y="492"/>
                </a:cxn>
                <a:cxn ang="0">
                  <a:pos x="132" y="492"/>
                </a:cxn>
                <a:cxn ang="0">
                  <a:pos x="132" y="492"/>
                </a:cxn>
                <a:cxn ang="0">
                  <a:pos x="127" y="372"/>
                </a:cxn>
                <a:cxn ang="0">
                  <a:pos x="124" y="310"/>
                </a:cxn>
                <a:cxn ang="0">
                  <a:pos x="124" y="246"/>
                </a:cxn>
                <a:cxn ang="0">
                  <a:pos x="124" y="246"/>
                </a:cxn>
                <a:cxn ang="0">
                  <a:pos x="124" y="183"/>
                </a:cxn>
                <a:cxn ang="0">
                  <a:pos x="127" y="121"/>
                </a:cxn>
                <a:cxn ang="0">
                  <a:pos x="132" y="0"/>
                </a:cxn>
                <a:cxn ang="0">
                  <a:pos x="132" y="0"/>
                </a:cxn>
              </a:cxnLst>
              <a:rect l="0" t="0" r="r" b="b"/>
              <a:pathLst>
                <a:path w="132" h="492">
                  <a:moveTo>
                    <a:pt x="132" y="0"/>
                  </a:moveTo>
                  <a:lnTo>
                    <a:pt x="0" y="0"/>
                  </a:lnTo>
                  <a:lnTo>
                    <a:pt x="0" y="0"/>
                  </a:lnTo>
                  <a:lnTo>
                    <a:pt x="5" y="121"/>
                  </a:lnTo>
                  <a:lnTo>
                    <a:pt x="7" y="183"/>
                  </a:lnTo>
                  <a:lnTo>
                    <a:pt x="8" y="246"/>
                  </a:lnTo>
                  <a:lnTo>
                    <a:pt x="8" y="246"/>
                  </a:lnTo>
                  <a:lnTo>
                    <a:pt x="7" y="310"/>
                  </a:lnTo>
                  <a:lnTo>
                    <a:pt x="5" y="372"/>
                  </a:lnTo>
                  <a:lnTo>
                    <a:pt x="0" y="492"/>
                  </a:lnTo>
                  <a:lnTo>
                    <a:pt x="132" y="492"/>
                  </a:lnTo>
                  <a:lnTo>
                    <a:pt x="132" y="492"/>
                  </a:lnTo>
                  <a:lnTo>
                    <a:pt x="127" y="372"/>
                  </a:lnTo>
                  <a:lnTo>
                    <a:pt x="124" y="310"/>
                  </a:lnTo>
                  <a:lnTo>
                    <a:pt x="124" y="246"/>
                  </a:lnTo>
                  <a:lnTo>
                    <a:pt x="124" y="246"/>
                  </a:lnTo>
                  <a:lnTo>
                    <a:pt x="124" y="183"/>
                  </a:lnTo>
                  <a:lnTo>
                    <a:pt x="127" y="121"/>
                  </a:lnTo>
                  <a:lnTo>
                    <a:pt x="132" y="0"/>
                  </a:lnTo>
                  <a:lnTo>
                    <a:pt x="132" y="0"/>
                  </a:lnTo>
                  <a:close/>
                </a:path>
              </a:pathLst>
            </a:custGeom>
            <a:solidFill>
              <a:srgbClr val="005BAC"/>
            </a:solidFill>
            <a:ln w="9525">
              <a:noFill/>
              <a:round/>
              <a:headEnd/>
              <a:tailEnd/>
            </a:ln>
          </p:spPr>
          <p:txBody>
            <a:bodyPr/>
            <a:lstStyle/>
            <a:p>
              <a:pPr>
                <a:defRPr/>
              </a:pPr>
              <a:endParaRPr lang="ja-JP" altLang="en-US" sz="1246" dirty="0">
                <a:solidFill>
                  <a:prstClr val="black"/>
                </a:solidFill>
              </a:endParaRPr>
            </a:p>
          </p:txBody>
        </p:sp>
        <p:sp>
          <p:nvSpPr>
            <p:cNvPr id="13" name="Freeform 291">
              <a:extLst>
                <a:ext uri="{FF2B5EF4-FFF2-40B4-BE49-F238E27FC236}">
                  <a16:creationId xmlns:a16="http://schemas.microsoft.com/office/drawing/2014/main" id="{3321115C-3382-44B9-BC99-C7448B36F287}"/>
                </a:ext>
              </a:extLst>
            </p:cNvPr>
            <p:cNvSpPr>
              <a:spLocks noChangeAspect="1"/>
            </p:cNvSpPr>
            <p:nvPr/>
          </p:nvSpPr>
          <p:spPr bwMode="auto">
            <a:xfrm>
              <a:off x="200472" y="6597352"/>
              <a:ext cx="303997" cy="179051"/>
            </a:xfrm>
            <a:custGeom>
              <a:avLst/>
              <a:gdLst/>
              <a:ahLst/>
              <a:cxnLst>
                <a:cxn ang="0">
                  <a:pos x="670" y="265"/>
                </a:cxn>
                <a:cxn ang="0">
                  <a:pos x="719" y="240"/>
                </a:cxn>
                <a:cxn ang="0">
                  <a:pos x="757" y="208"/>
                </a:cxn>
                <a:cxn ang="0">
                  <a:pos x="780" y="168"/>
                </a:cxn>
                <a:cxn ang="0">
                  <a:pos x="786" y="148"/>
                </a:cxn>
                <a:cxn ang="0">
                  <a:pos x="788" y="127"/>
                </a:cxn>
                <a:cxn ang="0">
                  <a:pos x="788" y="115"/>
                </a:cxn>
                <a:cxn ang="0">
                  <a:pos x="784" y="92"/>
                </a:cxn>
                <a:cxn ang="0">
                  <a:pos x="776" y="72"/>
                </a:cxn>
                <a:cxn ang="0">
                  <a:pos x="765" y="54"/>
                </a:cxn>
                <a:cxn ang="0">
                  <a:pos x="757" y="46"/>
                </a:cxn>
                <a:cxn ang="0">
                  <a:pos x="724" y="22"/>
                </a:cxn>
                <a:cxn ang="0">
                  <a:pos x="683" y="8"/>
                </a:cxn>
                <a:cxn ang="0">
                  <a:pos x="637" y="2"/>
                </a:cxn>
                <a:cxn ang="0">
                  <a:pos x="586" y="0"/>
                </a:cxn>
                <a:cxn ang="0">
                  <a:pos x="529" y="2"/>
                </a:cxn>
                <a:cxn ang="0">
                  <a:pos x="413" y="5"/>
                </a:cxn>
                <a:cxn ang="0">
                  <a:pos x="364" y="5"/>
                </a:cxn>
                <a:cxn ang="0">
                  <a:pos x="372" y="167"/>
                </a:cxn>
                <a:cxn ang="0">
                  <a:pos x="373" y="313"/>
                </a:cxn>
                <a:cxn ang="0">
                  <a:pos x="311" y="242"/>
                </a:cxn>
                <a:cxn ang="0">
                  <a:pos x="187" y="86"/>
                </a:cxn>
                <a:cxn ang="0">
                  <a:pos x="0" y="5"/>
                </a:cxn>
                <a:cxn ang="0">
                  <a:pos x="7" y="126"/>
                </a:cxn>
                <a:cxn ang="0">
                  <a:pos x="10" y="251"/>
                </a:cxn>
                <a:cxn ang="0">
                  <a:pos x="8" y="315"/>
                </a:cxn>
                <a:cxn ang="0">
                  <a:pos x="0" y="497"/>
                </a:cxn>
                <a:cxn ang="0">
                  <a:pos x="107" y="497"/>
                </a:cxn>
                <a:cxn ang="0">
                  <a:pos x="97" y="319"/>
                </a:cxn>
                <a:cxn ang="0">
                  <a:pos x="95" y="165"/>
                </a:cxn>
                <a:cxn ang="0">
                  <a:pos x="162" y="242"/>
                </a:cxn>
                <a:cxn ang="0">
                  <a:pos x="299" y="410"/>
                </a:cxn>
                <a:cxn ang="0">
                  <a:pos x="362" y="497"/>
                </a:cxn>
                <a:cxn ang="0">
                  <a:pos x="473" y="497"/>
                </a:cxn>
                <a:cxn ang="0">
                  <a:pos x="467" y="315"/>
                </a:cxn>
                <a:cxn ang="0">
                  <a:pos x="465" y="251"/>
                </a:cxn>
                <a:cxn ang="0">
                  <a:pos x="468" y="68"/>
                </a:cxn>
                <a:cxn ang="0">
                  <a:pos x="502" y="67"/>
                </a:cxn>
                <a:cxn ang="0">
                  <a:pos x="543" y="67"/>
                </a:cxn>
                <a:cxn ang="0">
                  <a:pos x="591" y="72"/>
                </a:cxn>
                <a:cxn ang="0">
                  <a:pos x="618" y="84"/>
                </a:cxn>
                <a:cxn ang="0">
                  <a:pos x="630" y="94"/>
                </a:cxn>
                <a:cxn ang="0">
                  <a:pos x="643" y="113"/>
                </a:cxn>
                <a:cxn ang="0">
                  <a:pos x="649" y="145"/>
                </a:cxn>
                <a:cxn ang="0">
                  <a:pos x="648" y="154"/>
                </a:cxn>
                <a:cxn ang="0">
                  <a:pos x="643" y="175"/>
                </a:cxn>
                <a:cxn ang="0">
                  <a:pos x="634" y="192"/>
                </a:cxn>
                <a:cxn ang="0">
                  <a:pos x="618" y="208"/>
                </a:cxn>
                <a:cxn ang="0">
                  <a:pos x="589" y="227"/>
                </a:cxn>
                <a:cxn ang="0">
                  <a:pos x="542" y="245"/>
                </a:cxn>
                <a:cxn ang="0">
                  <a:pos x="515" y="253"/>
                </a:cxn>
                <a:cxn ang="0">
                  <a:pos x="603" y="370"/>
                </a:cxn>
                <a:cxn ang="0">
                  <a:pos x="689" y="497"/>
                </a:cxn>
                <a:cxn ang="0">
                  <a:pos x="843" y="497"/>
                </a:cxn>
                <a:cxn ang="0">
                  <a:pos x="707" y="318"/>
                </a:cxn>
                <a:cxn ang="0">
                  <a:pos x="670" y="265"/>
                </a:cxn>
              </a:cxnLst>
              <a:rect l="0" t="0" r="r" b="b"/>
              <a:pathLst>
                <a:path w="843" h="497">
                  <a:moveTo>
                    <a:pt x="670" y="265"/>
                  </a:moveTo>
                  <a:lnTo>
                    <a:pt x="670" y="265"/>
                  </a:lnTo>
                  <a:lnTo>
                    <a:pt x="697" y="254"/>
                  </a:lnTo>
                  <a:lnTo>
                    <a:pt x="719" y="240"/>
                  </a:lnTo>
                  <a:lnTo>
                    <a:pt x="740" y="226"/>
                  </a:lnTo>
                  <a:lnTo>
                    <a:pt x="757" y="208"/>
                  </a:lnTo>
                  <a:lnTo>
                    <a:pt x="770" y="189"/>
                  </a:lnTo>
                  <a:lnTo>
                    <a:pt x="780" y="168"/>
                  </a:lnTo>
                  <a:lnTo>
                    <a:pt x="784" y="159"/>
                  </a:lnTo>
                  <a:lnTo>
                    <a:pt x="786" y="148"/>
                  </a:lnTo>
                  <a:lnTo>
                    <a:pt x="788" y="138"/>
                  </a:lnTo>
                  <a:lnTo>
                    <a:pt x="788" y="127"/>
                  </a:lnTo>
                  <a:lnTo>
                    <a:pt x="788" y="127"/>
                  </a:lnTo>
                  <a:lnTo>
                    <a:pt x="788" y="115"/>
                  </a:lnTo>
                  <a:lnTo>
                    <a:pt x="786" y="103"/>
                  </a:lnTo>
                  <a:lnTo>
                    <a:pt x="784" y="92"/>
                  </a:lnTo>
                  <a:lnTo>
                    <a:pt x="781" y="81"/>
                  </a:lnTo>
                  <a:lnTo>
                    <a:pt x="776" y="72"/>
                  </a:lnTo>
                  <a:lnTo>
                    <a:pt x="770" y="62"/>
                  </a:lnTo>
                  <a:lnTo>
                    <a:pt x="765" y="54"/>
                  </a:lnTo>
                  <a:lnTo>
                    <a:pt x="757" y="46"/>
                  </a:lnTo>
                  <a:lnTo>
                    <a:pt x="757" y="46"/>
                  </a:lnTo>
                  <a:lnTo>
                    <a:pt x="742" y="32"/>
                  </a:lnTo>
                  <a:lnTo>
                    <a:pt x="724" y="22"/>
                  </a:lnTo>
                  <a:lnTo>
                    <a:pt x="705" y="14"/>
                  </a:lnTo>
                  <a:lnTo>
                    <a:pt x="683" y="8"/>
                  </a:lnTo>
                  <a:lnTo>
                    <a:pt x="661" y="5"/>
                  </a:lnTo>
                  <a:lnTo>
                    <a:pt x="637" y="2"/>
                  </a:lnTo>
                  <a:lnTo>
                    <a:pt x="611" y="2"/>
                  </a:lnTo>
                  <a:lnTo>
                    <a:pt x="586" y="0"/>
                  </a:lnTo>
                  <a:lnTo>
                    <a:pt x="586" y="0"/>
                  </a:lnTo>
                  <a:lnTo>
                    <a:pt x="529" y="2"/>
                  </a:lnTo>
                  <a:lnTo>
                    <a:pt x="470" y="3"/>
                  </a:lnTo>
                  <a:lnTo>
                    <a:pt x="413" y="5"/>
                  </a:lnTo>
                  <a:lnTo>
                    <a:pt x="364" y="5"/>
                  </a:lnTo>
                  <a:lnTo>
                    <a:pt x="364" y="5"/>
                  </a:lnTo>
                  <a:lnTo>
                    <a:pt x="368" y="86"/>
                  </a:lnTo>
                  <a:lnTo>
                    <a:pt x="372" y="167"/>
                  </a:lnTo>
                  <a:lnTo>
                    <a:pt x="373" y="243"/>
                  </a:lnTo>
                  <a:lnTo>
                    <a:pt x="373" y="313"/>
                  </a:lnTo>
                  <a:lnTo>
                    <a:pt x="373" y="313"/>
                  </a:lnTo>
                  <a:lnTo>
                    <a:pt x="311" y="242"/>
                  </a:lnTo>
                  <a:lnTo>
                    <a:pt x="249" y="165"/>
                  </a:lnTo>
                  <a:lnTo>
                    <a:pt x="187" y="86"/>
                  </a:lnTo>
                  <a:lnTo>
                    <a:pt x="129" y="5"/>
                  </a:lnTo>
                  <a:lnTo>
                    <a:pt x="0" y="5"/>
                  </a:lnTo>
                  <a:lnTo>
                    <a:pt x="0" y="5"/>
                  </a:lnTo>
                  <a:lnTo>
                    <a:pt x="7" y="126"/>
                  </a:lnTo>
                  <a:lnTo>
                    <a:pt x="8" y="188"/>
                  </a:lnTo>
                  <a:lnTo>
                    <a:pt x="10" y="251"/>
                  </a:lnTo>
                  <a:lnTo>
                    <a:pt x="10" y="251"/>
                  </a:lnTo>
                  <a:lnTo>
                    <a:pt x="8" y="315"/>
                  </a:lnTo>
                  <a:lnTo>
                    <a:pt x="7" y="377"/>
                  </a:lnTo>
                  <a:lnTo>
                    <a:pt x="0" y="497"/>
                  </a:lnTo>
                  <a:lnTo>
                    <a:pt x="107" y="497"/>
                  </a:lnTo>
                  <a:lnTo>
                    <a:pt x="107" y="497"/>
                  </a:lnTo>
                  <a:lnTo>
                    <a:pt x="100" y="408"/>
                  </a:lnTo>
                  <a:lnTo>
                    <a:pt x="97" y="319"/>
                  </a:lnTo>
                  <a:lnTo>
                    <a:pt x="95" y="238"/>
                  </a:lnTo>
                  <a:lnTo>
                    <a:pt x="95" y="165"/>
                  </a:lnTo>
                  <a:lnTo>
                    <a:pt x="95" y="165"/>
                  </a:lnTo>
                  <a:lnTo>
                    <a:pt x="162" y="242"/>
                  </a:lnTo>
                  <a:lnTo>
                    <a:pt x="230" y="324"/>
                  </a:lnTo>
                  <a:lnTo>
                    <a:pt x="299" y="410"/>
                  </a:lnTo>
                  <a:lnTo>
                    <a:pt x="330" y="454"/>
                  </a:lnTo>
                  <a:lnTo>
                    <a:pt x="362" y="497"/>
                  </a:lnTo>
                  <a:lnTo>
                    <a:pt x="473" y="497"/>
                  </a:lnTo>
                  <a:lnTo>
                    <a:pt x="473" y="497"/>
                  </a:lnTo>
                  <a:lnTo>
                    <a:pt x="468" y="377"/>
                  </a:lnTo>
                  <a:lnTo>
                    <a:pt x="467" y="315"/>
                  </a:lnTo>
                  <a:lnTo>
                    <a:pt x="465" y="251"/>
                  </a:lnTo>
                  <a:lnTo>
                    <a:pt x="465" y="251"/>
                  </a:lnTo>
                  <a:lnTo>
                    <a:pt x="465" y="159"/>
                  </a:lnTo>
                  <a:lnTo>
                    <a:pt x="468" y="68"/>
                  </a:lnTo>
                  <a:lnTo>
                    <a:pt x="468" y="68"/>
                  </a:lnTo>
                  <a:lnTo>
                    <a:pt x="502" y="67"/>
                  </a:lnTo>
                  <a:lnTo>
                    <a:pt x="543" y="67"/>
                  </a:lnTo>
                  <a:lnTo>
                    <a:pt x="543" y="67"/>
                  </a:lnTo>
                  <a:lnTo>
                    <a:pt x="568" y="68"/>
                  </a:lnTo>
                  <a:lnTo>
                    <a:pt x="591" y="72"/>
                  </a:lnTo>
                  <a:lnTo>
                    <a:pt x="610" y="80"/>
                  </a:lnTo>
                  <a:lnTo>
                    <a:pt x="618" y="84"/>
                  </a:lnTo>
                  <a:lnTo>
                    <a:pt x="624" y="89"/>
                  </a:lnTo>
                  <a:lnTo>
                    <a:pt x="630" y="94"/>
                  </a:lnTo>
                  <a:lnTo>
                    <a:pt x="635" y="100"/>
                  </a:lnTo>
                  <a:lnTo>
                    <a:pt x="643" y="113"/>
                  </a:lnTo>
                  <a:lnTo>
                    <a:pt x="648" y="127"/>
                  </a:lnTo>
                  <a:lnTo>
                    <a:pt x="649" y="145"/>
                  </a:lnTo>
                  <a:lnTo>
                    <a:pt x="649" y="145"/>
                  </a:lnTo>
                  <a:lnTo>
                    <a:pt x="648" y="154"/>
                  </a:lnTo>
                  <a:lnTo>
                    <a:pt x="646" y="165"/>
                  </a:lnTo>
                  <a:lnTo>
                    <a:pt x="643" y="175"/>
                  </a:lnTo>
                  <a:lnTo>
                    <a:pt x="638" y="184"/>
                  </a:lnTo>
                  <a:lnTo>
                    <a:pt x="634" y="192"/>
                  </a:lnTo>
                  <a:lnTo>
                    <a:pt x="626" y="200"/>
                  </a:lnTo>
                  <a:lnTo>
                    <a:pt x="618" y="208"/>
                  </a:lnTo>
                  <a:lnTo>
                    <a:pt x="610" y="215"/>
                  </a:lnTo>
                  <a:lnTo>
                    <a:pt x="589" y="227"/>
                  </a:lnTo>
                  <a:lnTo>
                    <a:pt x="567" y="237"/>
                  </a:lnTo>
                  <a:lnTo>
                    <a:pt x="542" y="245"/>
                  </a:lnTo>
                  <a:lnTo>
                    <a:pt x="515" y="253"/>
                  </a:lnTo>
                  <a:lnTo>
                    <a:pt x="515" y="253"/>
                  </a:lnTo>
                  <a:lnTo>
                    <a:pt x="557" y="308"/>
                  </a:lnTo>
                  <a:lnTo>
                    <a:pt x="603" y="370"/>
                  </a:lnTo>
                  <a:lnTo>
                    <a:pt x="648" y="435"/>
                  </a:lnTo>
                  <a:lnTo>
                    <a:pt x="689" y="497"/>
                  </a:lnTo>
                  <a:lnTo>
                    <a:pt x="843" y="497"/>
                  </a:lnTo>
                  <a:lnTo>
                    <a:pt x="843" y="497"/>
                  </a:lnTo>
                  <a:lnTo>
                    <a:pt x="748" y="375"/>
                  </a:lnTo>
                  <a:lnTo>
                    <a:pt x="707" y="318"/>
                  </a:lnTo>
                  <a:lnTo>
                    <a:pt x="670" y="265"/>
                  </a:lnTo>
                  <a:lnTo>
                    <a:pt x="670" y="265"/>
                  </a:lnTo>
                  <a:close/>
                </a:path>
              </a:pathLst>
            </a:custGeom>
            <a:solidFill>
              <a:srgbClr val="005BAC"/>
            </a:solidFill>
            <a:ln w="9525">
              <a:noFill/>
              <a:round/>
              <a:headEnd/>
              <a:tailEnd/>
            </a:ln>
          </p:spPr>
          <p:txBody>
            <a:bodyPr/>
            <a:lstStyle/>
            <a:p>
              <a:pPr>
                <a:defRPr/>
              </a:pPr>
              <a:endParaRPr lang="ja-JP" altLang="en-US" sz="1246" dirty="0">
                <a:solidFill>
                  <a:prstClr val="black"/>
                </a:solidFill>
              </a:endParaRPr>
            </a:p>
          </p:txBody>
        </p:sp>
      </p:grpSp>
      <p:grpSp>
        <p:nvGrpSpPr>
          <p:cNvPr id="14" name="グループ化 13">
            <a:extLst>
              <a:ext uri="{FF2B5EF4-FFF2-40B4-BE49-F238E27FC236}">
                <a16:creationId xmlns:a16="http://schemas.microsoft.com/office/drawing/2014/main" id="{FC6AEEB8-E67D-430D-9306-8190F7754AA5}"/>
              </a:ext>
            </a:extLst>
          </p:cNvPr>
          <p:cNvGrpSpPr>
            <a:grpSpLocks noChangeAspect="1"/>
          </p:cNvGrpSpPr>
          <p:nvPr userDrawn="1"/>
        </p:nvGrpSpPr>
        <p:grpSpPr>
          <a:xfrm>
            <a:off x="5018162" y="8631737"/>
            <a:ext cx="1333385" cy="752639"/>
            <a:chOff x="2164440" y="2676566"/>
            <a:chExt cx="5572788" cy="1507657"/>
          </a:xfrm>
        </p:grpSpPr>
        <p:grpSp>
          <p:nvGrpSpPr>
            <p:cNvPr id="19" name="グループ化 18">
              <a:extLst>
                <a:ext uri="{FF2B5EF4-FFF2-40B4-BE49-F238E27FC236}">
                  <a16:creationId xmlns:a16="http://schemas.microsoft.com/office/drawing/2014/main" id="{2D9234E8-63B9-4D6C-A48D-0878F6B7336D}"/>
                </a:ext>
              </a:extLst>
            </p:cNvPr>
            <p:cNvGrpSpPr/>
            <p:nvPr userDrawn="1"/>
          </p:nvGrpSpPr>
          <p:grpSpPr>
            <a:xfrm>
              <a:off x="2346016" y="3304475"/>
              <a:ext cx="5209046" cy="404857"/>
              <a:chOff x="2346016" y="3304475"/>
              <a:chExt cx="5209046" cy="404857"/>
            </a:xfrm>
            <a:solidFill>
              <a:srgbClr val="005BAC"/>
            </a:solidFill>
          </p:grpSpPr>
          <p:sp>
            <p:nvSpPr>
              <p:cNvPr id="22" name="フリーフォーム: 図形 21">
                <a:extLst>
                  <a:ext uri="{FF2B5EF4-FFF2-40B4-BE49-F238E27FC236}">
                    <a16:creationId xmlns:a16="http://schemas.microsoft.com/office/drawing/2014/main" id="{8D276CCB-743C-4A78-AA2E-07754A0BB9F9}"/>
                  </a:ext>
                </a:extLst>
              </p:cNvPr>
              <p:cNvSpPr/>
              <p:nvPr/>
            </p:nvSpPr>
            <p:spPr>
              <a:xfrm>
                <a:off x="2346016" y="3325721"/>
                <a:ext cx="285249" cy="383611"/>
              </a:xfrm>
              <a:custGeom>
                <a:avLst/>
                <a:gdLst>
                  <a:gd name="connsiteX0" fmla="*/ 271282 w 285249"/>
                  <a:gd name="connsiteY0" fmla="*/ 77706 h 383611"/>
                  <a:gd name="connsiteX1" fmla="*/ 194166 w 285249"/>
                  <a:gd name="connsiteY1" fmla="*/ 58525 h 383611"/>
                  <a:gd name="connsiteX2" fmla="*/ 131903 w 285249"/>
                  <a:gd name="connsiteY2" fmla="*/ 101116 h 383611"/>
                  <a:gd name="connsiteX3" fmla="*/ 258495 w 285249"/>
                  <a:gd name="connsiteY3" fmla="*/ 260167 h 383611"/>
                  <a:gd name="connsiteX4" fmla="*/ 105837 w 285249"/>
                  <a:gd name="connsiteY4" fmla="*/ 384103 h 383611"/>
                  <a:gd name="connsiteX5" fmla="*/ 0 w 285249"/>
                  <a:gd name="connsiteY5" fmla="*/ 363349 h 383611"/>
                  <a:gd name="connsiteX6" fmla="*/ 19181 w 285249"/>
                  <a:gd name="connsiteY6" fmla="*/ 300004 h 383611"/>
                  <a:gd name="connsiteX7" fmla="*/ 110165 w 285249"/>
                  <a:gd name="connsiteY7" fmla="*/ 325578 h 383611"/>
                  <a:gd name="connsiteX8" fmla="*/ 180887 w 285249"/>
                  <a:gd name="connsiteY8" fmla="*/ 267544 h 383611"/>
                  <a:gd name="connsiteX9" fmla="*/ 54296 w 285249"/>
                  <a:gd name="connsiteY9" fmla="*/ 112231 h 383611"/>
                  <a:gd name="connsiteX10" fmla="*/ 192592 w 285249"/>
                  <a:gd name="connsiteY10" fmla="*/ 0 h 383611"/>
                  <a:gd name="connsiteX11" fmla="*/ 288889 w 285249"/>
                  <a:gd name="connsiteY11" fmla="*/ 16525 h 383611"/>
                  <a:gd name="connsiteX12" fmla="*/ 271282 w 285249"/>
                  <a:gd name="connsiteY12" fmla="*/ 77706 h 383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5249" h="383611">
                    <a:moveTo>
                      <a:pt x="271282" y="77706"/>
                    </a:moveTo>
                    <a:cubicBezTo>
                      <a:pt x="249446" y="66493"/>
                      <a:pt x="221314" y="58525"/>
                      <a:pt x="194166" y="58525"/>
                    </a:cubicBezTo>
                    <a:cubicBezTo>
                      <a:pt x="167609" y="58525"/>
                      <a:pt x="131903" y="69148"/>
                      <a:pt x="131903" y="101116"/>
                    </a:cubicBezTo>
                    <a:cubicBezTo>
                      <a:pt x="131903" y="160723"/>
                      <a:pt x="258495" y="156985"/>
                      <a:pt x="258495" y="260167"/>
                    </a:cubicBezTo>
                    <a:cubicBezTo>
                      <a:pt x="258495" y="351152"/>
                      <a:pt x="187183" y="384103"/>
                      <a:pt x="105837" y="384103"/>
                    </a:cubicBezTo>
                    <a:cubicBezTo>
                      <a:pt x="70230" y="384103"/>
                      <a:pt x="33443" y="375644"/>
                      <a:pt x="0" y="363349"/>
                    </a:cubicBezTo>
                    <a:lnTo>
                      <a:pt x="19181" y="300004"/>
                    </a:lnTo>
                    <a:cubicBezTo>
                      <a:pt x="47902" y="313282"/>
                      <a:pt x="78198" y="325578"/>
                      <a:pt x="110165" y="325578"/>
                    </a:cubicBezTo>
                    <a:cubicBezTo>
                      <a:pt x="145871" y="325578"/>
                      <a:pt x="180887" y="307479"/>
                      <a:pt x="180887" y="267544"/>
                    </a:cubicBezTo>
                    <a:cubicBezTo>
                      <a:pt x="180887" y="200461"/>
                      <a:pt x="54296" y="211183"/>
                      <a:pt x="54296" y="112231"/>
                    </a:cubicBezTo>
                    <a:cubicBezTo>
                      <a:pt x="54296" y="34033"/>
                      <a:pt x="121280" y="0"/>
                      <a:pt x="192592" y="0"/>
                    </a:cubicBezTo>
                    <a:cubicBezTo>
                      <a:pt x="225052" y="0"/>
                      <a:pt x="258593" y="4230"/>
                      <a:pt x="288889" y="16525"/>
                    </a:cubicBezTo>
                    <a:lnTo>
                      <a:pt x="271282" y="77706"/>
                    </a:lnTo>
                    <a:close/>
                  </a:path>
                </a:pathLst>
              </a:custGeom>
              <a:grpFill/>
              <a:ln w="9827" cap="flat">
                <a:noFill/>
                <a:prstDash val="solid"/>
                <a:miter/>
              </a:ln>
            </p:spPr>
            <p:txBody>
              <a:bodyPr rtlCol="0" anchor="ctr"/>
              <a:lstStyle/>
              <a:p>
                <a:endParaRPr lang="ja-JP" altLang="en-US" sz="1246"/>
              </a:p>
            </p:txBody>
          </p:sp>
          <p:sp>
            <p:nvSpPr>
              <p:cNvPr id="23" name="フリーフォーム: 図形 22">
                <a:extLst>
                  <a:ext uri="{FF2B5EF4-FFF2-40B4-BE49-F238E27FC236}">
                    <a16:creationId xmlns:a16="http://schemas.microsoft.com/office/drawing/2014/main" id="{FE0416B6-0D7B-4C6F-825C-C1F12BA7A0C9}"/>
                  </a:ext>
                </a:extLst>
              </p:cNvPr>
              <p:cNvSpPr/>
              <p:nvPr/>
            </p:nvSpPr>
            <p:spPr>
              <a:xfrm>
                <a:off x="2624577" y="3304475"/>
                <a:ext cx="285249" cy="393447"/>
              </a:xfrm>
              <a:custGeom>
                <a:avLst/>
                <a:gdLst>
                  <a:gd name="connsiteX0" fmla="*/ 85181 w 285249"/>
                  <a:gd name="connsiteY0" fmla="*/ 0 h 393447"/>
                  <a:gd name="connsiteX1" fmla="*/ 156494 w 285249"/>
                  <a:gd name="connsiteY1" fmla="*/ 0 h 393447"/>
                  <a:gd name="connsiteX2" fmla="*/ 122460 w 285249"/>
                  <a:gd name="connsiteY2" fmla="*/ 151674 h 393447"/>
                  <a:gd name="connsiteX3" fmla="*/ 123542 w 285249"/>
                  <a:gd name="connsiteY3" fmla="*/ 151674 h 393447"/>
                  <a:gd name="connsiteX4" fmla="*/ 201248 w 285249"/>
                  <a:gd name="connsiteY4" fmla="*/ 118723 h 393447"/>
                  <a:gd name="connsiteX5" fmla="*/ 290659 w 285249"/>
                  <a:gd name="connsiteY5" fmla="*/ 206462 h 393447"/>
                  <a:gd name="connsiteX6" fmla="*/ 281610 w 285249"/>
                  <a:gd name="connsiteY6" fmla="*/ 266069 h 393447"/>
                  <a:gd name="connsiteX7" fmla="*/ 252888 w 285249"/>
                  <a:gd name="connsiteY7" fmla="*/ 399054 h 393447"/>
                  <a:gd name="connsiteX8" fmla="*/ 181576 w 285249"/>
                  <a:gd name="connsiteY8" fmla="*/ 399054 h 393447"/>
                  <a:gd name="connsiteX9" fmla="*/ 208134 w 285249"/>
                  <a:gd name="connsiteY9" fmla="*/ 269806 h 393447"/>
                  <a:gd name="connsiteX10" fmla="*/ 216101 w 285249"/>
                  <a:gd name="connsiteY10" fmla="*/ 212363 h 393447"/>
                  <a:gd name="connsiteX11" fmla="*/ 177248 w 285249"/>
                  <a:gd name="connsiteY11" fmla="*/ 174100 h 393447"/>
                  <a:gd name="connsiteX12" fmla="*/ 100624 w 285249"/>
                  <a:gd name="connsiteY12" fmla="*/ 261347 h 393447"/>
                  <a:gd name="connsiteX13" fmla="*/ 71312 w 285249"/>
                  <a:gd name="connsiteY13" fmla="*/ 399152 h 393447"/>
                  <a:gd name="connsiteX14" fmla="*/ 0 w 285249"/>
                  <a:gd name="connsiteY14" fmla="*/ 399152 h 393447"/>
                  <a:gd name="connsiteX15" fmla="*/ 85181 w 285249"/>
                  <a:gd name="connsiteY15" fmla="*/ 0 h 393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5249" h="393447">
                    <a:moveTo>
                      <a:pt x="85181" y="0"/>
                    </a:moveTo>
                    <a:lnTo>
                      <a:pt x="156494" y="0"/>
                    </a:lnTo>
                    <a:lnTo>
                      <a:pt x="122460" y="151674"/>
                    </a:lnTo>
                    <a:lnTo>
                      <a:pt x="123542" y="151674"/>
                    </a:lnTo>
                    <a:cubicBezTo>
                      <a:pt x="143215" y="133575"/>
                      <a:pt x="170363" y="118723"/>
                      <a:pt x="201248" y="118723"/>
                    </a:cubicBezTo>
                    <a:cubicBezTo>
                      <a:pt x="254954" y="118723"/>
                      <a:pt x="290659" y="152264"/>
                      <a:pt x="290659" y="206462"/>
                    </a:cubicBezTo>
                    <a:cubicBezTo>
                      <a:pt x="290659" y="227216"/>
                      <a:pt x="285348" y="249052"/>
                      <a:pt x="281610" y="266069"/>
                    </a:cubicBezTo>
                    <a:lnTo>
                      <a:pt x="252888" y="399054"/>
                    </a:lnTo>
                    <a:lnTo>
                      <a:pt x="181576" y="399054"/>
                    </a:lnTo>
                    <a:lnTo>
                      <a:pt x="208134" y="269806"/>
                    </a:lnTo>
                    <a:cubicBezTo>
                      <a:pt x="211871" y="251216"/>
                      <a:pt x="216101" y="232527"/>
                      <a:pt x="216101" y="212363"/>
                    </a:cubicBezTo>
                    <a:cubicBezTo>
                      <a:pt x="216101" y="189445"/>
                      <a:pt x="200166" y="174100"/>
                      <a:pt x="177248" y="174100"/>
                    </a:cubicBezTo>
                    <a:cubicBezTo>
                      <a:pt x="127772" y="174100"/>
                      <a:pt x="109673" y="220429"/>
                      <a:pt x="100624" y="261347"/>
                    </a:cubicBezTo>
                    <a:lnTo>
                      <a:pt x="71312" y="399152"/>
                    </a:lnTo>
                    <a:lnTo>
                      <a:pt x="0" y="399152"/>
                    </a:lnTo>
                    <a:lnTo>
                      <a:pt x="85181" y="0"/>
                    </a:lnTo>
                    <a:close/>
                  </a:path>
                </a:pathLst>
              </a:custGeom>
              <a:grpFill/>
              <a:ln w="9827" cap="flat">
                <a:noFill/>
                <a:prstDash val="solid"/>
                <a:miter/>
              </a:ln>
            </p:spPr>
            <p:txBody>
              <a:bodyPr rtlCol="0" anchor="ctr"/>
              <a:lstStyle/>
              <a:p>
                <a:endParaRPr lang="ja-JP" altLang="en-US" sz="1246"/>
              </a:p>
            </p:txBody>
          </p:sp>
          <p:sp>
            <p:nvSpPr>
              <p:cNvPr id="24" name="フリーフォーム: 図形 23">
                <a:extLst>
                  <a:ext uri="{FF2B5EF4-FFF2-40B4-BE49-F238E27FC236}">
                    <a16:creationId xmlns:a16="http://schemas.microsoft.com/office/drawing/2014/main" id="{2246689E-E6A9-40F0-B173-3473A895893E}"/>
                  </a:ext>
                </a:extLst>
              </p:cNvPr>
              <p:cNvSpPr/>
              <p:nvPr/>
            </p:nvSpPr>
            <p:spPr>
              <a:xfrm>
                <a:off x="2926154" y="3423099"/>
                <a:ext cx="255741" cy="285249"/>
              </a:xfrm>
              <a:custGeom>
                <a:avLst/>
                <a:gdLst>
                  <a:gd name="connsiteX0" fmla="*/ 174002 w 255740"/>
                  <a:gd name="connsiteY0" fmla="*/ 238429 h 285249"/>
                  <a:gd name="connsiteX1" fmla="*/ 172920 w 255740"/>
                  <a:gd name="connsiteY1" fmla="*/ 238429 h 285249"/>
                  <a:gd name="connsiteX2" fmla="*/ 84591 w 255740"/>
                  <a:gd name="connsiteY2" fmla="*/ 286823 h 285249"/>
                  <a:gd name="connsiteX3" fmla="*/ 0 w 255740"/>
                  <a:gd name="connsiteY3" fmla="*/ 208625 h 285249"/>
                  <a:gd name="connsiteX4" fmla="*/ 168100 w 255740"/>
                  <a:gd name="connsiteY4" fmla="*/ 111247 h 285249"/>
                  <a:gd name="connsiteX5" fmla="*/ 193084 w 255740"/>
                  <a:gd name="connsiteY5" fmla="*/ 111247 h 285249"/>
                  <a:gd name="connsiteX6" fmla="*/ 195248 w 255740"/>
                  <a:gd name="connsiteY6" fmla="*/ 87837 h 285249"/>
                  <a:gd name="connsiteX7" fmla="*/ 140461 w 255740"/>
                  <a:gd name="connsiteY7" fmla="*/ 52230 h 285249"/>
                  <a:gd name="connsiteX8" fmla="*/ 50558 w 255740"/>
                  <a:gd name="connsiteY8" fmla="*/ 73476 h 285249"/>
                  <a:gd name="connsiteX9" fmla="*/ 60689 w 255740"/>
                  <a:gd name="connsiteY9" fmla="*/ 16525 h 285249"/>
                  <a:gd name="connsiteX10" fmla="*/ 153838 w 255740"/>
                  <a:gd name="connsiteY10" fmla="*/ 0 h 285249"/>
                  <a:gd name="connsiteX11" fmla="*/ 260265 w 255740"/>
                  <a:gd name="connsiteY11" fmla="*/ 84591 h 285249"/>
                  <a:gd name="connsiteX12" fmla="*/ 226724 w 255740"/>
                  <a:gd name="connsiteY12" fmla="*/ 280331 h 285249"/>
                  <a:gd name="connsiteX13" fmla="*/ 166625 w 255740"/>
                  <a:gd name="connsiteY13" fmla="*/ 280331 h 285249"/>
                  <a:gd name="connsiteX14" fmla="*/ 174002 w 255740"/>
                  <a:gd name="connsiteY14" fmla="*/ 238429 h 285249"/>
                  <a:gd name="connsiteX15" fmla="*/ 104264 w 255740"/>
                  <a:gd name="connsiteY15" fmla="*/ 234691 h 285249"/>
                  <a:gd name="connsiteX16" fmla="*/ 185117 w 255740"/>
                  <a:gd name="connsiteY16" fmla="*/ 153838 h 285249"/>
                  <a:gd name="connsiteX17" fmla="*/ 160133 w 255740"/>
                  <a:gd name="connsiteY17" fmla="*/ 153838 h 285249"/>
                  <a:gd name="connsiteX18" fmla="*/ 68066 w 255740"/>
                  <a:gd name="connsiteY18" fmla="*/ 205970 h 285249"/>
                  <a:gd name="connsiteX19" fmla="*/ 104264 w 255740"/>
                  <a:gd name="connsiteY19" fmla="*/ 234691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740" h="285249">
                    <a:moveTo>
                      <a:pt x="174002" y="238429"/>
                    </a:moveTo>
                    <a:lnTo>
                      <a:pt x="172920" y="238429"/>
                    </a:lnTo>
                    <a:cubicBezTo>
                      <a:pt x="148428" y="269315"/>
                      <a:pt x="123936" y="286823"/>
                      <a:pt x="84591" y="286823"/>
                    </a:cubicBezTo>
                    <a:cubicBezTo>
                      <a:pt x="35115" y="286823"/>
                      <a:pt x="0" y="259183"/>
                      <a:pt x="0" y="208625"/>
                    </a:cubicBezTo>
                    <a:cubicBezTo>
                      <a:pt x="0" y="118133"/>
                      <a:pt x="101116" y="111247"/>
                      <a:pt x="168100" y="111247"/>
                    </a:cubicBezTo>
                    <a:lnTo>
                      <a:pt x="193084" y="111247"/>
                    </a:lnTo>
                    <a:cubicBezTo>
                      <a:pt x="195248" y="103772"/>
                      <a:pt x="195248" y="95804"/>
                      <a:pt x="195248" y="87837"/>
                    </a:cubicBezTo>
                    <a:cubicBezTo>
                      <a:pt x="195248" y="60197"/>
                      <a:pt x="165445" y="52230"/>
                      <a:pt x="140461" y="52230"/>
                    </a:cubicBezTo>
                    <a:cubicBezTo>
                      <a:pt x="109083" y="52230"/>
                      <a:pt x="78788" y="60197"/>
                      <a:pt x="50558" y="73476"/>
                    </a:cubicBezTo>
                    <a:lnTo>
                      <a:pt x="60689" y="16525"/>
                    </a:lnTo>
                    <a:cubicBezTo>
                      <a:pt x="90985" y="5902"/>
                      <a:pt x="121870" y="0"/>
                      <a:pt x="153838" y="0"/>
                    </a:cubicBezTo>
                    <a:cubicBezTo>
                      <a:pt x="208625" y="0"/>
                      <a:pt x="260265" y="20263"/>
                      <a:pt x="260265" y="84591"/>
                    </a:cubicBezTo>
                    <a:cubicBezTo>
                      <a:pt x="260265" y="121280"/>
                      <a:pt x="233118" y="228790"/>
                      <a:pt x="226724" y="280331"/>
                    </a:cubicBezTo>
                    <a:lnTo>
                      <a:pt x="166625" y="280331"/>
                    </a:lnTo>
                    <a:lnTo>
                      <a:pt x="174002" y="238429"/>
                    </a:lnTo>
                    <a:close/>
                    <a:moveTo>
                      <a:pt x="104264" y="234691"/>
                    </a:moveTo>
                    <a:cubicBezTo>
                      <a:pt x="157477" y="234691"/>
                      <a:pt x="174002" y="198002"/>
                      <a:pt x="185117" y="153838"/>
                    </a:cubicBezTo>
                    <a:lnTo>
                      <a:pt x="160133" y="153838"/>
                    </a:lnTo>
                    <a:cubicBezTo>
                      <a:pt x="125510" y="153838"/>
                      <a:pt x="68066" y="159641"/>
                      <a:pt x="68066" y="205970"/>
                    </a:cubicBezTo>
                    <a:cubicBezTo>
                      <a:pt x="68066" y="225052"/>
                      <a:pt x="86165" y="234691"/>
                      <a:pt x="104264" y="234691"/>
                    </a:cubicBezTo>
                    <a:close/>
                  </a:path>
                </a:pathLst>
              </a:custGeom>
              <a:grpFill/>
              <a:ln w="9827" cap="flat">
                <a:noFill/>
                <a:prstDash val="solid"/>
                <a:miter/>
              </a:ln>
            </p:spPr>
            <p:txBody>
              <a:bodyPr rtlCol="0" anchor="ctr"/>
              <a:lstStyle/>
              <a:p>
                <a:endParaRPr lang="ja-JP" altLang="en-US" sz="1246"/>
              </a:p>
            </p:txBody>
          </p:sp>
          <p:sp>
            <p:nvSpPr>
              <p:cNvPr id="25" name="フリーフォーム: 図形 24">
                <a:extLst>
                  <a:ext uri="{FF2B5EF4-FFF2-40B4-BE49-F238E27FC236}">
                    <a16:creationId xmlns:a16="http://schemas.microsoft.com/office/drawing/2014/main" id="{82043DE6-9347-4A81-B50F-3658697509A1}"/>
                  </a:ext>
                </a:extLst>
              </p:cNvPr>
              <p:cNvSpPr/>
              <p:nvPr/>
            </p:nvSpPr>
            <p:spPr>
              <a:xfrm>
                <a:off x="3200682" y="3423198"/>
                <a:ext cx="216396" cy="275413"/>
              </a:xfrm>
              <a:custGeom>
                <a:avLst/>
                <a:gdLst>
                  <a:gd name="connsiteX0" fmla="*/ 48984 w 216396"/>
                  <a:gd name="connsiteY0" fmla="*/ 43082 h 275413"/>
                  <a:gd name="connsiteX1" fmla="*/ 55378 w 216396"/>
                  <a:gd name="connsiteY1" fmla="*/ 6393 h 275413"/>
                  <a:gd name="connsiteX2" fmla="*/ 123444 w 216396"/>
                  <a:gd name="connsiteY2" fmla="*/ 6393 h 275413"/>
                  <a:gd name="connsiteX3" fmla="*/ 113903 w 216396"/>
                  <a:gd name="connsiteY3" fmla="*/ 58033 h 275413"/>
                  <a:gd name="connsiteX4" fmla="*/ 114985 w 216396"/>
                  <a:gd name="connsiteY4" fmla="*/ 58033 h 275413"/>
                  <a:gd name="connsiteX5" fmla="*/ 195838 w 216396"/>
                  <a:gd name="connsiteY5" fmla="*/ 0 h 275413"/>
                  <a:gd name="connsiteX6" fmla="*/ 222986 w 216396"/>
                  <a:gd name="connsiteY6" fmla="*/ 2656 h 275413"/>
                  <a:gd name="connsiteX7" fmla="*/ 208134 w 216396"/>
                  <a:gd name="connsiteY7" fmla="*/ 72394 h 275413"/>
                  <a:gd name="connsiteX8" fmla="*/ 180986 w 216396"/>
                  <a:gd name="connsiteY8" fmla="*/ 68165 h 275413"/>
                  <a:gd name="connsiteX9" fmla="*/ 96886 w 216396"/>
                  <a:gd name="connsiteY9" fmla="*/ 157576 h 275413"/>
                  <a:gd name="connsiteX10" fmla="*/ 71312 w 216396"/>
                  <a:gd name="connsiteY10" fmla="*/ 280430 h 275413"/>
                  <a:gd name="connsiteX11" fmla="*/ 0 w 216396"/>
                  <a:gd name="connsiteY11" fmla="*/ 280430 h 275413"/>
                  <a:gd name="connsiteX12" fmla="*/ 48984 w 216396"/>
                  <a:gd name="connsiteY12" fmla="*/ 43082 h 275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6396" h="275413">
                    <a:moveTo>
                      <a:pt x="48984" y="43082"/>
                    </a:moveTo>
                    <a:cubicBezTo>
                      <a:pt x="51148" y="31377"/>
                      <a:pt x="53214" y="19181"/>
                      <a:pt x="55378" y="6393"/>
                    </a:cubicBezTo>
                    <a:lnTo>
                      <a:pt x="123444" y="6393"/>
                    </a:lnTo>
                    <a:lnTo>
                      <a:pt x="113903" y="58033"/>
                    </a:lnTo>
                    <a:lnTo>
                      <a:pt x="114985" y="58033"/>
                    </a:lnTo>
                    <a:cubicBezTo>
                      <a:pt x="127772" y="28230"/>
                      <a:pt x="162887" y="0"/>
                      <a:pt x="195838" y="0"/>
                    </a:cubicBezTo>
                    <a:cubicBezTo>
                      <a:pt x="204888" y="0"/>
                      <a:pt x="214429" y="492"/>
                      <a:pt x="222986" y="2656"/>
                    </a:cubicBezTo>
                    <a:lnTo>
                      <a:pt x="208134" y="72394"/>
                    </a:lnTo>
                    <a:cubicBezTo>
                      <a:pt x="200166" y="69739"/>
                      <a:pt x="190035" y="68165"/>
                      <a:pt x="180986" y="68165"/>
                    </a:cubicBezTo>
                    <a:cubicBezTo>
                      <a:pt x="130428" y="68165"/>
                      <a:pt x="105936" y="113411"/>
                      <a:pt x="96886" y="157576"/>
                    </a:cubicBezTo>
                    <a:lnTo>
                      <a:pt x="71312" y="280430"/>
                    </a:lnTo>
                    <a:lnTo>
                      <a:pt x="0" y="280430"/>
                    </a:lnTo>
                    <a:lnTo>
                      <a:pt x="48984" y="43082"/>
                    </a:lnTo>
                    <a:close/>
                  </a:path>
                </a:pathLst>
              </a:custGeom>
              <a:grpFill/>
              <a:ln w="9827" cap="flat">
                <a:noFill/>
                <a:prstDash val="solid"/>
                <a:miter/>
              </a:ln>
            </p:spPr>
            <p:txBody>
              <a:bodyPr rtlCol="0" anchor="ctr"/>
              <a:lstStyle/>
              <a:p>
                <a:endParaRPr lang="ja-JP" altLang="en-US" sz="1246"/>
              </a:p>
            </p:txBody>
          </p:sp>
          <p:sp>
            <p:nvSpPr>
              <p:cNvPr id="26" name="フリーフォーム: 図形 25">
                <a:extLst>
                  <a:ext uri="{FF2B5EF4-FFF2-40B4-BE49-F238E27FC236}">
                    <a16:creationId xmlns:a16="http://schemas.microsoft.com/office/drawing/2014/main" id="{D8473EC5-39B5-4FFE-9FB0-D86248E51A70}"/>
                  </a:ext>
                </a:extLst>
              </p:cNvPr>
              <p:cNvSpPr/>
              <p:nvPr/>
            </p:nvSpPr>
            <p:spPr>
              <a:xfrm>
                <a:off x="3409209"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3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494 w 265576"/>
                  <a:gd name="connsiteY10" fmla="*/ 116460 h 285249"/>
                  <a:gd name="connsiteX11" fmla="*/ 200068 w 265576"/>
                  <a:gd name="connsiteY11" fmla="*/ 97870 h 285249"/>
                  <a:gd name="connsiteX12" fmla="*/ 154821 w 265576"/>
                  <a:gd name="connsiteY12" fmla="*/ 52132 h 285249"/>
                  <a:gd name="connsiteX13" fmla="*/ 77706 w 265576"/>
                  <a:gd name="connsiteY13" fmla="*/ 116460 h 285249"/>
                  <a:gd name="connsiteX14" fmla="*/ 198494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1" y="279839"/>
                      <a:pt x="161117" y="286725"/>
                      <a:pt x="131903" y="286725"/>
                    </a:cubicBezTo>
                    <a:cubicBezTo>
                      <a:pt x="53115" y="286725"/>
                      <a:pt x="0" y="248462"/>
                      <a:pt x="0" y="167018"/>
                    </a:cubicBezTo>
                    <a:cubicBezTo>
                      <a:pt x="0" y="81935"/>
                      <a:pt x="66001" y="0"/>
                      <a:pt x="155903" y="0"/>
                    </a:cubicBezTo>
                    <a:cubicBezTo>
                      <a:pt x="223478" y="0"/>
                      <a:pt x="268134" y="34525"/>
                      <a:pt x="268134" y="104264"/>
                    </a:cubicBezTo>
                    <a:cubicBezTo>
                      <a:pt x="268134" y="125018"/>
                      <a:pt x="265479" y="145182"/>
                      <a:pt x="261249" y="165445"/>
                    </a:cubicBezTo>
                    <a:lnTo>
                      <a:pt x="68066" y="165445"/>
                    </a:lnTo>
                    <a:close/>
                    <a:moveTo>
                      <a:pt x="198494" y="116460"/>
                    </a:moveTo>
                    <a:cubicBezTo>
                      <a:pt x="199576" y="110067"/>
                      <a:pt x="200068" y="104264"/>
                      <a:pt x="200068" y="97870"/>
                    </a:cubicBezTo>
                    <a:cubicBezTo>
                      <a:pt x="200068" y="68657"/>
                      <a:pt x="184625" y="52132"/>
                      <a:pt x="154821" y="52132"/>
                    </a:cubicBezTo>
                    <a:cubicBezTo>
                      <a:pt x="110657" y="52132"/>
                      <a:pt x="91477" y="78689"/>
                      <a:pt x="77706" y="116460"/>
                    </a:cubicBezTo>
                    <a:lnTo>
                      <a:pt x="198494" y="116460"/>
                    </a:lnTo>
                    <a:close/>
                  </a:path>
                </a:pathLst>
              </a:custGeom>
              <a:grpFill/>
              <a:ln w="9827" cap="flat">
                <a:noFill/>
                <a:prstDash val="solid"/>
                <a:miter/>
              </a:ln>
            </p:spPr>
            <p:txBody>
              <a:bodyPr rtlCol="0" anchor="ctr"/>
              <a:lstStyle/>
              <a:p>
                <a:endParaRPr lang="ja-JP" altLang="en-US" sz="1246" dirty="0"/>
              </a:p>
            </p:txBody>
          </p:sp>
          <p:sp>
            <p:nvSpPr>
              <p:cNvPr id="27" name="フリーフォーム: 図形 26">
                <a:extLst>
                  <a:ext uri="{FF2B5EF4-FFF2-40B4-BE49-F238E27FC236}">
                    <a16:creationId xmlns:a16="http://schemas.microsoft.com/office/drawing/2014/main" id="{7EA8EC17-AED0-4F60-86E9-12988B987513}"/>
                  </a:ext>
                </a:extLst>
              </p:cNvPr>
              <p:cNvSpPr/>
              <p:nvPr/>
            </p:nvSpPr>
            <p:spPr>
              <a:xfrm>
                <a:off x="3803247" y="3348148"/>
                <a:ext cx="196724" cy="354103"/>
              </a:xfrm>
              <a:custGeom>
                <a:avLst/>
                <a:gdLst>
                  <a:gd name="connsiteX0" fmla="*/ 11016 w 196723"/>
                  <a:gd name="connsiteY0" fmla="*/ 81345 h 354102"/>
                  <a:gd name="connsiteX1" fmla="*/ 62656 w 196723"/>
                  <a:gd name="connsiteY1" fmla="*/ 81345 h 354102"/>
                  <a:gd name="connsiteX2" fmla="*/ 74853 w 196723"/>
                  <a:gd name="connsiteY2" fmla="*/ 24984 h 354102"/>
                  <a:gd name="connsiteX3" fmla="*/ 151477 w 196723"/>
                  <a:gd name="connsiteY3" fmla="*/ 0 h 354102"/>
                  <a:gd name="connsiteX4" fmla="*/ 133969 w 196723"/>
                  <a:gd name="connsiteY4" fmla="*/ 81444 h 354102"/>
                  <a:gd name="connsiteX5" fmla="*/ 197806 w 196723"/>
                  <a:gd name="connsiteY5" fmla="*/ 81444 h 354102"/>
                  <a:gd name="connsiteX6" fmla="*/ 186592 w 196723"/>
                  <a:gd name="connsiteY6" fmla="*/ 133575 h 354102"/>
                  <a:gd name="connsiteX7" fmla="*/ 122756 w 196723"/>
                  <a:gd name="connsiteY7" fmla="*/ 133575 h 354102"/>
                  <a:gd name="connsiteX8" fmla="*/ 96690 w 196723"/>
                  <a:gd name="connsiteY8" fmla="*/ 253282 h 354102"/>
                  <a:gd name="connsiteX9" fmla="*/ 93542 w 196723"/>
                  <a:gd name="connsiteY9" fmla="*/ 279839 h 354102"/>
                  <a:gd name="connsiteX10" fmla="*/ 120690 w 196723"/>
                  <a:gd name="connsiteY10" fmla="*/ 306496 h 354102"/>
                  <a:gd name="connsiteX11" fmla="*/ 155215 w 196723"/>
                  <a:gd name="connsiteY11" fmla="*/ 300102 h 354102"/>
                  <a:gd name="connsiteX12" fmla="*/ 143018 w 196723"/>
                  <a:gd name="connsiteY12" fmla="*/ 355480 h 354102"/>
                  <a:gd name="connsiteX13" fmla="*/ 104755 w 196723"/>
                  <a:gd name="connsiteY13" fmla="*/ 361873 h 354102"/>
                  <a:gd name="connsiteX14" fmla="*/ 22328 w 196723"/>
                  <a:gd name="connsiteY14" fmla="*/ 290069 h 354102"/>
                  <a:gd name="connsiteX15" fmla="*/ 31377 w 196723"/>
                  <a:gd name="connsiteY15" fmla="*/ 226232 h 354102"/>
                  <a:gd name="connsiteX16" fmla="*/ 51640 w 196723"/>
                  <a:gd name="connsiteY16" fmla="*/ 133674 h 354102"/>
                  <a:gd name="connsiteX17" fmla="*/ 0 w 196723"/>
                  <a:gd name="connsiteY17" fmla="*/ 133674 h 354102"/>
                  <a:gd name="connsiteX18" fmla="*/ 11016 w 196723"/>
                  <a:gd name="connsiteY18" fmla="*/ 81345 h 354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6723" h="354102">
                    <a:moveTo>
                      <a:pt x="11016" y="81345"/>
                    </a:moveTo>
                    <a:lnTo>
                      <a:pt x="62656" y="81345"/>
                    </a:lnTo>
                    <a:lnTo>
                      <a:pt x="74853" y="24984"/>
                    </a:lnTo>
                    <a:lnTo>
                      <a:pt x="151477" y="0"/>
                    </a:lnTo>
                    <a:lnTo>
                      <a:pt x="133969" y="81444"/>
                    </a:lnTo>
                    <a:lnTo>
                      <a:pt x="197806" y="81444"/>
                    </a:lnTo>
                    <a:lnTo>
                      <a:pt x="186592" y="133575"/>
                    </a:lnTo>
                    <a:lnTo>
                      <a:pt x="122756" y="133575"/>
                    </a:lnTo>
                    <a:lnTo>
                      <a:pt x="96690" y="253282"/>
                    </a:lnTo>
                    <a:cubicBezTo>
                      <a:pt x="95116" y="259675"/>
                      <a:pt x="93542" y="269216"/>
                      <a:pt x="93542" y="279839"/>
                    </a:cubicBezTo>
                    <a:cubicBezTo>
                      <a:pt x="93542" y="296364"/>
                      <a:pt x="104755" y="306496"/>
                      <a:pt x="120690" y="306496"/>
                    </a:cubicBezTo>
                    <a:cubicBezTo>
                      <a:pt x="133477" y="306496"/>
                      <a:pt x="146264" y="303840"/>
                      <a:pt x="155215" y="300102"/>
                    </a:cubicBezTo>
                    <a:lnTo>
                      <a:pt x="143018" y="355480"/>
                    </a:lnTo>
                    <a:cubicBezTo>
                      <a:pt x="130821" y="358135"/>
                      <a:pt x="116952" y="361873"/>
                      <a:pt x="104755" y="361873"/>
                    </a:cubicBezTo>
                    <a:cubicBezTo>
                      <a:pt x="56361" y="361873"/>
                      <a:pt x="22328" y="342693"/>
                      <a:pt x="22328" y="290069"/>
                    </a:cubicBezTo>
                    <a:cubicBezTo>
                      <a:pt x="22328" y="268823"/>
                      <a:pt x="26558" y="248069"/>
                      <a:pt x="31377" y="226232"/>
                    </a:cubicBezTo>
                    <a:lnTo>
                      <a:pt x="51640" y="133674"/>
                    </a:lnTo>
                    <a:lnTo>
                      <a:pt x="0" y="133674"/>
                    </a:lnTo>
                    <a:lnTo>
                      <a:pt x="11016" y="81345"/>
                    </a:lnTo>
                    <a:close/>
                  </a:path>
                </a:pathLst>
              </a:custGeom>
              <a:grpFill/>
              <a:ln w="9827" cap="flat">
                <a:noFill/>
                <a:prstDash val="solid"/>
                <a:miter/>
              </a:ln>
            </p:spPr>
            <p:txBody>
              <a:bodyPr rtlCol="0" anchor="ctr"/>
              <a:lstStyle/>
              <a:p>
                <a:endParaRPr lang="ja-JP" altLang="en-US" sz="1246"/>
              </a:p>
            </p:txBody>
          </p:sp>
          <p:sp>
            <p:nvSpPr>
              <p:cNvPr id="28" name="フリーフォーム: 図形 27">
                <a:extLst>
                  <a:ext uri="{FF2B5EF4-FFF2-40B4-BE49-F238E27FC236}">
                    <a16:creationId xmlns:a16="http://schemas.microsoft.com/office/drawing/2014/main" id="{E41E3922-B74C-4C32-9FD9-2971A872F2A8}"/>
                  </a:ext>
                </a:extLst>
              </p:cNvPr>
              <p:cNvSpPr/>
              <p:nvPr/>
            </p:nvSpPr>
            <p:spPr>
              <a:xfrm>
                <a:off x="3980790" y="3304475"/>
                <a:ext cx="285249" cy="393447"/>
              </a:xfrm>
              <a:custGeom>
                <a:avLst/>
                <a:gdLst>
                  <a:gd name="connsiteX0" fmla="*/ 84985 w 285249"/>
                  <a:gd name="connsiteY0" fmla="*/ 0 h 393447"/>
                  <a:gd name="connsiteX1" fmla="*/ 156297 w 285249"/>
                  <a:gd name="connsiteY1" fmla="*/ 0 h 393447"/>
                  <a:gd name="connsiteX2" fmla="*/ 122264 w 285249"/>
                  <a:gd name="connsiteY2" fmla="*/ 151674 h 393447"/>
                  <a:gd name="connsiteX3" fmla="*/ 123346 w 285249"/>
                  <a:gd name="connsiteY3" fmla="*/ 151674 h 393447"/>
                  <a:gd name="connsiteX4" fmla="*/ 201052 w 285249"/>
                  <a:gd name="connsiteY4" fmla="*/ 118723 h 393447"/>
                  <a:gd name="connsiteX5" fmla="*/ 290463 w 285249"/>
                  <a:gd name="connsiteY5" fmla="*/ 206462 h 393447"/>
                  <a:gd name="connsiteX6" fmla="*/ 281413 w 285249"/>
                  <a:gd name="connsiteY6" fmla="*/ 266069 h 393447"/>
                  <a:gd name="connsiteX7" fmla="*/ 252692 w 285249"/>
                  <a:gd name="connsiteY7" fmla="*/ 399054 h 393447"/>
                  <a:gd name="connsiteX8" fmla="*/ 181379 w 285249"/>
                  <a:gd name="connsiteY8" fmla="*/ 399054 h 393447"/>
                  <a:gd name="connsiteX9" fmla="*/ 208035 w 285249"/>
                  <a:gd name="connsiteY9" fmla="*/ 269806 h 393447"/>
                  <a:gd name="connsiteX10" fmla="*/ 216003 w 285249"/>
                  <a:gd name="connsiteY10" fmla="*/ 212363 h 393447"/>
                  <a:gd name="connsiteX11" fmla="*/ 177150 w 285249"/>
                  <a:gd name="connsiteY11" fmla="*/ 174100 h 393447"/>
                  <a:gd name="connsiteX12" fmla="*/ 100526 w 285249"/>
                  <a:gd name="connsiteY12" fmla="*/ 261347 h 393447"/>
                  <a:gd name="connsiteX13" fmla="*/ 71312 w 285249"/>
                  <a:gd name="connsiteY13" fmla="*/ 399152 h 393447"/>
                  <a:gd name="connsiteX14" fmla="*/ 0 w 285249"/>
                  <a:gd name="connsiteY14" fmla="*/ 399152 h 393447"/>
                  <a:gd name="connsiteX15" fmla="*/ 84985 w 285249"/>
                  <a:gd name="connsiteY15" fmla="*/ 0 h 393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5249" h="393447">
                    <a:moveTo>
                      <a:pt x="84985" y="0"/>
                    </a:moveTo>
                    <a:lnTo>
                      <a:pt x="156297" y="0"/>
                    </a:lnTo>
                    <a:lnTo>
                      <a:pt x="122264" y="151674"/>
                    </a:lnTo>
                    <a:lnTo>
                      <a:pt x="123346" y="151674"/>
                    </a:lnTo>
                    <a:cubicBezTo>
                      <a:pt x="143018" y="133575"/>
                      <a:pt x="170166" y="118723"/>
                      <a:pt x="201052" y="118723"/>
                    </a:cubicBezTo>
                    <a:cubicBezTo>
                      <a:pt x="254757" y="118723"/>
                      <a:pt x="290463" y="152264"/>
                      <a:pt x="290463" y="206462"/>
                    </a:cubicBezTo>
                    <a:cubicBezTo>
                      <a:pt x="290463" y="227216"/>
                      <a:pt x="285151" y="249052"/>
                      <a:pt x="281413" y="266069"/>
                    </a:cubicBezTo>
                    <a:lnTo>
                      <a:pt x="252692" y="399054"/>
                    </a:lnTo>
                    <a:lnTo>
                      <a:pt x="181379" y="399054"/>
                    </a:lnTo>
                    <a:lnTo>
                      <a:pt x="208035" y="269806"/>
                    </a:lnTo>
                    <a:cubicBezTo>
                      <a:pt x="211773" y="251216"/>
                      <a:pt x="216003" y="232527"/>
                      <a:pt x="216003" y="212363"/>
                    </a:cubicBezTo>
                    <a:cubicBezTo>
                      <a:pt x="216003" y="189445"/>
                      <a:pt x="200068" y="174100"/>
                      <a:pt x="177150" y="174100"/>
                    </a:cubicBezTo>
                    <a:cubicBezTo>
                      <a:pt x="127674" y="174100"/>
                      <a:pt x="109575" y="220429"/>
                      <a:pt x="100526" y="261347"/>
                    </a:cubicBezTo>
                    <a:lnTo>
                      <a:pt x="71312" y="399152"/>
                    </a:lnTo>
                    <a:lnTo>
                      <a:pt x="0" y="399152"/>
                    </a:lnTo>
                    <a:lnTo>
                      <a:pt x="84985" y="0"/>
                    </a:lnTo>
                    <a:close/>
                  </a:path>
                </a:pathLst>
              </a:custGeom>
              <a:grpFill/>
              <a:ln w="9827" cap="flat">
                <a:noFill/>
                <a:prstDash val="solid"/>
                <a:miter/>
              </a:ln>
            </p:spPr>
            <p:txBody>
              <a:bodyPr rtlCol="0" anchor="ctr"/>
              <a:lstStyle/>
              <a:p>
                <a:endParaRPr lang="ja-JP" altLang="en-US" sz="1246"/>
              </a:p>
            </p:txBody>
          </p:sp>
          <p:sp>
            <p:nvSpPr>
              <p:cNvPr id="29" name="フリーフォーム: 図形 28">
                <a:extLst>
                  <a:ext uri="{FF2B5EF4-FFF2-40B4-BE49-F238E27FC236}">
                    <a16:creationId xmlns:a16="http://schemas.microsoft.com/office/drawing/2014/main" id="{EAB6594B-25C3-498C-B0F5-7C233DBEF294}"/>
                  </a:ext>
                </a:extLst>
              </p:cNvPr>
              <p:cNvSpPr/>
              <p:nvPr/>
            </p:nvSpPr>
            <p:spPr>
              <a:xfrm>
                <a:off x="4291023"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4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396 w 265576"/>
                  <a:gd name="connsiteY10" fmla="*/ 116460 h 285249"/>
                  <a:gd name="connsiteX11" fmla="*/ 199970 w 265576"/>
                  <a:gd name="connsiteY11" fmla="*/ 97870 h 285249"/>
                  <a:gd name="connsiteX12" fmla="*/ 154723 w 265576"/>
                  <a:gd name="connsiteY12" fmla="*/ 52132 h 285249"/>
                  <a:gd name="connsiteX13" fmla="*/ 77607 w 265576"/>
                  <a:gd name="connsiteY13" fmla="*/ 116460 h 285249"/>
                  <a:gd name="connsiteX14" fmla="*/ 198396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1" y="279839"/>
                      <a:pt x="161117" y="286725"/>
                      <a:pt x="131903" y="286725"/>
                    </a:cubicBezTo>
                    <a:cubicBezTo>
                      <a:pt x="53115" y="286725"/>
                      <a:pt x="0" y="248462"/>
                      <a:pt x="0" y="167018"/>
                    </a:cubicBezTo>
                    <a:cubicBezTo>
                      <a:pt x="0" y="81935"/>
                      <a:pt x="66001" y="0"/>
                      <a:pt x="155904" y="0"/>
                    </a:cubicBezTo>
                    <a:cubicBezTo>
                      <a:pt x="223478" y="0"/>
                      <a:pt x="268134" y="34525"/>
                      <a:pt x="268134" y="104264"/>
                    </a:cubicBezTo>
                    <a:cubicBezTo>
                      <a:pt x="268134" y="125018"/>
                      <a:pt x="265479" y="145182"/>
                      <a:pt x="261249" y="165445"/>
                    </a:cubicBezTo>
                    <a:lnTo>
                      <a:pt x="68066" y="165445"/>
                    </a:lnTo>
                    <a:close/>
                    <a:moveTo>
                      <a:pt x="198396" y="116460"/>
                    </a:moveTo>
                    <a:cubicBezTo>
                      <a:pt x="199478" y="110067"/>
                      <a:pt x="199970" y="104264"/>
                      <a:pt x="199970" y="97870"/>
                    </a:cubicBezTo>
                    <a:cubicBezTo>
                      <a:pt x="199970" y="68657"/>
                      <a:pt x="184527" y="52132"/>
                      <a:pt x="154723" y="52132"/>
                    </a:cubicBezTo>
                    <a:cubicBezTo>
                      <a:pt x="110559" y="52132"/>
                      <a:pt x="91378" y="78689"/>
                      <a:pt x="77607" y="116460"/>
                    </a:cubicBezTo>
                    <a:lnTo>
                      <a:pt x="198396" y="116460"/>
                    </a:lnTo>
                    <a:close/>
                  </a:path>
                </a:pathLst>
              </a:custGeom>
              <a:grpFill/>
              <a:ln w="9827" cap="flat">
                <a:noFill/>
                <a:prstDash val="solid"/>
                <a:miter/>
              </a:ln>
            </p:spPr>
            <p:txBody>
              <a:bodyPr rtlCol="0" anchor="ctr"/>
              <a:lstStyle/>
              <a:p>
                <a:endParaRPr lang="ja-JP" altLang="en-US" sz="1246"/>
              </a:p>
            </p:txBody>
          </p:sp>
          <p:sp>
            <p:nvSpPr>
              <p:cNvPr id="30" name="フリーフォーム: 図形 29">
                <a:extLst>
                  <a:ext uri="{FF2B5EF4-FFF2-40B4-BE49-F238E27FC236}">
                    <a16:creationId xmlns:a16="http://schemas.microsoft.com/office/drawing/2014/main" id="{CDDF4052-5351-401A-8148-5F84B569C014}"/>
                  </a:ext>
                </a:extLst>
              </p:cNvPr>
              <p:cNvSpPr/>
              <p:nvPr/>
            </p:nvSpPr>
            <p:spPr>
              <a:xfrm>
                <a:off x="4668831" y="3332213"/>
                <a:ext cx="383611" cy="363939"/>
              </a:xfrm>
              <a:custGeom>
                <a:avLst/>
                <a:gdLst>
                  <a:gd name="connsiteX0" fmla="*/ 79870 w 383611"/>
                  <a:gd name="connsiteY0" fmla="*/ 0 h 363938"/>
                  <a:gd name="connsiteX1" fmla="*/ 174002 w 383611"/>
                  <a:gd name="connsiteY1" fmla="*/ 0 h 363938"/>
                  <a:gd name="connsiteX2" fmla="*/ 253282 w 383611"/>
                  <a:gd name="connsiteY2" fmla="*/ 282003 h 363938"/>
                  <a:gd name="connsiteX3" fmla="*/ 254364 w 383611"/>
                  <a:gd name="connsiteY3" fmla="*/ 282003 h 363938"/>
                  <a:gd name="connsiteX4" fmla="*/ 315053 w 383611"/>
                  <a:gd name="connsiteY4" fmla="*/ 0 h 363938"/>
                  <a:gd name="connsiteX5" fmla="*/ 385283 w 383611"/>
                  <a:gd name="connsiteY5" fmla="*/ 0 h 363938"/>
                  <a:gd name="connsiteX6" fmla="*/ 304922 w 383611"/>
                  <a:gd name="connsiteY6" fmla="*/ 371316 h 363938"/>
                  <a:gd name="connsiteX7" fmla="*/ 209117 w 383611"/>
                  <a:gd name="connsiteY7" fmla="*/ 371316 h 363938"/>
                  <a:gd name="connsiteX8" fmla="*/ 131411 w 383611"/>
                  <a:gd name="connsiteY8" fmla="*/ 86657 h 363938"/>
                  <a:gd name="connsiteX9" fmla="*/ 130329 w 383611"/>
                  <a:gd name="connsiteY9" fmla="*/ 86657 h 363938"/>
                  <a:gd name="connsiteX10" fmla="*/ 71312 w 383611"/>
                  <a:gd name="connsiteY10" fmla="*/ 371316 h 363938"/>
                  <a:gd name="connsiteX11" fmla="*/ 0 w 383611"/>
                  <a:gd name="connsiteY11" fmla="*/ 371316 h 363938"/>
                  <a:gd name="connsiteX12" fmla="*/ 79870 w 383611"/>
                  <a:gd name="connsiteY12" fmla="*/ 0 h 363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3611" h="363938">
                    <a:moveTo>
                      <a:pt x="79870" y="0"/>
                    </a:moveTo>
                    <a:lnTo>
                      <a:pt x="174002" y="0"/>
                    </a:lnTo>
                    <a:lnTo>
                      <a:pt x="253282" y="282003"/>
                    </a:lnTo>
                    <a:lnTo>
                      <a:pt x="254364" y="282003"/>
                    </a:lnTo>
                    <a:lnTo>
                      <a:pt x="315053" y="0"/>
                    </a:lnTo>
                    <a:lnTo>
                      <a:pt x="385283" y="0"/>
                    </a:lnTo>
                    <a:lnTo>
                      <a:pt x="304922" y="371316"/>
                    </a:lnTo>
                    <a:lnTo>
                      <a:pt x="209117" y="371316"/>
                    </a:lnTo>
                    <a:lnTo>
                      <a:pt x="131411" y="86657"/>
                    </a:lnTo>
                    <a:lnTo>
                      <a:pt x="130329" y="86657"/>
                    </a:lnTo>
                    <a:lnTo>
                      <a:pt x="71312" y="371316"/>
                    </a:lnTo>
                    <a:lnTo>
                      <a:pt x="0" y="371316"/>
                    </a:lnTo>
                    <a:lnTo>
                      <a:pt x="79870" y="0"/>
                    </a:lnTo>
                    <a:close/>
                  </a:path>
                </a:pathLst>
              </a:custGeom>
              <a:grpFill/>
              <a:ln w="9827" cap="flat">
                <a:noFill/>
                <a:prstDash val="solid"/>
                <a:miter/>
              </a:ln>
            </p:spPr>
            <p:txBody>
              <a:bodyPr rtlCol="0" anchor="ctr"/>
              <a:lstStyle/>
              <a:p>
                <a:endParaRPr lang="ja-JP" altLang="en-US" sz="1246"/>
              </a:p>
            </p:txBody>
          </p:sp>
          <p:sp>
            <p:nvSpPr>
              <p:cNvPr id="31" name="フリーフォーム: 図形 30">
                <a:extLst>
                  <a:ext uri="{FF2B5EF4-FFF2-40B4-BE49-F238E27FC236}">
                    <a16:creationId xmlns:a16="http://schemas.microsoft.com/office/drawing/2014/main" id="{6B31157B-8A76-4021-96B4-2B021D1615DE}"/>
                  </a:ext>
                </a:extLst>
              </p:cNvPr>
              <p:cNvSpPr/>
              <p:nvPr/>
            </p:nvSpPr>
            <p:spPr>
              <a:xfrm>
                <a:off x="5037589"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4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396 w 265576"/>
                  <a:gd name="connsiteY10" fmla="*/ 116460 h 285249"/>
                  <a:gd name="connsiteX11" fmla="*/ 199969 w 265576"/>
                  <a:gd name="connsiteY11" fmla="*/ 97870 h 285249"/>
                  <a:gd name="connsiteX12" fmla="*/ 154723 w 265576"/>
                  <a:gd name="connsiteY12" fmla="*/ 52132 h 285249"/>
                  <a:gd name="connsiteX13" fmla="*/ 77607 w 265576"/>
                  <a:gd name="connsiteY13" fmla="*/ 116460 h 285249"/>
                  <a:gd name="connsiteX14" fmla="*/ 198396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1" y="279839"/>
                      <a:pt x="161117" y="286725"/>
                      <a:pt x="131903" y="286725"/>
                    </a:cubicBezTo>
                    <a:cubicBezTo>
                      <a:pt x="53115" y="286725"/>
                      <a:pt x="0" y="248462"/>
                      <a:pt x="0" y="167018"/>
                    </a:cubicBezTo>
                    <a:cubicBezTo>
                      <a:pt x="0" y="81935"/>
                      <a:pt x="66001" y="0"/>
                      <a:pt x="155904" y="0"/>
                    </a:cubicBezTo>
                    <a:cubicBezTo>
                      <a:pt x="223478" y="0"/>
                      <a:pt x="268134" y="34525"/>
                      <a:pt x="268134" y="104264"/>
                    </a:cubicBezTo>
                    <a:cubicBezTo>
                      <a:pt x="268134" y="125018"/>
                      <a:pt x="265479" y="145182"/>
                      <a:pt x="261249" y="165445"/>
                    </a:cubicBezTo>
                    <a:lnTo>
                      <a:pt x="68066" y="165445"/>
                    </a:lnTo>
                    <a:close/>
                    <a:moveTo>
                      <a:pt x="198396" y="116460"/>
                    </a:moveTo>
                    <a:cubicBezTo>
                      <a:pt x="199478" y="110067"/>
                      <a:pt x="199969" y="104264"/>
                      <a:pt x="199969" y="97870"/>
                    </a:cubicBezTo>
                    <a:cubicBezTo>
                      <a:pt x="199969" y="68657"/>
                      <a:pt x="184527" y="52132"/>
                      <a:pt x="154723" y="52132"/>
                    </a:cubicBezTo>
                    <a:cubicBezTo>
                      <a:pt x="110559" y="52132"/>
                      <a:pt x="91378" y="78689"/>
                      <a:pt x="77607" y="116460"/>
                    </a:cubicBezTo>
                    <a:lnTo>
                      <a:pt x="198396" y="116460"/>
                    </a:lnTo>
                    <a:close/>
                  </a:path>
                </a:pathLst>
              </a:custGeom>
              <a:grpFill/>
              <a:ln w="9827" cap="flat">
                <a:noFill/>
                <a:prstDash val="solid"/>
                <a:miter/>
              </a:ln>
            </p:spPr>
            <p:txBody>
              <a:bodyPr rtlCol="0" anchor="ctr"/>
              <a:lstStyle/>
              <a:p>
                <a:endParaRPr lang="ja-JP" altLang="en-US" sz="1246"/>
              </a:p>
            </p:txBody>
          </p:sp>
          <p:sp>
            <p:nvSpPr>
              <p:cNvPr id="32" name="フリーフォーム: 図形 31">
                <a:extLst>
                  <a:ext uri="{FF2B5EF4-FFF2-40B4-BE49-F238E27FC236}">
                    <a16:creationId xmlns:a16="http://schemas.microsoft.com/office/drawing/2014/main" id="{8C996B43-02B2-420A-9235-A79BEC5B7D88}"/>
                  </a:ext>
                </a:extLst>
              </p:cNvPr>
              <p:cNvSpPr/>
              <p:nvPr/>
            </p:nvSpPr>
            <p:spPr>
              <a:xfrm>
                <a:off x="5275231" y="3429591"/>
                <a:ext cx="334430" cy="265577"/>
              </a:xfrm>
              <a:custGeom>
                <a:avLst/>
                <a:gdLst>
                  <a:gd name="connsiteX0" fmla="*/ 175674 w 334430"/>
                  <a:gd name="connsiteY0" fmla="*/ 94132 h 265576"/>
                  <a:gd name="connsiteX1" fmla="*/ 252790 w 334430"/>
                  <a:gd name="connsiteY1" fmla="*/ 0 h 265576"/>
                  <a:gd name="connsiteX2" fmla="*/ 337873 w 334430"/>
                  <a:gd name="connsiteY2" fmla="*/ 0 h 265576"/>
                  <a:gd name="connsiteX3" fmla="*/ 221314 w 334430"/>
                  <a:gd name="connsiteY3" fmla="*/ 130920 h 265576"/>
                  <a:gd name="connsiteX4" fmla="*/ 286725 w 334430"/>
                  <a:gd name="connsiteY4" fmla="*/ 274036 h 265576"/>
                  <a:gd name="connsiteX5" fmla="*/ 209019 w 334430"/>
                  <a:gd name="connsiteY5" fmla="*/ 274036 h 265576"/>
                  <a:gd name="connsiteX6" fmla="*/ 167018 w 334430"/>
                  <a:gd name="connsiteY6" fmla="*/ 169182 h 265576"/>
                  <a:gd name="connsiteX7" fmla="*/ 85083 w 334430"/>
                  <a:gd name="connsiteY7" fmla="*/ 274036 h 265576"/>
                  <a:gd name="connsiteX8" fmla="*/ 0 w 334430"/>
                  <a:gd name="connsiteY8" fmla="*/ 274036 h 265576"/>
                  <a:gd name="connsiteX9" fmla="*/ 123936 w 334430"/>
                  <a:gd name="connsiteY9" fmla="*/ 130920 h 265576"/>
                  <a:gd name="connsiteX10" fmla="*/ 65902 w 334430"/>
                  <a:gd name="connsiteY10" fmla="*/ 0 h 265576"/>
                  <a:gd name="connsiteX11" fmla="*/ 139871 w 334430"/>
                  <a:gd name="connsiteY11" fmla="*/ 0 h 265576"/>
                  <a:gd name="connsiteX12" fmla="*/ 175674 w 334430"/>
                  <a:gd name="connsiteY12" fmla="*/ 94132 h 265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34430" h="265576">
                    <a:moveTo>
                      <a:pt x="175674" y="94132"/>
                    </a:moveTo>
                    <a:lnTo>
                      <a:pt x="252790" y="0"/>
                    </a:lnTo>
                    <a:lnTo>
                      <a:pt x="337873" y="0"/>
                    </a:lnTo>
                    <a:lnTo>
                      <a:pt x="221314" y="130920"/>
                    </a:lnTo>
                    <a:lnTo>
                      <a:pt x="286725" y="274036"/>
                    </a:lnTo>
                    <a:lnTo>
                      <a:pt x="209019" y="274036"/>
                    </a:lnTo>
                    <a:lnTo>
                      <a:pt x="167018" y="169182"/>
                    </a:lnTo>
                    <a:lnTo>
                      <a:pt x="85083" y="274036"/>
                    </a:lnTo>
                    <a:lnTo>
                      <a:pt x="0" y="274036"/>
                    </a:lnTo>
                    <a:lnTo>
                      <a:pt x="123936" y="130920"/>
                    </a:lnTo>
                    <a:lnTo>
                      <a:pt x="65902" y="0"/>
                    </a:lnTo>
                    <a:lnTo>
                      <a:pt x="139871" y="0"/>
                    </a:lnTo>
                    <a:lnTo>
                      <a:pt x="175674" y="94132"/>
                    </a:lnTo>
                    <a:close/>
                  </a:path>
                </a:pathLst>
              </a:custGeom>
              <a:grpFill/>
              <a:ln w="9827" cap="flat">
                <a:noFill/>
                <a:prstDash val="solid"/>
                <a:miter/>
              </a:ln>
            </p:spPr>
            <p:txBody>
              <a:bodyPr rtlCol="0" anchor="ctr"/>
              <a:lstStyle/>
              <a:p>
                <a:endParaRPr lang="ja-JP" altLang="en-US" sz="1246"/>
              </a:p>
            </p:txBody>
          </p:sp>
          <p:sp>
            <p:nvSpPr>
              <p:cNvPr id="33" name="フリーフォーム: 図形 32">
                <a:extLst>
                  <a:ext uri="{FF2B5EF4-FFF2-40B4-BE49-F238E27FC236}">
                    <a16:creationId xmlns:a16="http://schemas.microsoft.com/office/drawing/2014/main" id="{D52BC52B-7E19-4044-9903-1FE2324CC596}"/>
                  </a:ext>
                </a:extLst>
              </p:cNvPr>
              <p:cNvSpPr/>
              <p:nvPr/>
            </p:nvSpPr>
            <p:spPr>
              <a:xfrm>
                <a:off x="5620973" y="3348148"/>
                <a:ext cx="196724" cy="354103"/>
              </a:xfrm>
              <a:custGeom>
                <a:avLst/>
                <a:gdLst>
                  <a:gd name="connsiteX0" fmla="*/ 11115 w 196723"/>
                  <a:gd name="connsiteY0" fmla="*/ 81345 h 354102"/>
                  <a:gd name="connsiteX1" fmla="*/ 62755 w 196723"/>
                  <a:gd name="connsiteY1" fmla="*/ 81345 h 354102"/>
                  <a:gd name="connsiteX2" fmla="*/ 74952 w 196723"/>
                  <a:gd name="connsiteY2" fmla="*/ 24984 h 354102"/>
                  <a:gd name="connsiteX3" fmla="*/ 151576 w 196723"/>
                  <a:gd name="connsiteY3" fmla="*/ 0 h 354102"/>
                  <a:gd name="connsiteX4" fmla="*/ 133969 w 196723"/>
                  <a:gd name="connsiteY4" fmla="*/ 81444 h 354102"/>
                  <a:gd name="connsiteX5" fmla="*/ 197806 w 196723"/>
                  <a:gd name="connsiteY5" fmla="*/ 81444 h 354102"/>
                  <a:gd name="connsiteX6" fmla="*/ 186592 w 196723"/>
                  <a:gd name="connsiteY6" fmla="*/ 133575 h 354102"/>
                  <a:gd name="connsiteX7" fmla="*/ 122756 w 196723"/>
                  <a:gd name="connsiteY7" fmla="*/ 133575 h 354102"/>
                  <a:gd name="connsiteX8" fmla="*/ 96690 w 196723"/>
                  <a:gd name="connsiteY8" fmla="*/ 253282 h 354102"/>
                  <a:gd name="connsiteX9" fmla="*/ 93444 w 196723"/>
                  <a:gd name="connsiteY9" fmla="*/ 279839 h 354102"/>
                  <a:gd name="connsiteX10" fmla="*/ 120592 w 196723"/>
                  <a:gd name="connsiteY10" fmla="*/ 306496 h 354102"/>
                  <a:gd name="connsiteX11" fmla="*/ 155215 w 196723"/>
                  <a:gd name="connsiteY11" fmla="*/ 300102 h 354102"/>
                  <a:gd name="connsiteX12" fmla="*/ 143018 w 196723"/>
                  <a:gd name="connsiteY12" fmla="*/ 355480 h 354102"/>
                  <a:gd name="connsiteX13" fmla="*/ 104755 w 196723"/>
                  <a:gd name="connsiteY13" fmla="*/ 361873 h 354102"/>
                  <a:gd name="connsiteX14" fmla="*/ 22328 w 196723"/>
                  <a:gd name="connsiteY14" fmla="*/ 290069 h 354102"/>
                  <a:gd name="connsiteX15" fmla="*/ 31377 w 196723"/>
                  <a:gd name="connsiteY15" fmla="*/ 226232 h 354102"/>
                  <a:gd name="connsiteX16" fmla="*/ 51640 w 196723"/>
                  <a:gd name="connsiteY16" fmla="*/ 133674 h 354102"/>
                  <a:gd name="connsiteX17" fmla="*/ 0 w 196723"/>
                  <a:gd name="connsiteY17" fmla="*/ 133674 h 354102"/>
                  <a:gd name="connsiteX18" fmla="*/ 11115 w 196723"/>
                  <a:gd name="connsiteY18" fmla="*/ 81345 h 354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6723" h="354102">
                    <a:moveTo>
                      <a:pt x="11115" y="81345"/>
                    </a:moveTo>
                    <a:lnTo>
                      <a:pt x="62755" y="81345"/>
                    </a:lnTo>
                    <a:lnTo>
                      <a:pt x="74952" y="24984"/>
                    </a:lnTo>
                    <a:lnTo>
                      <a:pt x="151576" y="0"/>
                    </a:lnTo>
                    <a:lnTo>
                      <a:pt x="133969" y="81444"/>
                    </a:lnTo>
                    <a:lnTo>
                      <a:pt x="197806" y="81444"/>
                    </a:lnTo>
                    <a:lnTo>
                      <a:pt x="186592" y="133575"/>
                    </a:lnTo>
                    <a:lnTo>
                      <a:pt x="122756" y="133575"/>
                    </a:lnTo>
                    <a:lnTo>
                      <a:pt x="96690" y="253282"/>
                    </a:lnTo>
                    <a:cubicBezTo>
                      <a:pt x="95116" y="259675"/>
                      <a:pt x="93444" y="269216"/>
                      <a:pt x="93444" y="279839"/>
                    </a:cubicBezTo>
                    <a:cubicBezTo>
                      <a:pt x="93444" y="296364"/>
                      <a:pt x="104657" y="306496"/>
                      <a:pt x="120592" y="306496"/>
                    </a:cubicBezTo>
                    <a:cubicBezTo>
                      <a:pt x="133379" y="306496"/>
                      <a:pt x="146166" y="303840"/>
                      <a:pt x="155215" y="300102"/>
                    </a:cubicBezTo>
                    <a:lnTo>
                      <a:pt x="143018" y="355480"/>
                    </a:lnTo>
                    <a:cubicBezTo>
                      <a:pt x="130821" y="358135"/>
                      <a:pt x="116952" y="361873"/>
                      <a:pt x="104755" y="361873"/>
                    </a:cubicBezTo>
                    <a:cubicBezTo>
                      <a:pt x="56361" y="361873"/>
                      <a:pt x="22328" y="342693"/>
                      <a:pt x="22328" y="290069"/>
                    </a:cubicBezTo>
                    <a:cubicBezTo>
                      <a:pt x="22328" y="268823"/>
                      <a:pt x="26558" y="248069"/>
                      <a:pt x="31377" y="226232"/>
                    </a:cubicBezTo>
                    <a:lnTo>
                      <a:pt x="51640" y="133674"/>
                    </a:lnTo>
                    <a:lnTo>
                      <a:pt x="0" y="133674"/>
                    </a:lnTo>
                    <a:lnTo>
                      <a:pt x="11115" y="81345"/>
                    </a:lnTo>
                    <a:close/>
                  </a:path>
                </a:pathLst>
              </a:custGeom>
              <a:grpFill/>
              <a:ln w="9827" cap="flat">
                <a:noFill/>
                <a:prstDash val="solid"/>
                <a:miter/>
              </a:ln>
            </p:spPr>
            <p:txBody>
              <a:bodyPr rtlCol="0" anchor="ctr"/>
              <a:lstStyle/>
              <a:p>
                <a:endParaRPr lang="ja-JP" altLang="en-US" sz="1246"/>
              </a:p>
            </p:txBody>
          </p:sp>
          <p:sp>
            <p:nvSpPr>
              <p:cNvPr id="34" name="フリーフォーム: 図形 33">
                <a:extLst>
                  <a:ext uri="{FF2B5EF4-FFF2-40B4-BE49-F238E27FC236}">
                    <a16:creationId xmlns:a16="http://schemas.microsoft.com/office/drawing/2014/main" id="{15A4311D-DEE8-46E8-98AD-91DEC48A1BAD}"/>
                  </a:ext>
                </a:extLst>
              </p:cNvPr>
              <p:cNvSpPr/>
              <p:nvPr/>
            </p:nvSpPr>
            <p:spPr>
              <a:xfrm>
                <a:off x="5941436" y="3332213"/>
                <a:ext cx="344266" cy="363939"/>
              </a:xfrm>
              <a:custGeom>
                <a:avLst/>
                <a:gdLst>
                  <a:gd name="connsiteX0" fmla="*/ 0 w 344266"/>
                  <a:gd name="connsiteY0" fmla="*/ 0 h 363938"/>
                  <a:gd name="connsiteX1" fmla="*/ 74460 w 344266"/>
                  <a:gd name="connsiteY1" fmla="*/ 0 h 363938"/>
                  <a:gd name="connsiteX2" fmla="*/ 109083 w 344266"/>
                  <a:gd name="connsiteY2" fmla="*/ 288889 h 363938"/>
                  <a:gd name="connsiteX3" fmla="*/ 110165 w 344266"/>
                  <a:gd name="connsiteY3" fmla="*/ 288889 h 363938"/>
                  <a:gd name="connsiteX4" fmla="*/ 264495 w 344266"/>
                  <a:gd name="connsiteY4" fmla="*/ 0 h 363938"/>
                  <a:gd name="connsiteX5" fmla="*/ 345349 w 344266"/>
                  <a:gd name="connsiteY5" fmla="*/ 0 h 363938"/>
                  <a:gd name="connsiteX6" fmla="*/ 137805 w 344266"/>
                  <a:gd name="connsiteY6" fmla="*/ 371316 h 363938"/>
                  <a:gd name="connsiteX7" fmla="*/ 48984 w 344266"/>
                  <a:gd name="connsiteY7" fmla="*/ 371316 h 363938"/>
                  <a:gd name="connsiteX8" fmla="*/ 0 w 344266"/>
                  <a:gd name="connsiteY8" fmla="*/ 0 h 363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4266" h="363938">
                    <a:moveTo>
                      <a:pt x="0" y="0"/>
                    </a:moveTo>
                    <a:lnTo>
                      <a:pt x="74460" y="0"/>
                    </a:lnTo>
                    <a:lnTo>
                      <a:pt x="109083" y="288889"/>
                    </a:lnTo>
                    <a:lnTo>
                      <a:pt x="110165" y="288889"/>
                    </a:lnTo>
                    <a:lnTo>
                      <a:pt x="264495" y="0"/>
                    </a:lnTo>
                    <a:lnTo>
                      <a:pt x="345349" y="0"/>
                    </a:lnTo>
                    <a:lnTo>
                      <a:pt x="137805" y="371316"/>
                    </a:lnTo>
                    <a:lnTo>
                      <a:pt x="48984" y="371316"/>
                    </a:lnTo>
                    <a:lnTo>
                      <a:pt x="0" y="0"/>
                    </a:lnTo>
                    <a:close/>
                  </a:path>
                </a:pathLst>
              </a:custGeom>
              <a:grpFill/>
              <a:ln w="9827" cap="flat">
                <a:noFill/>
                <a:prstDash val="solid"/>
                <a:miter/>
              </a:ln>
            </p:spPr>
            <p:txBody>
              <a:bodyPr rtlCol="0" anchor="ctr"/>
              <a:lstStyle/>
              <a:p>
                <a:endParaRPr lang="ja-JP" altLang="en-US" sz="1246"/>
              </a:p>
            </p:txBody>
          </p:sp>
          <p:sp>
            <p:nvSpPr>
              <p:cNvPr id="35" name="フリーフォーム: 図形 34">
                <a:extLst>
                  <a:ext uri="{FF2B5EF4-FFF2-40B4-BE49-F238E27FC236}">
                    <a16:creationId xmlns:a16="http://schemas.microsoft.com/office/drawing/2014/main" id="{A3D4B417-5DDC-48F6-AEEA-6911F01CE4E0}"/>
                  </a:ext>
                </a:extLst>
              </p:cNvPr>
              <p:cNvSpPr/>
              <p:nvPr/>
            </p:nvSpPr>
            <p:spPr>
              <a:xfrm>
                <a:off x="6204259" y="3423099"/>
                <a:ext cx="255741" cy="285249"/>
              </a:xfrm>
              <a:custGeom>
                <a:avLst/>
                <a:gdLst>
                  <a:gd name="connsiteX0" fmla="*/ 174002 w 255740"/>
                  <a:gd name="connsiteY0" fmla="*/ 238429 h 285249"/>
                  <a:gd name="connsiteX1" fmla="*/ 172920 w 255740"/>
                  <a:gd name="connsiteY1" fmla="*/ 238429 h 285249"/>
                  <a:gd name="connsiteX2" fmla="*/ 84591 w 255740"/>
                  <a:gd name="connsiteY2" fmla="*/ 286823 h 285249"/>
                  <a:gd name="connsiteX3" fmla="*/ 0 w 255740"/>
                  <a:gd name="connsiteY3" fmla="*/ 208625 h 285249"/>
                  <a:gd name="connsiteX4" fmla="*/ 168100 w 255740"/>
                  <a:gd name="connsiteY4" fmla="*/ 111247 h 285249"/>
                  <a:gd name="connsiteX5" fmla="*/ 193084 w 255740"/>
                  <a:gd name="connsiteY5" fmla="*/ 111247 h 285249"/>
                  <a:gd name="connsiteX6" fmla="*/ 195248 w 255740"/>
                  <a:gd name="connsiteY6" fmla="*/ 87837 h 285249"/>
                  <a:gd name="connsiteX7" fmla="*/ 140461 w 255740"/>
                  <a:gd name="connsiteY7" fmla="*/ 52230 h 285249"/>
                  <a:gd name="connsiteX8" fmla="*/ 50558 w 255740"/>
                  <a:gd name="connsiteY8" fmla="*/ 73476 h 285249"/>
                  <a:gd name="connsiteX9" fmla="*/ 60689 w 255740"/>
                  <a:gd name="connsiteY9" fmla="*/ 16525 h 285249"/>
                  <a:gd name="connsiteX10" fmla="*/ 153838 w 255740"/>
                  <a:gd name="connsiteY10" fmla="*/ 0 h 285249"/>
                  <a:gd name="connsiteX11" fmla="*/ 260266 w 255740"/>
                  <a:gd name="connsiteY11" fmla="*/ 84591 h 285249"/>
                  <a:gd name="connsiteX12" fmla="*/ 226724 w 255740"/>
                  <a:gd name="connsiteY12" fmla="*/ 280331 h 285249"/>
                  <a:gd name="connsiteX13" fmla="*/ 166625 w 255740"/>
                  <a:gd name="connsiteY13" fmla="*/ 280331 h 285249"/>
                  <a:gd name="connsiteX14" fmla="*/ 174002 w 255740"/>
                  <a:gd name="connsiteY14" fmla="*/ 238429 h 285249"/>
                  <a:gd name="connsiteX15" fmla="*/ 104264 w 255740"/>
                  <a:gd name="connsiteY15" fmla="*/ 234691 h 285249"/>
                  <a:gd name="connsiteX16" fmla="*/ 185117 w 255740"/>
                  <a:gd name="connsiteY16" fmla="*/ 153838 h 285249"/>
                  <a:gd name="connsiteX17" fmla="*/ 160133 w 255740"/>
                  <a:gd name="connsiteY17" fmla="*/ 153838 h 285249"/>
                  <a:gd name="connsiteX18" fmla="*/ 68067 w 255740"/>
                  <a:gd name="connsiteY18" fmla="*/ 205970 h 285249"/>
                  <a:gd name="connsiteX19" fmla="*/ 104264 w 255740"/>
                  <a:gd name="connsiteY19" fmla="*/ 234691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5740" h="285249">
                    <a:moveTo>
                      <a:pt x="174002" y="238429"/>
                    </a:moveTo>
                    <a:lnTo>
                      <a:pt x="172920" y="238429"/>
                    </a:lnTo>
                    <a:cubicBezTo>
                      <a:pt x="148428" y="269315"/>
                      <a:pt x="123936" y="286823"/>
                      <a:pt x="84591" y="286823"/>
                    </a:cubicBezTo>
                    <a:cubicBezTo>
                      <a:pt x="35115" y="286823"/>
                      <a:pt x="0" y="259183"/>
                      <a:pt x="0" y="208625"/>
                    </a:cubicBezTo>
                    <a:cubicBezTo>
                      <a:pt x="0" y="118133"/>
                      <a:pt x="101116" y="111247"/>
                      <a:pt x="168100" y="111247"/>
                    </a:cubicBezTo>
                    <a:lnTo>
                      <a:pt x="193084" y="111247"/>
                    </a:lnTo>
                    <a:cubicBezTo>
                      <a:pt x="195248" y="103772"/>
                      <a:pt x="195248" y="95804"/>
                      <a:pt x="195248" y="87837"/>
                    </a:cubicBezTo>
                    <a:cubicBezTo>
                      <a:pt x="195248" y="60197"/>
                      <a:pt x="165445" y="52230"/>
                      <a:pt x="140461" y="52230"/>
                    </a:cubicBezTo>
                    <a:cubicBezTo>
                      <a:pt x="109083" y="52230"/>
                      <a:pt x="78788" y="60197"/>
                      <a:pt x="50558" y="73476"/>
                    </a:cubicBezTo>
                    <a:lnTo>
                      <a:pt x="60689" y="16525"/>
                    </a:lnTo>
                    <a:cubicBezTo>
                      <a:pt x="90985" y="5902"/>
                      <a:pt x="121870" y="0"/>
                      <a:pt x="153838" y="0"/>
                    </a:cubicBezTo>
                    <a:cubicBezTo>
                      <a:pt x="208626" y="0"/>
                      <a:pt x="260266" y="20263"/>
                      <a:pt x="260266" y="84591"/>
                    </a:cubicBezTo>
                    <a:cubicBezTo>
                      <a:pt x="260266" y="121280"/>
                      <a:pt x="233118" y="228790"/>
                      <a:pt x="226724" y="280331"/>
                    </a:cubicBezTo>
                    <a:lnTo>
                      <a:pt x="166625" y="280331"/>
                    </a:lnTo>
                    <a:lnTo>
                      <a:pt x="174002" y="238429"/>
                    </a:lnTo>
                    <a:close/>
                    <a:moveTo>
                      <a:pt x="104264" y="234691"/>
                    </a:moveTo>
                    <a:cubicBezTo>
                      <a:pt x="157477" y="234691"/>
                      <a:pt x="174002" y="198002"/>
                      <a:pt x="185117" y="153838"/>
                    </a:cubicBezTo>
                    <a:lnTo>
                      <a:pt x="160133" y="153838"/>
                    </a:lnTo>
                    <a:cubicBezTo>
                      <a:pt x="125510" y="153838"/>
                      <a:pt x="68067" y="159641"/>
                      <a:pt x="68067" y="205970"/>
                    </a:cubicBezTo>
                    <a:cubicBezTo>
                      <a:pt x="68067" y="225052"/>
                      <a:pt x="86165" y="234691"/>
                      <a:pt x="104264" y="234691"/>
                    </a:cubicBezTo>
                    <a:close/>
                  </a:path>
                </a:pathLst>
              </a:custGeom>
              <a:grpFill/>
              <a:ln w="9827" cap="flat">
                <a:noFill/>
                <a:prstDash val="solid"/>
                <a:miter/>
              </a:ln>
            </p:spPr>
            <p:txBody>
              <a:bodyPr rtlCol="0" anchor="ctr"/>
              <a:lstStyle/>
              <a:p>
                <a:endParaRPr lang="ja-JP" altLang="en-US" sz="1246"/>
              </a:p>
            </p:txBody>
          </p:sp>
          <p:sp>
            <p:nvSpPr>
              <p:cNvPr id="36" name="フリーフォーム: 図形 35">
                <a:extLst>
                  <a:ext uri="{FF2B5EF4-FFF2-40B4-BE49-F238E27FC236}">
                    <a16:creationId xmlns:a16="http://schemas.microsoft.com/office/drawing/2014/main" id="{C3B2B809-1B39-4365-A1CA-B5D83E195F6F}"/>
                  </a:ext>
                </a:extLst>
              </p:cNvPr>
              <p:cNvSpPr/>
              <p:nvPr/>
            </p:nvSpPr>
            <p:spPr>
              <a:xfrm>
                <a:off x="6475246" y="3304475"/>
                <a:ext cx="147543" cy="393447"/>
              </a:xfrm>
              <a:custGeom>
                <a:avLst/>
                <a:gdLst>
                  <a:gd name="connsiteX0" fmla="*/ 84591 w 147542"/>
                  <a:gd name="connsiteY0" fmla="*/ 0 h 393447"/>
                  <a:gd name="connsiteX1" fmla="*/ 155903 w 147542"/>
                  <a:gd name="connsiteY1" fmla="*/ 0 h 393447"/>
                  <a:gd name="connsiteX2" fmla="*/ 71312 w 147542"/>
                  <a:gd name="connsiteY2" fmla="*/ 399054 h 393447"/>
                  <a:gd name="connsiteX3" fmla="*/ 0 w 147542"/>
                  <a:gd name="connsiteY3" fmla="*/ 399054 h 393447"/>
                  <a:gd name="connsiteX4" fmla="*/ 84591 w 147542"/>
                  <a:gd name="connsiteY4" fmla="*/ 0 h 3934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542" h="393447">
                    <a:moveTo>
                      <a:pt x="84591" y="0"/>
                    </a:moveTo>
                    <a:lnTo>
                      <a:pt x="155903" y="0"/>
                    </a:lnTo>
                    <a:lnTo>
                      <a:pt x="71312" y="399054"/>
                    </a:lnTo>
                    <a:lnTo>
                      <a:pt x="0" y="399054"/>
                    </a:lnTo>
                    <a:lnTo>
                      <a:pt x="84591" y="0"/>
                    </a:lnTo>
                    <a:close/>
                  </a:path>
                </a:pathLst>
              </a:custGeom>
              <a:grpFill/>
              <a:ln w="9827" cap="flat">
                <a:noFill/>
                <a:prstDash val="solid"/>
                <a:miter/>
              </a:ln>
            </p:spPr>
            <p:txBody>
              <a:bodyPr rtlCol="0" anchor="ctr"/>
              <a:lstStyle/>
              <a:p>
                <a:endParaRPr lang="ja-JP" altLang="en-US" sz="1246"/>
              </a:p>
            </p:txBody>
          </p:sp>
          <p:sp>
            <p:nvSpPr>
              <p:cNvPr id="37" name="フリーフォーム: 図形 36">
                <a:extLst>
                  <a:ext uri="{FF2B5EF4-FFF2-40B4-BE49-F238E27FC236}">
                    <a16:creationId xmlns:a16="http://schemas.microsoft.com/office/drawing/2014/main" id="{2F1775A1-C10B-447C-BEC2-FE84EB329EAF}"/>
                  </a:ext>
                </a:extLst>
              </p:cNvPr>
              <p:cNvSpPr/>
              <p:nvPr/>
            </p:nvSpPr>
            <p:spPr>
              <a:xfrm>
                <a:off x="6616985" y="3429591"/>
                <a:ext cx="285249" cy="275413"/>
              </a:xfrm>
              <a:custGeom>
                <a:avLst/>
                <a:gdLst>
                  <a:gd name="connsiteX0" fmla="*/ 240003 w 285249"/>
                  <a:gd name="connsiteY0" fmla="*/ 234593 h 275413"/>
                  <a:gd name="connsiteX1" fmla="*/ 233117 w 285249"/>
                  <a:gd name="connsiteY1" fmla="*/ 273938 h 275413"/>
                  <a:gd name="connsiteX2" fmla="*/ 163379 w 285249"/>
                  <a:gd name="connsiteY2" fmla="*/ 273938 h 275413"/>
                  <a:gd name="connsiteX3" fmla="*/ 168199 w 285249"/>
                  <a:gd name="connsiteY3" fmla="*/ 247380 h 275413"/>
                  <a:gd name="connsiteX4" fmla="*/ 167117 w 285249"/>
                  <a:gd name="connsiteY4" fmla="*/ 247380 h 275413"/>
                  <a:gd name="connsiteX5" fmla="*/ 89411 w 285249"/>
                  <a:gd name="connsiteY5" fmla="*/ 280331 h 275413"/>
                  <a:gd name="connsiteX6" fmla="*/ 0 w 285249"/>
                  <a:gd name="connsiteY6" fmla="*/ 192592 h 275413"/>
                  <a:gd name="connsiteX7" fmla="*/ 9049 w 285249"/>
                  <a:gd name="connsiteY7" fmla="*/ 132985 h 275413"/>
                  <a:gd name="connsiteX8" fmla="*/ 37771 w 285249"/>
                  <a:gd name="connsiteY8" fmla="*/ 0 h 275413"/>
                  <a:gd name="connsiteX9" fmla="*/ 109083 w 285249"/>
                  <a:gd name="connsiteY9" fmla="*/ 0 h 275413"/>
                  <a:gd name="connsiteX10" fmla="*/ 82427 w 285249"/>
                  <a:gd name="connsiteY10" fmla="*/ 129247 h 275413"/>
                  <a:gd name="connsiteX11" fmla="*/ 74460 w 285249"/>
                  <a:gd name="connsiteY11" fmla="*/ 186691 h 275413"/>
                  <a:gd name="connsiteX12" fmla="*/ 113313 w 285249"/>
                  <a:gd name="connsiteY12" fmla="*/ 225052 h 275413"/>
                  <a:gd name="connsiteX13" fmla="*/ 189937 w 285249"/>
                  <a:gd name="connsiteY13" fmla="*/ 137805 h 275413"/>
                  <a:gd name="connsiteX14" fmla="*/ 219150 w 285249"/>
                  <a:gd name="connsiteY14" fmla="*/ 0 h 275413"/>
                  <a:gd name="connsiteX15" fmla="*/ 290463 w 285249"/>
                  <a:gd name="connsiteY15" fmla="*/ 0 h 275413"/>
                  <a:gd name="connsiteX16" fmla="*/ 240003 w 285249"/>
                  <a:gd name="connsiteY16" fmla="*/ 234593 h 275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5249" h="275413">
                    <a:moveTo>
                      <a:pt x="240003" y="234593"/>
                    </a:moveTo>
                    <a:cubicBezTo>
                      <a:pt x="236757" y="251118"/>
                      <a:pt x="234101" y="265479"/>
                      <a:pt x="233117" y="273938"/>
                    </a:cubicBezTo>
                    <a:lnTo>
                      <a:pt x="163379" y="273938"/>
                    </a:lnTo>
                    <a:lnTo>
                      <a:pt x="168199" y="247380"/>
                    </a:lnTo>
                    <a:lnTo>
                      <a:pt x="167117" y="247380"/>
                    </a:lnTo>
                    <a:cubicBezTo>
                      <a:pt x="147444" y="265479"/>
                      <a:pt x="120296" y="280331"/>
                      <a:pt x="89411" y="280331"/>
                    </a:cubicBezTo>
                    <a:cubicBezTo>
                      <a:pt x="35705" y="280331"/>
                      <a:pt x="0" y="246790"/>
                      <a:pt x="0" y="192592"/>
                    </a:cubicBezTo>
                    <a:cubicBezTo>
                      <a:pt x="0" y="171838"/>
                      <a:pt x="5311" y="150002"/>
                      <a:pt x="9049" y="132985"/>
                    </a:cubicBezTo>
                    <a:lnTo>
                      <a:pt x="37771" y="0"/>
                    </a:lnTo>
                    <a:lnTo>
                      <a:pt x="109083" y="0"/>
                    </a:lnTo>
                    <a:lnTo>
                      <a:pt x="82427" y="129247"/>
                    </a:lnTo>
                    <a:cubicBezTo>
                      <a:pt x="78689" y="147838"/>
                      <a:pt x="74460" y="166527"/>
                      <a:pt x="74460" y="186691"/>
                    </a:cubicBezTo>
                    <a:cubicBezTo>
                      <a:pt x="74460" y="209609"/>
                      <a:pt x="90394" y="225052"/>
                      <a:pt x="113313" y="225052"/>
                    </a:cubicBezTo>
                    <a:cubicBezTo>
                      <a:pt x="162789" y="225052"/>
                      <a:pt x="180887" y="178724"/>
                      <a:pt x="189937" y="137805"/>
                    </a:cubicBezTo>
                    <a:lnTo>
                      <a:pt x="219150" y="0"/>
                    </a:lnTo>
                    <a:lnTo>
                      <a:pt x="290463" y="0"/>
                    </a:lnTo>
                    <a:lnTo>
                      <a:pt x="240003" y="234593"/>
                    </a:lnTo>
                    <a:close/>
                  </a:path>
                </a:pathLst>
              </a:custGeom>
              <a:grpFill/>
              <a:ln w="9827" cap="flat">
                <a:noFill/>
                <a:prstDash val="solid"/>
                <a:miter/>
              </a:ln>
            </p:spPr>
            <p:txBody>
              <a:bodyPr rtlCol="0" anchor="ctr"/>
              <a:lstStyle/>
              <a:p>
                <a:endParaRPr lang="ja-JP" altLang="en-US" sz="1246"/>
              </a:p>
            </p:txBody>
          </p:sp>
          <p:sp>
            <p:nvSpPr>
              <p:cNvPr id="38" name="フリーフォーム: 図形 37">
                <a:extLst>
                  <a:ext uri="{FF2B5EF4-FFF2-40B4-BE49-F238E27FC236}">
                    <a16:creationId xmlns:a16="http://schemas.microsoft.com/office/drawing/2014/main" id="{A498F330-A9C8-4A9A-815C-2ED122460A36}"/>
                  </a:ext>
                </a:extLst>
              </p:cNvPr>
              <p:cNvSpPr/>
              <p:nvPr/>
            </p:nvSpPr>
            <p:spPr>
              <a:xfrm>
                <a:off x="6909317" y="3423198"/>
                <a:ext cx="265577" cy="285249"/>
              </a:xfrm>
              <a:custGeom>
                <a:avLst/>
                <a:gdLst>
                  <a:gd name="connsiteX0" fmla="*/ 68066 w 265576"/>
                  <a:gd name="connsiteY0" fmla="*/ 165445 h 285249"/>
                  <a:gd name="connsiteX1" fmla="*/ 144100 w 265576"/>
                  <a:gd name="connsiteY1" fmla="*/ 234593 h 285249"/>
                  <a:gd name="connsiteX2" fmla="*/ 228199 w 265576"/>
                  <a:gd name="connsiteY2" fmla="*/ 214921 h 285249"/>
                  <a:gd name="connsiteX3" fmla="*/ 219150 w 265576"/>
                  <a:gd name="connsiteY3" fmla="*/ 271282 h 285249"/>
                  <a:gd name="connsiteX4" fmla="*/ 131903 w 265576"/>
                  <a:gd name="connsiteY4" fmla="*/ 286725 h 285249"/>
                  <a:gd name="connsiteX5" fmla="*/ 0 w 265576"/>
                  <a:gd name="connsiteY5" fmla="*/ 167018 h 285249"/>
                  <a:gd name="connsiteX6" fmla="*/ 155903 w 265576"/>
                  <a:gd name="connsiteY6" fmla="*/ 0 h 285249"/>
                  <a:gd name="connsiteX7" fmla="*/ 268134 w 265576"/>
                  <a:gd name="connsiteY7" fmla="*/ 104264 h 285249"/>
                  <a:gd name="connsiteX8" fmla="*/ 261249 w 265576"/>
                  <a:gd name="connsiteY8" fmla="*/ 165445 h 285249"/>
                  <a:gd name="connsiteX9" fmla="*/ 68066 w 265576"/>
                  <a:gd name="connsiteY9" fmla="*/ 165445 h 285249"/>
                  <a:gd name="connsiteX10" fmla="*/ 198396 w 265576"/>
                  <a:gd name="connsiteY10" fmla="*/ 116460 h 285249"/>
                  <a:gd name="connsiteX11" fmla="*/ 199969 w 265576"/>
                  <a:gd name="connsiteY11" fmla="*/ 97870 h 285249"/>
                  <a:gd name="connsiteX12" fmla="*/ 154723 w 265576"/>
                  <a:gd name="connsiteY12" fmla="*/ 52132 h 285249"/>
                  <a:gd name="connsiteX13" fmla="*/ 77607 w 265576"/>
                  <a:gd name="connsiteY13" fmla="*/ 116460 h 285249"/>
                  <a:gd name="connsiteX14" fmla="*/ 198396 w 265576"/>
                  <a:gd name="connsiteY14" fmla="*/ 116460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576" h="285249">
                    <a:moveTo>
                      <a:pt x="68066" y="165445"/>
                    </a:moveTo>
                    <a:cubicBezTo>
                      <a:pt x="68066" y="216003"/>
                      <a:pt x="95214" y="234593"/>
                      <a:pt x="144100" y="234593"/>
                    </a:cubicBezTo>
                    <a:cubicBezTo>
                      <a:pt x="173314" y="234593"/>
                      <a:pt x="201543" y="227117"/>
                      <a:pt x="228199" y="214921"/>
                    </a:cubicBezTo>
                    <a:lnTo>
                      <a:pt x="219150" y="271282"/>
                    </a:lnTo>
                    <a:cubicBezTo>
                      <a:pt x="191510" y="279839"/>
                      <a:pt x="161116" y="286725"/>
                      <a:pt x="131903" y="286725"/>
                    </a:cubicBezTo>
                    <a:cubicBezTo>
                      <a:pt x="53115" y="286725"/>
                      <a:pt x="0" y="248462"/>
                      <a:pt x="0" y="167018"/>
                    </a:cubicBezTo>
                    <a:cubicBezTo>
                      <a:pt x="0" y="81935"/>
                      <a:pt x="66001" y="0"/>
                      <a:pt x="155903" y="0"/>
                    </a:cubicBezTo>
                    <a:cubicBezTo>
                      <a:pt x="223478" y="0"/>
                      <a:pt x="268134" y="34525"/>
                      <a:pt x="268134" y="104264"/>
                    </a:cubicBezTo>
                    <a:cubicBezTo>
                      <a:pt x="268134" y="125018"/>
                      <a:pt x="265479" y="145182"/>
                      <a:pt x="261249" y="165445"/>
                    </a:cubicBezTo>
                    <a:lnTo>
                      <a:pt x="68066" y="165445"/>
                    </a:lnTo>
                    <a:close/>
                    <a:moveTo>
                      <a:pt x="198396" y="116460"/>
                    </a:moveTo>
                    <a:cubicBezTo>
                      <a:pt x="199478" y="110067"/>
                      <a:pt x="199969" y="104264"/>
                      <a:pt x="199969" y="97870"/>
                    </a:cubicBezTo>
                    <a:cubicBezTo>
                      <a:pt x="199969" y="68657"/>
                      <a:pt x="184527" y="52132"/>
                      <a:pt x="154723" y="52132"/>
                    </a:cubicBezTo>
                    <a:cubicBezTo>
                      <a:pt x="110559" y="52132"/>
                      <a:pt x="91378" y="78689"/>
                      <a:pt x="77607" y="116460"/>
                    </a:cubicBezTo>
                    <a:lnTo>
                      <a:pt x="198396" y="116460"/>
                    </a:lnTo>
                    <a:close/>
                  </a:path>
                </a:pathLst>
              </a:custGeom>
              <a:grpFill/>
              <a:ln w="9827" cap="flat">
                <a:noFill/>
                <a:prstDash val="solid"/>
                <a:miter/>
              </a:ln>
            </p:spPr>
            <p:txBody>
              <a:bodyPr rtlCol="0" anchor="ctr"/>
              <a:lstStyle/>
              <a:p>
                <a:endParaRPr lang="ja-JP" altLang="en-US" sz="1246"/>
              </a:p>
            </p:txBody>
          </p:sp>
          <p:sp>
            <p:nvSpPr>
              <p:cNvPr id="39" name="フリーフォーム: 図形 38">
                <a:extLst>
                  <a:ext uri="{FF2B5EF4-FFF2-40B4-BE49-F238E27FC236}">
                    <a16:creationId xmlns:a16="http://schemas.microsoft.com/office/drawing/2014/main" id="{35F7EF41-3095-4900-BEA9-73427A272056}"/>
                  </a:ext>
                </a:extLst>
              </p:cNvPr>
              <p:cNvSpPr/>
              <p:nvPr/>
            </p:nvSpPr>
            <p:spPr>
              <a:xfrm>
                <a:off x="7171648" y="3423001"/>
                <a:ext cx="236068" cy="285249"/>
              </a:xfrm>
              <a:custGeom>
                <a:avLst/>
                <a:gdLst>
                  <a:gd name="connsiteX0" fmla="*/ 220822 w 236068"/>
                  <a:gd name="connsiteY0" fmla="*/ 65017 h 285249"/>
                  <a:gd name="connsiteX1" fmla="*/ 162297 w 236068"/>
                  <a:gd name="connsiteY1" fmla="*/ 52230 h 285249"/>
                  <a:gd name="connsiteX2" fmla="*/ 114395 w 236068"/>
                  <a:gd name="connsiteY2" fmla="*/ 79870 h 285249"/>
                  <a:gd name="connsiteX3" fmla="*/ 206953 w 236068"/>
                  <a:gd name="connsiteY3" fmla="*/ 194265 h 285249"/>
                  <a:gd name="connsiteX4" fmla="*/ 83509 w 236068"/>
                  <a:gd name="connsiteY4" fmla="*/ 286823 h 285249"/>
                  <a:gd name="connsiteX5" fmla="*/ 0 w 236068"/>
                  <a:gd name="connsiteY5" fmla="*/ 270298 h 285249"/>
                  <a:gd name="connsiteX6" fmla="*/ 15443 w 236068"/>
                  <a:gd name="connsiteY6" fmla="*/ 213347 h 285249"/>
                  <a:gd name="connsiteX7" fmla="*/ 83509 w 236068"/>
                  <a:gd name="connsiteY7" fmla="*/ 234593 h 285249"/>
                  <a:gd name="connsiteX8" fmla="*/ 132494 w 236068"/>
                  <a:gd name="connsiteY8" fmla="*/ 204298 h 285249"/>
                  <a:gd name="connsiteX9" fmla="*/ 39935 w 236068"/>
                  <a:gd name="connsiteY9" fmla="*/ 87247 h 285249"/>
                  <a:gd name="connsiteX10" fmla="*/ 158559 w 236068"/>
                  <a:gd name="connsiteY10" fmla="*/ 0 h 285249"/>
                  <a:gd name="connsiteX11" fmla="*/ 236265 w 236068"/>
                  <a:gd name="connsiteY11" fmla="*/ 11213 h 285249"/>
                  <a:gd name="connsiteX12" fmla="*/ 220822 w 236068"/>
                  <a:gd name="connsiteY12" fmla="*/ 65017 h 285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068" h="285249">
                    <a:moveTo>
                      <a:pt x="220822" y="65017"/>
                    </a:moveTo>
                    <a:cubicBezTo>
                      <a:pt x="202232" y="58132"/>
                      <a:pt x="182560" y="52230"/>
                      <a:pt x="162297" y="52230"/>
                    </a:cubicBezTo>
                    <a:cubicBezTo>
                      <a:pt x="141051" y="52230"/>
                      <a:pt x="114395" y="58033"/>
                      <a:pt x="114395" y="79870"/>
                    </a:cubicBezTo>
                    <a:cubicBezTo>
                      <a:pt x="114395" y="114493"/>
                      <a:pt x="206953" y="127280"/>
                      <a:pt x="206953" y="194265"/>
                    </a:cubicBezTo>
                    <a:cubicBezTo>
                      <a:pt x="206953" y="265577"/>
                      <a:pt x="144690" y="286823"/>
                      <a:pt x="83509" y="286823"/>
                    </a:cubicBezTo>
                    <a:cubicBezTo>
                      <a:pt x="54788" y="286823"/>
                      <a:pt x="26066" y="282594"/>
                      <a:pt x="0" y="270298"/>
                    </a:cubicBezTo>
                    <a:lnTo>
                      <a:pt x="15443" y="213347"/>
                    </a:lnTo>
                    <a:cubicBezTo>
                      <a:pt x="35705" y="224560"/>
                      <a:pt x="55869" y="234593"/>
                      <a:pt x="83509" y="234593"/>
                    </a:cubicBezTo>
                    <a:cubicBezTo>
                      <a:pt x="107411" y="234593"/>
                      <a:pt x="132494" y="226626"/>
                      <a:pt x="132494" y="204298"/>
                    </a:cubicBezTo>
                    <a:cubicBezTo>
                      <a:pt x="132494" y="160133"/>
                      <a:pt x="39935" y="155903"/>
                      <a:pt x="39935" y="87247"/>
                    </a:cubicBezTo>
                    <a:cubicBezTo>
                      <a:pt x="39935" y="22820"/>
                      <a:pt x="102198" y="0"/>
                      <a:pt x="158559" y="0"/>
                    </a:cubicBezTo>
                    <a:cubicBezTo>
                      <a:pt x="184625" y="0"/>
                      <a:pt x="211281" y="4820"/>
                      <a:pt x="236265" y="11213"/>
                    </a:cubicBezTo>
                    <a:lnTo>
                      <a:pt x="220822" y="65017"/>
                    </a:lnTo>
                    <a:close/>
                  </a:path>
                </a:pathLst>
              </a:custGeom>
              <a:grpFill/>
              <a:ln w="9827" cap="flat">
                <a:noFill/>
                <a:prstDash val="solid"/>
                <a:miter/>
              </a:ln>
            </p:spPr>
            <p:txBody>
              <a:bodyPr rtlCol="0" anchor="ctr"/>
              <a:lstStyle/>
              <a:p>
                <a:endParaRPr lang="ja-JP" altLang="en-US" sz="1246"/>
              </a:p>
            </p:txBody>
          </p:sp>
          <p:sp>
            <p:nvSpPr>
              <p:cNvPr id="40" name="フリーフォーム: 図形 39">
                <a:extLst>
                  <a:ext uri="{FF2B5EF4-FFF2-40B4-BE49-F238E27FC236}">
                    <a16:creationId xmlns:a16="http://schemas.microsoft.com/office/drawing/2014/main" id="{D503E39E-F29A-4BEF-9063-A992B9C43489}"/>
                  </a:ext>
                </a:extLst>
              </p:cNvPr>
              <p:cNvSpPr/>
              <p:nvPr/>
            </p:nvSpPr>
            <p:spPr>
              <a:xfrm>
                <a:off x="7407519" y="3332213"/>
                <a:ext cx="147543" cy="363939"/>
              </a:xfrm>
              <a:custGeom>
                <a:avLst/>
                <a:gdLst>
                  <a:gd name="connsiteX0" fmla="*/ 89903 w 147542"/>
                  <a:gd name="connsiteY0" fmla="*/ 296856 h 363938"/>
                  <a:gd name="connsiteX1" fmla="*/ 74460 w 147542"/>
                  <a:gd name="connsiteY1" fmla="*/ 371316 h 363938"/>
                  <a:gd name="connsiteX2" fmla="*/ 0 w 147542"/>
                  <a:gd name="connsiteY2" fmla="*/ 371316 h 363938"/>
                  <a:gd name="connsiteX3" fmla="*/ 15443 w 147542"/>
                  <a:gd name="connsiteY3" fmla="*/ 296856 h 363938"/>
                  <a:gd name="connsiteX4" fmla="*/ 89903 w 147542"/>
                  <a:gd name="connsiteY4" fmla="*/ 296856 h 363938"/>
                  <a:gd name="connsiteX5" fmla="*/ 72296 w 147542"/>
                  <a:gd name="connsiteY5" fmla="*/ 0 h 363938"/>
                  <a:gd name="connsiteX6" fmla="*/ 155805 w 147542"/>
                  <a:gd name="connsiteY6" fmla="*/ 0 h 363938"/>
                  <a:gd name="connsiteX7" fmla="*/ 88821 w 147542"/>
                  <a:gd name="connsiteY7" fmla="*/ 262331 h 363938"/>
                  <a:gd name="connsiteX8" fmla="*/ 29804 w 147542"/>
                  <a:gd name="connsiteY8" fmla="*/ 262331 h 363938"/>
                  <a:gd name="connsiteX9" fmla="*/ 72296 w 147542"/>
                  <a:gd name="connsiteY9" fmla="*/ 0 h 363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542" h="363938">
                    <a:moveTo>
                      <a:pt x="89903" y="296856"/>
                    </a:moveTo>
                    <a:lnTo>
                      <a:pt x="74460" y="371316"/>
                    </a:lnTo>
                    <a:lnTo>
                      <a:pt x="0" y="371316"/>
                    </a:lnTo>
                    <a:lnTo>
                      <a:pt x="15443" y="296856"/>
                    </a:lnTo>
                    <a:lnTo>
                      <a:pt x="89903" y="296856"/>
                    </a:lnTo>
                    <a:close/>
                    <a:moveTo>
                      <a:pt x="72296" y="0"/>
                    </a:moveTo>
                    <a:lnTo>
                      <a:pt x="155805" y="0"/>
                    </a:lnTo>
                    <a:lnTo>
                      <a:pt x="88821" y="262331"/>
                    </a:lnTo>
                    <a:lnTo>
                      <a:pt x="29804" y="262331"/>
                    </a:lnTo>
                    <a:lnTo>
                      <a:pt x="72296" y="0"/>
                    </a:lnTo>
                    <a:close/>
                  </a:path>
                </a:pathLst>
              </a:custGeom>
              <a:grpFill/>
              <a:ln w="9827" cap="flat">
                <a:noFill/>
                <a:prstDash val="solid"/>
                <a:miter/>
              </a:ln>
            </p:spPr>
            <p:txBody>
              <a:bodyPr rtlCol="0" anchor="ctr"/>
              <a:lstStyle/>
              <a:p>
                <a:endParaRPr lang="ja-JP" altLang="en-US" sz="1246"/>
              </a:p>
            </p:txBody>
          </p:sp>
        </p:grpSp>
        <p:sp>
          <p:nvSpPr>
            <p:cNvPr id="20" name="フリーフォーム: 図形 19">
              <a:extLst>
                <a:ext uri="{FF2B5EF4-FFF2-40B4-BE49-F238E27FC236}">
                  <a16:creationId xmlns:a16="http://schemas.microsoft.com/office/drawing/2014/main" id="{8D6FB95A-579B-43A3-B07D-2972546E05FC}"/>
                </a:ext>
              </a:extLst>
            </p:cNvPr>
            <p:cNvSpPr/>
            <p:nvPr/>
          </p:nvSpPr>
          <p:spPr>
            <a:xfrm>
              <a:off x="5120803" y="2676566"/>
              <a:ext cx="2616425" cy="590171"/>
            </a:xfrm>
            <a:custGeom>
              <a:avLst/>
              <a:gdLst>
                <a:gd name="connsiteX0" fmla="*/ 0 w 2616424"/>
                <a:gd name="connsiteY0" fmla="*/ 596237 h 590170"/>
                <a:gd name="connsiteX1" fmla="*/ 2620064 w 2616424"/>
                <a:gd name="connsiteY1" fmla="*/ 53870 h 590170"/>
                <a:gd name="connsiteX2" fmla="*/ 2507145 w 2616424"/>
                <a:gd name="connsiteY2" fmla="*/ 410136 h 590170"/>
                <a:gd name="connsiteX3" fmla="*/ 0 w 2616424"/>
                <a:gd name="connsiteY3" fmla="*/ 596237 h 590170"/>
              </a:gdLst>
              <a:ahLst/>
              <a:cxnLst>
                <a:cxn ang="0">
                  <a:pos x="connsiteX0" y="connsiteY0"/>
                </a:cxn>
                <a:cxn ang="0">
                  <a:pos x="connsiteX1" y="connsiteY1"/>
                </a:cxn>
                <a:cxn ang="0">
                  <a:pos x="connsiteX2" y="connsiteY2"/>
                </a:cxn>
                <a:cxn ang="0">
                  <a:pos x="connsiteX3" y="connsiteY3"/>
                </a:cxn>
              </a:cxnLst>
              <a:rect l="l" t="t" r="r" b="b"/>
              <a:pathLst>
                <a:path w="2616424" h="590170">
                  <a:moveTo>
                    <a:pt x="0" y="596237"/>
                  </a:moveTo>
                  <a:cubicBezTo>
                    <a:pt x="779419" y="-30230"/>
                    <a:pt x="1817432" y="-64460"/>
                    <a:pt x="2620064" y="53870"/>
                  </a:cubicBezTo>
                  <a:lnTo>
                    <a:pt x="2507145" y="410136"/>
                  </a:lnTo>
                  <a:cubicBezTo>
                    <a:pt x="1952581" y="214986"/>
                    <a:pt x="882896" y="95870"/>
                    <a:pt x="0" y="596237"/>
                  </a:cubicBezTo>
                  <a:close/>
                </a:path>
              </a:pathLst>
            </a:custGeom>
            <a:gradFill>
              <a:gsLst>
                <a:gs pos="25000">
                  <a:srgbClr val="005BAC"/>
                </a:gs>
                <a:gs pos="100000">
                  <a:srgbClr val="EA5B02"/>
                </a:gs>
                <a:gs pos="52000">
                  <a:srgbClr val="E50059"/>
                </a:gs>
              </a:gsLst>
              <a:lin ang="0" scaled="1"/>
            </a:gradFill>
            <a:ln w="9827" cap="flat">
              <a:noFill/>
              <a:prstDash val="solid"/>
              <a:miter/>
            </a:ln>
          </p:spPr>
          <p:txBody>
            <a:bodyPr rtlCol="0" anchor="ctr"/>
            <a:lstStyle/>
            <a:p>
              <a:endParaRPr lang="ja-JP" altLang="en-US" sz="1246"/>
            </a:p>
          </p:txBody>
        </p:sp>
        <p:sp>
          <p:nvSpPr>
            <p:cNvPr id="21" name="フリーフォーム: 図形 20">
              <a:extLst>
                <a:ext uri="{FF2B5EF4-FFF2-40B4-BE49-F238E27FC236}">
                  <a16:creationId xmlns:a16="http://schemas.microsoft.com/office/drawing/2014/main" id="{6983915B-4F18-4534-9247-11B0B66B2852}"/>
                </a:ext>
              </a:extLst>
            </p:cNvPr>
            <p:cNvSpPr/>
            <p:nvPr/>
          </p:nvSpPr>
          <p:spPr>
            <a:xfrm>
              <a:off x="2164440" y="3771103"/>
              <a:ext cx="2419701" cy="413120"/>
            </a:xfrm>
            <a:custGeom>
              <a:avLst/>
              <a:gdLst>
                <a:gd name="connsiteX0" fmla="*/ 2429046 w 2419701"/>
                <a:gd name="connsiteY0" fmla="*/ 0 h 413119"/>
                <a:gd name="connsiteX1" fmla="*/ 0 w 2419701"/>
                <a:gd name="connsiteY1" fmla="*/ 350168 h 413119"/>
                <a:gd name="connsiteX2" fmla="*/ 119018 w 2419701"/>
                <a:gd name="connsiteY2" fmla="*/ 67870 h 413119"/>
                <a:gd name="connsiteX3" fmla="*/ 2429046 w 2419701"/>
                <a:gd name="connsiteY3" fmla="*/ 0 h 413119"/>
              </a:gdLst>
              <a:ahLst/>
              <a:cxnLst>
                <a:cxn ang="0">
                  <a:pos x="connsiteX0" y="connsiteY0"/>
                </a:cxn>
                <a:cxn ang="0">
                  <a:pos x="connsiteX1" y="connsiteY1"/>
                </a:cxn>
                <a:cxn ang="0">
                  <a:pos x="connsiteX2" y="connsiteY2"/>
                </a:cxn>
                <a:cxn ang="0">
                  <a:pos x="connsiteX3" y="connsiteY3"/>
                </a:cxn>
              </a:cxnLst>
              <a:rect l="l" t="t" r="r" b="b"/>
              <a:pathLst>
                <a:path w="2419701" h="413119">
                  <a:moveTo>
                    <a:pt x="2429046" y="0"/>
                  </a:moveTo>
                  <a:cubicBezTo>
                    <a:pt x="1971368" y="313971"/>
                    <a:pt x="990405" y="527908"/>
                    <a:pt x="0" y="350168"/>
                  </a:cubicBezTo>
                  <a:lnTo>
                    <a:pt x="119018" y="67870"/>
                  </a:lnTo>
                  <a:cubicBezTo>
                    <a:pt x="1087882" y="292528"/>
                    <a:pt x="1996057" y="174887"/>
                    <a:pt x="2429046" y="0"/>
                  </a:cubicBezTo>
                  <a:close/>
                </a:path>
              </a:pathLst>
            </a:custGeom>
            <a:gradFill flip="none" rotWithShape="1">
              <a:gsLst>
                <a:gs pos="0">
                  <a:srgbClr val="009EE7"/>
                </a:gs>
                <a:gs pos="47000">
                  <a:srgbClr val="005BAC"/>
                </a:gs>
              </a:gsLst>
              <a:lin ang="0" scaled="1"/>
              <a:tileRect/>
            </a:gradFill>
            <a:ln w="9827" cap="flat">
              <a:noFill/>
              <a:prstDash val="solid"/>
              <a:miter/>
            </a:ln>
          </p:spPr>
          <p:txBody>
            <a:bodyPr rtlCol="0" anchor="ctr"/>
            <a:lstStyle/>
            <a:p>
              <a:endParaRPr lang="ja-JP" altLang="en-US" sz="1246"/>
            </a:p>
          </p:txBody>
        </p:sp>
      </p:grpSp>
    </p:spTree>
    <p:extLst>
      <p:ext uri="{BB962C8B-B14F-4D97-AF65-F5344CB8AC3E}">
        <p14:creationId xmlns:p14="http://schemas.microsoft.com/office/powerpoint/2010/main" val="132784789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3120" userDrawn="1">
          <p15:clr>
            <a:srgbClr val="FBAE40"/>
          </p15:clr>
        </p15:guide>
        <p15:guide id="2" pos="216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目次（中）">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40143" y="1618725"/>
            <a:ext cx="4777719" cy="7418329"/>
          </a:xfrm>
        </p:spPr>
        <p:txBody>
          <a:bodyPr>
            <a:noAutofit/>
          </a:bodyPr>
          <a:lstStyle>
            <a:lvl1pPr marL="237370" indent="-237370" algn="l">
              <a:lnSpc>
                <a:spcPct val="110000"/>
              </a:lnSpc>
              <a:spcBef>
                <a:spcPts val="415"/>
              </a:spcBef>
              <a:buClr>
                <a:srgbClr val="000F78"/>
              </a:buClr>
              <a:buFont typeface="+mj-lt"/>
              <a:buAutoNum type="arabicPeriod"/>
              <a:tabLst>
                <a:tab pos="4468267" algn="r"/>
                <a:tab pos="4656185" algn="r"/>
                <a:tab pos="4781463" algn="r"/>
              </a:tabLst>
              <a:defRPr sz="1108" b="0">
                <a:latin typeface="Yu Gothic UI" panose="020B0500000000000000" pitchFamily="50" charset="-128"/>
                <a:ea typeface="Yu Gothic UI" panose="020B0500000000000000" pitchFamily="50" charset="-128"/>
              </a:defRPr>
            </a:lvl1pPr>
            <a:lvl2pPr marL="358253" indent="0" algn="l">
              <a:spcBef>
                <a:spcPts val="0"/>
              </a:spcBef>
              <a:spcAft>
                <a:spcPts val="208"/>
              </a:spcAft>
              <a:buFont typeface="+mj-lt"/>
              <a:buNone/>
              <a:tabLst>
                <a:tab pos="4468267" algn="r"/>
                <a:tab pos="4656185" algn="r"/>
                <a:tab pos="4781463" algn="r"/>
              </a:tabLst>
              <a:defRPr kumimoji="1" lang="en-US" altLang="ja-JP" sz="969" kern="1200" dirty="0">
                <a:solidFill>
                  <a:schemeClr val="tx1"/>
                </a:solidFill>
                <a:latin typeface="Yu Gothic UI" panose="020B0500000000000000" pitchFamily="50" charset="-128"/>
                <a:ea typeface="Yu Gothic UI" panose="020B0500000000000000" pitchFamily="50" charset="-128"/>
                <a:cs typeface="+mn-cs"/>
              </a:defRPr>
            </a:lvl2pPr>
            <a:lvl3pPr marL="674745" indent="-118685" algn="l">
              <a:spcBef>
                <a:spcPts val="0"/>
              </a:spcBef>
              <a:spcAft>
                <a:spcPts val="208"/>
              </a:spcAft>
              <a:buFont typeface="Arial" panose="020B0604020202020204" pitchFamily="34" charset="0"/>
              <a:buChar char="•"/>
              <a:tabLst/>
              <a:defRPr>
                <a:latin typeface="Yu Gothic UI" panose="020B0500000000000000" pitchFamily="50" charset="-128"/>
                <a:ea typeface="Yu Gothic UI" panose="020B0500000000000000" pitchFamily="50" charset="-128"/>
              </a:defRPr>
            </a:lvl3pPr>
            <a:lvl4pPr marL="711011" indent="0">
              <a:buNone/>
              <a:tabLst/>
              <a:defRPr>
                <a:latin typeface="Yu Gothic UI" panose="020B0500000000000000" pitchFamily="50" charset="-128"/>
                <a:ea typeface="Yu Gothic UI" panose="020B0500000000000000" pitchFamily="50" charset="-128"/>
              </a:defRPr>
            </a:lvl4pPr>
            <a:lvl5pPr marL="896730" indent="0">
              <a:buFont typeface="システムフォント"/>
              <a:buNone/>
              <a:tabLst/>
              <a:defRPr>
                <a:latin typeface="Yu Gothic UI" panose="020B0500000000000000" pitchFamily="50" charset="-128"/>
                <a:ea typeface="Yu Gothic UI" panose="020B0500000000000000"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p:txBody>
      </p:sp>
      <p:sp>
        <p:nvSpPr>
          <p:cNvPr id="5" name="タイトル 4">
            <a:extLst>
              <a:ext uri="{FF2B5EF4-FFF2-40B4-BE49-F238E27FC236}">
                <a16:creationId xmlns:a16="http://schemas.microsoft.com/office/drawing/2014/main" id="{8204379D-C656-4DFC-9A29-E952D48D051C}"/>
              </a:ext>
            </a:extLst>
          </p:cNvPr>
          <p:cNvSpPr>
            <a:spLocks noGrp="1"/>
          </p:cNvSpPr>
          <p:nvPr>
            <p:ph type="title" hasCustomPrompt="1"/>
          </p:nvPr>
        </p:nvSpPr>
        <p:spPr>
          <a:xfrm>
            <a:off x="139154" y="374400"/>
            <a:ext cx="6579692" cy="285838"/>
          </a:xfrm>
        </p:spPr>
        <p:txBody>
          <a:bodyPr/>
          <a:lstStyle/>
          <a:p>
            <a:r>
              <a:rPr kumimoji="1" lang="ja-JP" altLang="en-US" dirty="0"/>
              <a:t>目次タイトルを入力</a:t>
            </a:r>
          </a:p>
        </p:txBody>
      </p:sp>
    </p:spTree>
    <p:extLst>
      <p:ext uri="{BB962C8B-B14F-4D97-AF65-F5344CB8AC3E}">
        <p14:creationId xmlns:p14="http://schemas.microsoft.com/office/powerpoint/2010/main" val="931778670"/>
      </p:ext>
    </p:extLst>
  </p:cSld>
  <p:clrMapOvr>
    <a:masterClrMapping/>
  </p:clrMapOvr>
  <p:extLst>
    <p:ext uri="{DCECCB84-F9BA-43D5-87BE-67443E8EF086}">
      <p15:sldGuideLst xmlns:p15="http://schemas.microsoft.com/office/powerpoint/2012/main">
        <p15:guide id="1" pos="3667" userDrawn="1">
          <p15:clr>
            <a:srgbClr val="FBAE40"/>
          </p15:clr>
        </p15:guide>
        <p15:guide id="2" pos="653"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目次（多/二段組）">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88343" y="1618725"/>
            <a:ext cx="6281316" cy="7418329"/>
          </a:xfrm>
        </p:spPr>
        <p:txBody>
          <a:bodyPr rIns="0" numCol="2" spcCol="360000">
            <a:noAutofit/>
          </a:bodyPr>
          <a:lstStyle>
            <a:lvl1pPr marL="187918" indent="-187918" algn="l">
              <a:lnSpc>
                <a:spcPct val="110000"/>
              </a:lnSpc>
              <a:spcBef>
                <a:spcPts val="415"/>
              </a:spcBef>
              <a:buClr>
                <a:srgbClr val="000F78"/>
              </a:buClr>
              <a:buFont typeface="+mj-lt"/>
              <a:buAutoNum type="arabicPeriod"/>
              <a:tabLst>
                <a:tab pos="2731950" algn="r"/>
                <a:tab pos="2920967" algn="r"/>
                <a:tab pos="3039653" algn="r"/>
                <a:tab pos="3105588" algn="r"/>
                <a:tab pos="4472662" algn="r"/>
                <a:tab pos="4717725" algn="r"/>
              </a:tabLst>
              <a:defRPr sz="969" b="0">
                <a:latin typeface="Yu Gothic UI" panose="020B0500000000000000" pitchFamily="50" charset="-128"/>
                <a:ea typeface="Yu Gothic UI" panose="020B0500000000000000" pitchFamily="50" charset="-128"/>
              </a:defRPr>
            </a:lvl1pPr>
            <a:lvl2pPr marL="358253" indent="0" algn="l">
              <a:spcBef>
                <a:spcPts val="0"/>
              </a:spcBef>
              <a:spcAft>
                <a:spcPts val="208"/>
              </a:spcAft>
              <a:buFont typeface="+mj-lt"/>
              <a:buNone/>
              <a:tabLst>
                <a:tab pos="2731950" algn="r"/>
                <a:tab pos="2920967" algn="r"/>
                <a:tab pos="3039653" algn="r"/>
                <a:tab pos="3105588" algn="r"/>
                <a:tab pos="4472662" algn="r"/>
                <a:tab pos="4717725" algn="r"/>
              </a:tabLst>
              <a:defRPr kumimoji="1" lang="en-US" altLang="ja-JP" sz="831" kern="1200" dirty="0">
                <a:solidFill>
                  <a:schemeClr val="tx1"/>
                </a:solidFill>
                <a:latin typeface="Yu Gothic UI" panose="020B0500000000000000" pitchFamily="50" charset="-128"/>
                <a:ea typeface="Yu Gothic UI" panose="020B0500000000000000" pitchFamily="50" charset="-128"/>
                <a:cs typeface="+mn-cs"/>
              </a:defRPr>
            </a:lvl2pPr>
            <a:lvl3pPr marL="674745" indent="-118685" algn="l">
              <a:spcBef>
                <a:spcPts val="0"/>
              </a:spcBef>
              <a:spcAft>
                <a:spcPts val="208"/>
              </a:spcAft>
              <a:buFont typeface="Arial" panose="020B0604020202020204" pitchFamily="34" charset="0"/>
              <a:buChar char="•"/>
              <a:tabLst>
                <a:tab pos="2731950" algn="r"/>
                <a:tab pos="2920967" algn="r"/>
                <a:tab pos="3039653" algn="r"/>
              </a:tabLst>
              <a:defRPr sz="831">
                <a:latin typeface="Yu Gothic UI" panose="020B0500000000000000" pitchFamily="50" charset="-128"/>
                <a:ea typeface="Yu Gothic UI" panose="020B0500000000000000" pitchFamily="50" charset="-128"/>
              </a:defRPr>
            </a:lvl3pPr>
            <a:lvl4pPr marL="711011" indent="0">
              <a:buNone/>
              <a:tabLst/>
              <a:defRPr>
                <a:latin typeface="Yu Gothic UI" panose="020B0500000000000000" pitchFamily="50" charset="-128"/>
                <a:ea typeface="Yu Gothic UI" panose="020B0500000000000000" pitchFamily="50" charset="-128"/>
              </a:defRPr>
            </a:lvl4pPr>
            <a:lvl5pPr marL="896730" indent="0">
              <a:buFont typeface="システムフォント"/>
              <a:buNone/>
              <a:tabLst/>
              <a:defRPr>
                <a:latin typeface="Yu Gothic UI" panose="020B0500000000000000" pitchFamily="50" charset="-128"/>
                <a:ea typeface="Yu Gothic UI" panose="020B0500000000000000"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p:txBody>
      </p:sp>
      <p:sp>
        <p:nvSpPr>
          <p:cNvPr id="4" name="タイトル 3">
            <a:extLst>
              <a:ext uri="{FF2B5EF4-FFF2-40B4-BE49-F238E27FC236}">
                <a16:creationId xmlns:a16="http://schemas.microsoft.com/office/drawing/2014/main" id="{428C50A7-B2DD-41D0-8891-C4838ACDA6EA}"/>
              </a:ext>
            </a:extLst>
          </p:cNvPr>
          <p:cNvSpPr>
            <a:spLocks noGrp="1"/>
          </p:cNvSpPr>
          <p:nvPr>
            <p:ph type="title" hasCustomPrompt="1"/>
          </p:nvPr>
        </p:nvSpPr>
        <p:spPr/>
        <p:txBody>
          <a:bodyPr/>
          <a:lstStyle>
            <a:lvl1pPr>
              <a:defRPr/>
            </a:lvl1pPr>
          </a:lstStyle>
          <a:p>
            <a:r>
              <a:rPr kumimoji="1" lang="ja-JP" altLang="en-US" dirty="0"/>
              <a:t>目次タイトルを入力</a:t>
            </a:r>
          </a:p>
        </p:txBody>
      </p:sp>
    </p:spTree>
    <p:extLst>
      <p:ext uri="{BB962C8B-B14F-4D97-AF65-F5344CB8AC3E}">
        <p14:creationId xmlns:p14="http://schemas.microsoft.com/office/powerpoint/2010/main" val="189107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emf"/><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oleObject" Target="../embeddings/oleObject1.bin"/><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2.xml"/><Relationship Id="rId27"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FC59811D-B5D7-CF94-5D9D-8049109E4117}"/>
              </a:ext>
            </a:extLst>
          </p:cNvPr>
          <p:cNvGraphicFramePr>
            <a:graphicFrameLocks noChangeAspect="1"/>
          </p:cNvGraphicFramePr>
          <p:nvPr userDrawn="1">
            <p:custDataLst>
              <p:tags r:id="rId22"/>
            </p:custDataLst>
            <p:extLst>
              <p:ext uri="{D42A27DB-BD31-4B8C-83A1-F6EECF244321}">
                <p14:modId xmlns:p14="http://schemas.microsoft.com/office/powerpoint/2010/main" val="344681594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24" imgW="554" imgH="551" progId="TCLayout.ActiveDocument.1">
                  <p:embed/>
                </p:oleObj>
              </mc:Choice>
              <mc:Fallback>
                <p:oleObj name="think-cellスライド" r:id="rId24" imgW="554" imgH="551" progId="TCLayout.ActiveDocument.1">
                  <p:embed/>
                  <p:pic>
                    <p:nvPicPr>
                      <p:cNvPr id="5" name="think-cell data - do not delete" hidden="1">
                        <a:extLst>
                          <a:ext uri="{FF2B5EF4-FFF2-40B4-BE49-F238E27FC236}">
                            <a16:creationId xmlns:a16="http://schemas.microsoft.com/office/drawing/2014/main" id="{FC59811D-B5D7-CF94-5D9D-8049109E4117}"/>
                          </a:ext>
                        </a:extLst>
                      </p:cNvPr>
                      <p:cNvPicPr/>
                      <p:nvPr/>
                    </p:nvPicPr>
                    <p:blipFill>
                      <a:blip r:embed="rId25"/>
                      <a:stretch>
                        <a:fillRect/>
                      </a:stretch>
                    </p:blipFill>
                    <p:spPr>
                      <a:xfrm>
                        <a:off x="1588" y="1588"/>
                        <a:ext cx="1588" cy="1588"/>
                      </a:xfrm>
                      <a:prstGeom prst="rect">
                        <a:avLst/>
                      </a:prstGeom>
                    </p:spPr>
                  </p:pic>
                </p:oleObj>
              </mc:Fallback>
            </mc:AlternateContent>
          </a:graphicData>
        </a:graphic>
      </p:graphicFrame>
      <p:pic>
        <p:nvPicPr>
          <p:cNvPr id="9" name="オブジェクト 8"/>
          <p:cNvPicPr>
            <a:picLocks noChangeAspect="1"/>
          </p:cNvPicPr>
          <p:nvPr/>
        </p:nvPicPr>
        <p:blipFill>
          <a:blip r:embed="rId26" cstate="print"/>
          <a:stretch>
            <a:fillRect/>
          </a:stretch>
        </p:blipFill>
        <p:spPr>
          <a:xfrm>
            <a:off x="1100" y="2294"/>
            <a:ext cx="1099" cy="2294"/>
          </a:xfrm>
          <a:prstGeom prst="rect">
            <a:avLst/>
          </a:prstGeom>
        </p:spPr>
      </p:pic>
      <p:sp>
        <p:nvSpPr>
          <p:cNvPr id="8" name="正方形/長方形 7" hidden="1">
            <a:extLst>
              <a:ext uri="{FF2B5EF4-FFF2-40B4-BE49-F238E27FC236}">
                <a16:creationId xmlns:a16="http://schemas.microsoft.com/office/drawing/2014/main" id="{D3490B37-FD92-4276-9FE2-2F9CCE84D32A}"/>
              </a:ext>
            </a:extLst>
          </p:cNvPr>
          <p:cNvSpPr/>
          <p:nvPr userDrawn="1">
            <p:custDataLst>
              <p:tags r:id="rId23"/>
            </p:custDataLst>
          </p:nvPr>
        </p:nvSpPr>
        <p:spPr>
          <a:xfrm>
            <a:off x="0" y="0"/>
            <a:ext cx="109904" cy="229306"/>
          </a:xfrm>
          <a:prstGeom prst="rec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endParaRPr kumimoji="1" lang="ja-JP" altLang="en-US" sz="1385" b="1" i="0" baseline="0" dirty="0">
              <a:latin typeface="Yu Gothic UI" panose="020B0500000000000000" pitchFamily="50" charset="-128"/>
              <a:ea typeface="Yu Gothic UI" panose="020B0500000000000000" pitchFamily="50" charset="-128"/>
              <a:cs typeface="+mj-cs"/>
              <a:sym typeface="Yu Gothic UI" panose="020B0500000000000000" pitchFamily="50" charset="-128"/>
            </a:endParaRPr>
          </a:p>
        </p:txBody>
      </p:sp>
      <p:sp>
        <p:nvSpPr>
          <p:cNvPr id="2" name="Title Placeholder 1"/>
          <p:cNvSpPr>
            <a:spLocks noGrp="1"/>
          </p:cNvSpPr>
          <p:nvPr>
            <p:ph type="title"/>
          </p:nvPr>
        </p:nvSpPr>
        <p:spPr>
          <a:xfrm>
            <a:off x="139154" y="374400"/>
            <a:ext cx="6579692" cy="285838"/>
          </a:xfrm>
          <a:prstGeom prst="rect">
            <a:avLst/>
          </a:prstGeom>
          <a:blipFill dpi="0" rotWithShape="1">
            <a:blip r:embed="rId27"/>
            <a:srcRect/>
            <a:stretch>
              <a:fillRect/>
            </a:stretch>
          </a:blipFill>
        </p:spPr>
        <p:txBody>
          <a:bodyPr vert="horz" lIns="144000" tIns="36000" rIns="0" bIns="36000" rtlCol="0" anchor="t" anchorCtr="0">
            <a:sp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139154" y="1247999"/>
            <a:ext cx="6579692" cy="8073484"/>
          </a:xfrm>
          <a:prstGeom prst="rect">
            <a:avLst/>
          </a:prstGeom>
        </p:spPr>
        <p:txBody>
          <a:bodyPr vert="horz" lIns="90000" tIns="46800" rIns="90000" bIns="46800" rtlCol="0">
            <a:no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a:p>
            <a:pPr lvl="5"/>
            <a:r>
              <a:rPr kumimoji="1" lang="ja-JP" altLang="en-US" dirty="0"/>
              <a:t>第</a:t>
            </a:r>
            <a:r>
              <a:rPr kumimoji="1" lang="en-US" altLang="ja-JP" dirty="0"/>
              <a:t>6</a:t>
            </a:r>
            <a:r>
              <a:rPr kumimoji="1" lang="ja-JP" altLang="en-US" dirty="0"/>
              <a:t>レベル</a:t>
            </a:r>
          </a:p>
        </p:txBody>
      </p:sp>
      <p:sp>
        <p:nvSpPr>
          <p:cNvPr id="10" name="正方形/長方形 9">
            <a:extLst>
              <a:ext uri="{FF2B5EF4-FFF2-40B4-BE49-F238E27FC236}">
                <a16:creationId xmlns:a16="http://schemas.microsoft.com/office/drawing/2014/main" id="{9391117A-CD3E-4600-B746-847FEC23B848}"/>
              </a:ext>
            </a:extLst>
          </p:cNvPr>
          <p:cNvSpPr/>
          <p:nvPr userDrawn="1"/>
        </p:nvSpPr>
        <p:spPr>
          <a:xfrm>
            <a:off x="6519806" y="9567846"/>
            <a:ext cx="338195" cy="248236"/>
          </a:xfrm>
          <a:prstGeom prst="rect">
            <a:avLst/>
          </a:prstGeom>
          <a:noFill/>
          <a:ln>
            <a:noFill/>
          </a:ln>
        </p:spPr>
        <p:style>
          <a:lnRef idx="1">
            <a:schemeClr val="accent1"/>
          </a:lnRef>
          <a:fillRef idx="0">
            <a:schemeClr val="accent1"/>
          </a:fillRef>
          <a:effectRef idx="0">
            <a:schemeClr val="accent1"/>
          </a:effectRef>
          <a:fontRef idx="minor">
            <a:schemeClr val="tx1"/>
          </a:fontRef>
        </p:style>
        <p:txBody>
          <a:bodyPr lIns="0" tIns="0" rIns="112154" bIns="0" rtlCol="0" anchor="ctr" anchorCtr="0"/>
          <a:lstStyle/>
          <a:p>
            <a:pPr algn="r"/>
            <a:fld id="{F461DCFA-917F-7743-ADC0-510F16953B30}" type="slidenum">
              <a:rPr kumimoji="1" lang="ja-JP" altLang="en-US" sz="831" b="0" i="0" smtClean="0">
                <a:solidFill>
                  <a:srgbClr val="000F78"/>
                </a:solidFill>
                <a:latin typeface="+mn-lt"/>
                <a:ea typeface="+mn-ea"/>
              </a:rPr>
              <a:pPr algn="r"/>
              <a:t>‹#›</a:t>
            </a:fld>
            <a:endParaRPr kumimoji="1" lang="ja-JP" altLang="en-US" sz="831" b="0" i="0" dirty="0">
              <a:solidFill>
                <a:srgbClr val="000F78"/>
              </a:solidFill>
              <a:latin typeface="+mn-lt"/>
              <a:ea typeface="+mn-ea"/>
            </a:endParaRPr>
          </a:p>
        </p:txBody>
      </p:sp>
    </p:spTree>
    <p:extLst>
      <p:ext uri="{BB962C8B-B14F-4D97-AF65-F5344CB8AC3E}">
        <p14:creationId xmlns:p14="http://schemas.microsoft.com/office/powerpoint/2010/main" val="1659817983"/>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58" r:id="rId3"/>
    <p:sldLayoutId id="2147483748" r:id="rId4"/>
    <p:sldLayoutId id="2147483749" r:id="rId5"/>
    <p:sldLayoutId id="2147483750" r:id="rId6"/>
    <p:sldLayoutId id="2147483778" r:id="rId7"/>
    <p:sldLayoutId id="2147483740" r:id="rId8"/>
    <p:sldLayoutId id="2147483772" r:id="rId9"/>
    <p:sldLayoutId id="2147483721" r:id="rId10"/>
    <p:sldLayoutId id="2147483723" r:id="rId11"/>
    <p:sldLayoutId id="2147483759" r:id="rId12"/>
    <p:sldLayoutId id="2147483760" r:id="rId13"/>
    <p:sldLayoutId id="2147483773" r:id="rId14"/>
    <p:sldLayoutId id="2147483774" r:id="rId15"/>
    <p:sldLayoutId id="2147483777" r:id="rId16"/>
    <p:sldLayoutId id="2147483825" r:id="rId17"/>
    <p:sldLayoutId id="2147483828" r:id="rId18"/>
    <p:sldLayoutId id="2147483732" r:id="rId19"/>
    <p:sldLayoutId id="2147483733" r:id="rId20"/>
  </p:sldLayoutIdLst>
  <p:hf hdr="0" ftr="0" dt="0"/>
  <p:txStyles>
    <p:titleStyle>
      <a:lvl1pPr algn="l" defTabSz="632986" rtl="0" eaLnBrk="1" fontAlgn="ctr" latinLnBrk="0" hangingPunct="1">
        <a:lnSpc>
          <a:spcPct val="100000"/>
        </a:lnSpc>
        <a:spcBef>
          <a:spcPct val="0"/>
        </a:spcBef>
        <a:buNone/>
        <a:defRPr kumimoji="1" sz="1385" b="1" i="0" kern="1200" baseline="0">
          <a:solidFill>
            <a:srgbClr val="000F78"/>
          </a:solidFill>
          <a:latin typeface="Yu Gothic UI" panose="020B0500000000000000" pitchFamily="50" charset="-128"/>
          <a:ea typeface="Yu Gothic UI" panose="020B0500000000000000" pitchFamily="50" charset="-128"/>
          <a:cs typeface="+mj-cs"/>
        </a:defRPr>
      </a:lvl1pPr>
    </p:titleStyle>
    <p:bodyStyle>
      <a:lvl1pPr marL="129588" indent="-129588" algn="l" defTabSz="632986" rtl="0" eaLnBrk="1" latinLnBrk="0" hangingPunct="1">
        <a:lnSpc>
          <a:spcPct val="100000"/>
        </a:lnSpc>
        <a:spcBef>
          <a:spcPts val="399"/>
        </a:spcBef>
        <a:buClr>
          <a:srgbClr val="000F78"/>
        </a:buClr>
        <a:buFont typeface="Wingdings" panose="05000000000000000000" pitchFamily="2" charset="2"/>
        <a:buChar char="n"/>
        <a:defRPr kumimoji="1" sz="1108" kern="1200" baseline="0">
          <a:solidFill>
            <a:schemeClr val="tx1"/>
          </a:solidFill>
          <a:latin typeface="Yu Gothic UI" panose="020B0500000000000000" pitchFamily="50" charset="-128"/>
          <a:ea typeface="Yu Gothic UI" panose="020B0500000000000000" pitchFamily="50" charset="-128"/>
          <a:cs typeface="+mn-cs"/>
        </a:defRPr>
      </a:lvl1pPr>
      <a:lvl2pPr marL="421991" indent="-159345" algn="l" defTabSz="632986" rtl="0" eaLnBrk="1" latinLnBrk="0" hangingPunct="1">
        <a:lnSpc>
          <a:spcPct val="100000"/>
        </a:lnSpc>
        <a:spcBef>
          <a:spcPts val="349"/>
        </a:spcBef>
        <a:buClr>
          <a:srgbClr val="000F78"/>
        </a:buClr>
        <a:buFont typeface="Wingdings" panose="05000000000000000000" pitchFamily="2" charset="2"/>
        <a:buChar char="l"/>
        <a:tabLst/>
        <a:defRPr kumimoji="1" sz="969" kern="1200">
          <a:solidFill>
            <a:schemeClr val="tx1"/>
          </a:solidFill>
          <a:latin typeface="Yu Gothic UI" panose="020B0500000000000000" pitchFamily="50" charset="-128"/>
          <a:ea typeface="Yu Gothic UI" panose="020B0500000000000000" pitchFamily="50" charset="-128"/>
          <a:cs typeface="+mn-cs"/>
        </a:defRPr>
      </a:lvl2pPr>
      <a:lvl3pPr marL="681339" indent="-136267" algn="l" defTabSz="632986" rtl="0" eaLnBrk="1" latinLnBrk="0" hangingPunct="1">
        <a:lnSpc>
          <a:spcPct val="100000"/>
        </a:lnSpc>
        <a:spcBef>
          <a:spcPts val="17"/>
        </a:spcBef>
        <a:buClr>
          <a:srgbClr val="000F78"/>
        </a:buClr>
        <a:buFont typeface="Arial" panose="020B0604020202020204" pitchFamily="34" charset="0"/>
        <a:buChar char="•"/>
        <a:tabLst/>
        <a:defRPr kumimoji="1" sz="969" kern="1200">
          <a:solidFill>
            <a:schemeClr val="tx1"/>
          </a:solidFill>
          <a:latin typeface="Yu Gothic UI" panose="020B0500000000000000" pitchFamily="50" charset="-128"/>
          <a:ea typeface="Yu Gothic UI" panose="020B0500000000000000" pitchFamily="50" charset="-128"/>
          <a:cs typeface="+mn-cs"/>
        </a:defRPr>
      </a:lvl3pPr>
      <a:lvl4pPr marL="938489" indent="-131872" algn="l" defTabSz="632986" rtl="0" eaLnBrk="1" latinLnBrk="0" hangingPunct="1">
        <a:lnSpc>
          <a:spcPct val="100000"/>
        </a:lnSpc>
        <a:spcBef>
          <a:spcPts val="150"/>
        </a:spcBef>
        <a:buClr>
          <a:srgbClr val="000F78"/>
        </a:buClr>
        <a:buFont typeface="Yu Gothic UI" panose="020B0500000000000000" pitchFamily="50" charset="-128"/>
        <a:buChar char="•"/>
        <a:tabLst/>
        <a:defRPr kumimoji="1" sz="831" kern="1200">
          <a:solidFill>
            <a:schemeClr val="tx1"/>
          </a:solidFill>
          <a:latin typeface="Yu Gothic UI" panose="020B0500000000000000" pitchFamily="50" charset="-128"/>
          <a:ea typeface="Yu Gothic UI" panose="020B0500000000000000" pitchFamily="50" charset="-128"/>
          <a:cs typeface="+mn-cs"/>
        </a:defRPr>
      </a:lvl4pPr>
      <a:lvl5pPr marL="1159376" indent="-127476" algn="l" defTabSz="632986" rtl="0" eaLnBrk="1" latinLnBrk="0" hangingPunct="1">
        <a:lnSpc>
          <a:spcPct val="100000"/>
        </a:lnSpc>
        <a:spcBef>
          <a:spcPts val="100"/>
        </a:spcBef>
        <a:buClr>
          <a:srgbClr val="000F78"/>
        </a:buClr>
        <a:buFont typeface="Arial" panose="020B0604020202020204" pitchFamily="34" charset="0"/>
        <a:buChar char="•"/>
        <a:tabLst/>
        <a:defRPr kumimoji="1" sz="831" kern="1200">
          <a:solidFill>
            <a:schemeClr val="tx1"/>
          </a:solidFill>
          <a:latin typeface="Yu Gothic UI" panose="020B0500000000000000" pitchFamily="50" charset="-128"/>
          <a:ea typeface="Yu Gothic UI" panose="020B0500000000000000" pitchFamily="50" charset="-128"/>
          <a:cs typeface="+mn-cs"/>
        </a:defRPr>
      </a:lvl5pPr>
      <a:lvl6pPr marL="1378063" indent="-131872" algn="l" defTabSz="632986" rtl="0" eaLnBrk="1" latinLnBrk="0" hangingPunct="1">
        <a:lnSpc>
          <a:spcPct val="90000"/>
        </a:lnSpc>
        <a:spcBef>
          <a:spcPts val="346"/>
        </a:spcBef>
        <a:buClr>
          <a:srgbClr val="000F78"/>
        </a:buClr>
        <a:buFont typeface="Arial" panose="020B0604020202020204" pitchFamily="34" charset="0"/>
        <a:buChar char="•"/>
        <a:defRPr kumimoji="1" sz="831" kern="1200">
          <a:solidFill>
            <a:schemeClr val="tx1"/>
          </a:solidFill>
          <a:latin typeface="Yu Gothic UI" panose="020B0500000000000000" pitchFamily="50" charset="-128"/>
          <a:ea typeface="Yu Gothic UI" panose="020B0500000000000000" pitchFamily="50" charset="-128"/>
          <a:cs typeface="+mn-cs"/>
        </a:defRPr>
      </a:lvl6pPr>
      <a:lvl7pPr marL="2057204" indent="-158247" algn="l" defTabSz="632986"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7pPr>
      <a:lvl8pPr marL="2373698" indent="-158247" algn="l" defTabSz="632986"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8pPr>
      <a:lvl9pPr marL="2690191" indent="-158247" algn="l" defTabSz="632986"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9pPr>
    </p:bodyStyle>
    <p:otherStyle>
      <a:defPPr>
        <a:defRPr lang="en-US"/>
      </a:defPPr>
      <a:lvl1pPr marL="0" algn="l" defTabSz="632986" rtl="0" eaLnBrk="1" latinLnBrk="0" hangingPunct="1">
        <a:defRPr kumimoji="1" sz="1246" kern="1200">
          <a:solidFill>
            <a:schemeClr val="tx1"/>
          </a:solidFill>
          <a:latin typeface="+mn-lt"/>
          <a:ea typeface="+mn-ea"/>
          <a:cs typeface="+mn-cs"/>
        </a:defRPr>
      </a:lvl1pPr>
      <a:lvl2pPr marL="316493" algn="l" defTabSz="632986" rtl="0" eaLnBrk="1" latinLnBrk="0" hangingPunct="1">
        <a:defRPr kumimoji="1" sz="1246" kern="1200">
          <a:solidFill>
            <a:schemeClr val="tx1"/>
          </a:solidFill>
          <a:latin typeface="+mn-lt"/>
          <a:ea typeface="+mn-ea"/>
          <a:cs typeface="+mn-cs"/>
        </a:defRPr>
      </a:lvl2pPr>
      <a:lvl3pPr marL="632986" algn="l" defTabSz="632986" rtl="0" eaLnBrk="1" latinLnBrk="0" hangingPunct="1">
        <a:defRPr kumimoji="1" sz="1246" kern="1200">
          <a:solidFill>
            <a:schemeClr val="tx1"/>
          </a:solidFill>
          <a:latin typeface="+mn-lt"/>
          <a:ea typeface="+mn-ea"/>
          <a:cs typeface="+mn-cs"/>
        </a:defRPr>
      </a:lvl3pPr>
      <a:lvl4pPr marL="949480" algn="l" defTabSz="632986" rtl="0" eaLnBrk="1" latinLnBrk="0" hangingPunct="1">
        <a:defRPr kumimoji="1" sz="1246" kern="1200">
          <a:solidFill>
            <a:schemeClr val="tx1"/>
          </a:solidFill>
          <a:latin typeface="+mn-lt"/>
          <a:ea typeface="+mn-ea"/>
          <a:cs typeface="+mn-cs"/>
        </a:defRPr>
      </a:lvl4pPr>
      <a:lvl5pPr marL="1265972" algn="l" defTabSz="632986" rtl="0" eaLnBrk="1" latinLnBrk="0" hangingPunct="1">
        <a:defRPr kumimoji="1" sz="1246" kern="1200">
          <a:solidFill>
            <a:schemeClr val="tx1"/>
          </a:solidFill>
          <a:latin typeface="+mn-lt"/>
          <a:ea typeface="+mn-ea"/>
          <a:cs typeface="+mn-cs"/>
        </a:defRPr>
      </a:lvl5pPr>
      <a:lvl6pPr marL="1582466" algn="l" defTabSz="632986" rtl="0" eaLnBrk="1" latinLnBrk="0" hangingPunct="1">
        <a:defRPr kumimoji="1" sz="1246" kern="1200">
          <a:solidFill>
            <a:schemeClr val="tx1"/>
          </a:solidFill>
          <a:latin typeface="+mn-lt"/>
          <a:ea typeface="+mn-ea"/>
          <a:cs typeface="+mn-cs"/>
        </a:defRPr>
      </a:lvl6pPr>
      <a:lvl7pPr marL="1898958" algn="l" defTabSz="632986" rtl="0" eaLnBrk="1" latinLnBrk="0" hangingPunct="1">
        <a:defRPr kumimoji="1" sz="1246" kern="1200">
          <a:solidFill>
            <a:schemeClr val="tx1"/>
          </a:solidFill>
          <a:latin typeface="+mn-lt"/>
          <a:ea typeface="+mn-ea"/>
          <a:cs typeface="+mn-cs"/>
        </a:defRPr>
      </a:lvl7pPr>
      <a:lvl8pPr marL="2215451" algn="l" defTabSz="632986" rtl="0" eaLnBrk="1" latinLnBrk="0" hangingPunct="1">
        <a:defRPr kumimoji="1" sz="1246" kern="1200">
          <a:solidFill>
            <a:schemeClr val="tx1"/>
          </a:solidFill>
          <a:latin typeface="+mn-lt"/>
          <a:ea typeface="+mn-ea"/>
          <a:cs typeface="+mn-cs"/>
        </a:defRPr>
      </a:lvl8pPr>
      <a:lvl9pPr marL="2531944" algn="l" defTabSz="632986" rtl="0" eaLnBrk="1" latinLnBrk="0" hangingPunct="1">
        <a:defRPr kumimoji="1" sz="1246"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7" userDrawn="1">
          <p15:clr>
            <a:srgbClr val="5ACBF0"/>
          </p15:clr>
        </p15:guide>
        <p15:guide id="2" pos="2160" userDrawn="1">
          <p15:clr>
            <a:srgbClr val="5ACBF0"/>
          </p15:clr>
        </p15:guide>
        <p15:guide id="3" pos="4233" userDrawn="1">
          <p15:clr>
            <a:srgbClr val="5ACBF0"/>
          </p15:clr>
        </p15:guide>
        <p15:guide id="4" pos="87" userDrawn="1">
          <p15:clr>
            <a:srgbClr val="5ACBF0"/>
          </p15:clr>
        </p15:guide>
        <p15:guide id="5" orient="horz" pos="5872" userDrawn="1">
          <p15:clr>
            <a:srgbClr val="5ACBF0"/>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0.xml"/><Relationship Id="rId1" Type="http://schemas.openxmlformats.org/officeDocument/2006/relationships/tags" Target="../tags/tag4.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9.xml"/><Relationship Id="rId1" Type="http://schemas.openxmlformats.org/officeDocument/2006/relationships/tags" Target="../tags/tag5.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9.xml"/><Relationship Id="rId1" Type="http://schemas.openxmlformats.org/officeDocument/2006/relationships/tags" Target="../tags/tag6.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8" Type="http://schemas.openxmlformats.org/officeDocument/2006/relationships/image" Target="../media/image10.emf"/><Relationship Id="rId13" Type="http://schemas.openxmlformats.org/officeDocument/2006/relationships/image" Target="../media/image15.png"/><Relationship Id="rId3" Type="http://schemas.openxmlformats.org/officeDocument/2006/relationships/oleObject" Target="../embeddings/oleObject4.bin"/><Relationship Id="rId7" Type="http://schemas.openxmlformats.org/officeDocument/2006/relationships/image" Target="../media/image9.emf"/><Relationship Id="rId12" Type="http://schemas.openxmlformats.org/officeDocument/2006/relationships/image" Target="../media/image14.emf"/><Relationship Id="rId2" Type="http://schemas.openxmlformats.org/officeDocument/2006/relationships/slideLayout" Target="../slideLayouts/slideLayout19.xml"/><Relationship Id="rId16" Type="http://schemas.openxmlformats.org/officeDocument/2006/relationships/image" Target="../media/image18.svg"/><Relationship Id="rId1" Type="http://schemas.openxmlformats.org/officeDocument/2006/relationships/tags" Target="../tags/tag7.xml"/><Relationship Id="rId6" Type="http://schemas.openxmlformats.org/officeDocument/2006/relationships/image" Target="../media/image8.svg"/><Relationship Id="rId11" Type="http://schemas.openxmlformats.org/officeDocument/2006/relationships/image" Target="../media/image13.sv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1.emf"/><Relationship Id="rId9" Type="http://schemas.openxmlformats.org/officeDocument/2006/relationships/image" Target="../media/image11.emf"/><Relationship Id="rId14" Type="http://schemas.openxmlformats.org/officeDocument/2006/relationships/image" Target="../media/image16.svg"/></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9.xml"/><Relationship Id="rId1" Type="http://schemas.openxmlformats.org/officeDocument/2006/relationships/tags" Target="../tags/tag8.x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286B53F9-2BA3-228C-F20F-CFECF33F2321}"/>
              </a:ext>
            </a:extLst>
          </p:cNvPr>
          <p:cNvGraphicFramePr>
            <a:graphicFrameLocks noChangeAspect="1"/>
          </p:cNvGraphicFramePr>
          <p:nvPr>
            <p:custDataLst>
              <p:tags r:id="rId1"/>
            </p:custDataLst>
            <p:extLst>
              <p:ext uri="{D42A27DB-BD31-4B8C-83A1-F6EECF244321}">
                <p14:modId xmlns:p14="http://schemas.microsoft.com/office/powerpoint/2010/main" val="26277740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3" imgW="554" imgH="551" progId="TCLayout.ActiveDocument.1">
                  <p:embed/>
                </p:oleObj>
              </mc:Choice>
              <mc:Fallback>
                <p:oleObj name="think-cellスライド" r:id="rId3" imgW="554" imgH="551" progId="TCLayout.ActiveDocument.1">
                  <p:embed/>
                  <p:pic>
                    <p:nvPicPr>
                      <p:cNvPr id="5" name="think-cell data - do not delete" hidden="1">
                        <a:extLst>
                          <a:ext uri="{FF2B5EF4-FFF2-40B4-BE49-F238E27FC236}">
                            <a16:creationId xmlns:a16="http://schemas.microsoft.com/office/drawing/2014/main" id="{286B53F9-2BA3-228C-F20F-CFECF33F232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タイトル 3">
            <a:extLst>
              <a:ext uri="{FF2B5EF4-FFF2-40B4-BE49-F238E27FC236}">
                <a16:creationId xmlns:a16="http://schemas.microsoft.com/office/drawing/2014/main" id="{D4F15FD3-A763-F3BE-CAEB-413BBF7BFA14}"/>
              </a:ext>
            </a:extLst>
          </p:cNvPr>
          <p:cNvSpPr>
            <a:spLocks noGrp="1"/>
          </p:cNvSpPr>
          <p:nvPr>
            <p:ph type="title"/>
          </p:nvPr>
        </p:nvSpPr>
        <p:spPr>
          <a:xfrm>
            <a:off x="138479" y="3800872"/>
            <a:ext cx="6579692" cy="1347128"/>
          </a:xfrm>
        </p:spPr>
        <p:txBody>
          <a:bodyPr vert="horz" anchor="ctr"/>
          <a:lstStyle/>
          <a:p>
            <a:r>
              <a:rPr lang="ja-JP" altLang="en-US" sz="2000" dirty="0"/>
              <a:t>乳幼児健診デジタル化実証事業</a:t>
            </a:r>
            <a:br>
              <a:rPr lang="en-US" altLang="ja-JP" sz="2000" dirty="0"/>
            </a:br>
            <a:r>
              <a:rPr lang="ja-JP" altLang="en-US" sz="2000" dirty="0"/>
              <a:t>事業実施計画書　フォーマット</a:t>
            </a:r>
            <a:br>
              <a:rPr lang="en-US" altLang="ja-JP" sz="2000" dirty="0"/>
            </a:br>
            <a:br>
              <a:rPr lang="en-US" altLang="ja-JP" sz="2000" dirty="0"/>
            </a:br>
            <a:r>
              <a:rPr lang="ja-JP" altLang="en-US" sz="2000" dirty="0"/>
              <a:t>○○県○○市</a:t>
            </a:r>
            <a:r>
              <a:rPr lang="en-US" altLang="ja-JP" sz="2000" dirty="0"/>
              <a:t>/</a:t>
            </a:r>
            <a:r>
              <a:rPr lang="ja-JP" altLang="en-US" sz="2000" dirty="0"/>
              <a:t>区</a:t>
            </a:r>
            <a:r>
              <a:rPr lang="en-US" altLang="ja-JP" sz="2000" dirty="0"/>
              <a:t>/</a:t>
            </a:r>
            <a:r>
              <a:rPr lang="ja-JP" altLang="en-US" sz="2000" dirty="0"/>
              <a:t>町</a:t>
            </a:r>
            <a:r>
              <a:rPr lang="en-US" altLang="ja-JP" sz="2000" dirty="0"/>
              <a:t>/</a:t>
            </a:r>
            <a:r>
              <a:rPr lang="ja-JP" altLang="en-US" sz="2000" dirty="0"/>
              <a:t>村　</a:t>
            </a:r>
          </a:p>
        </p:txBody>
      </p:sp>
    </p:spTree>
    <p:extLst>
      <p:ext uri="{BB962C8B-B14F-4D97-AF65-F5344CB8AC3E}">
        <p14:creationId xmlns:p14="http://schemas.microsoft.com/office/powerpoint/2010/main" val="1312664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3ED2FF-3C7C-3A79-7329-4A8027D551E5}"/>
            </a:ext>
          </a:extLst>
        </p:cNvPr>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53B6FA76-B163-0F50-5A3E-224A1EC6B70A}"/>
              </a:ext>
            </a:extLst>
          </p:cNvPr>
          <p:cNvCxnSpPr>
            <a:cxnSpLocks/>
          </p:cNvCxnSpPr>
          <p:nvPr/>
        </p:nvCxnSpPr>
        <p:spPr>
          <a:xfrm>
            <a:off x="138113" y="981527"/>
            <a:ext cx="6581776"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AD5A8BB1-F0B6-0D17-30A7-4F9C6D7BD8DB}"/>
              </a:ext>
            </a:extLst>
          </p:cNvPr>
          <p:cNvSpPr txBox="1"/>
          <p:nvPr/>
        </p:nvSpPr>
        <p:spPr>
          <a:xfrm>
            <a:off x="138111" y="704528"/>
            <a:ext cx="5883177" cy="307777"/>
          </a:xfrm>
          <a:prstGeom prst="rect">
            <a:avLst/>
          </a:prstGeom>
          <a:noFill/>
        </p:spPr>
        <p:txBody>
          <a:bodyPr wrap="square" rtlCol="0">
            <a:spAutoFit/>
          </a:bodyPr>
          <a:lstStyle/>
          <a:p>
            <a:r>
              <a:rPr lang="ja-JP" altLang="en-US" sz="1400" dirty="0">
                <a:latin typeface="HGP創英角ｺﾞｼｯｸUB" panose="020B0900000000000000" pitchFamily="50" charset="-128"/>
                <a:ea typeface="HGP創英角ｺﾞｼｯｸUB" panose="020B0900000000000000" pitchFamily="50" charset="-128"/>
                <a:cs typeface="Arial" panose="020B0604020202020204" pitchFamily="34" charset="0"/>
              </a:rPr>
              <a:t>経費（総額）</a:t>
            </a:r>
            <a:r>
              <a:rPr lang="en-US" altLang="ja-JP" sz="1400" dirty="0">
                <a:latin typeface="HGP創英角ｺﾞｼｯｸUB" panose="020B0900000000000000" pitchFamily="50" charset="-128"/>
                <a:ea typeface="HGP創英角ｺﾞｼｯｸUB" panose="020B0900000000000000" pitchFamily="50" charset="-128"/>
                <a:cs typeface="Arial" panose="020B0604020202020204" pitchFamily="34" charset="0"/>
              </a:rPr>
              <a:t>※</a:t>
            </a:r>
            <a:r>
              <a:rPr lang="ja-JP" altLang="en-US" sz="1400" dirty="0">
                <a:latin typeface="HGP創英角ｺﾞｼｯｸUB" panose="020B0900000000000000" pitchFamily="50" charset="-128"/>
                <a:ea typeface="HGP創英角ｺﾞｼｯｸUB" panose="020B0900000000000000" pitchFamily="50" charset="-128"/>
                <a:cs typeface="Arial" panose="020B0604020202020204" pitchFamily="34" charset="0"/>
              </a:rPr>
              <a:t>詳細は別紙「支出計画書」にて記載</a:t>
            </a:r>
            <a:endParaRPr kumimoji="1" lang="ja-JP" altLang="en-US" sz="1400" dirty="0">
              <a:latin typeface="HGP創英角ｺﾞｼｯｸUB" panose="020B0900000000000000" pitchFamily="50" charset="-128"/>
              <a:ea typeface="HGP創英角ｺﾞｼｯｸUB" panose="020B0900000000000000" pitchFamily="50" charset="-128"/>
              <a:cs typeface="Arial" panose="020B0604020202020204" pitchFamily="34" charset="0"/>
            </a:endParaRPr>
          </a:p>
        </p:txBody>
      </p:sp>
      <p:sp>
        <p:nvSpPr>
          <p:cNvPr id="2" name="タイトル 8">
            <a:extLst>
              <a:ext uri="{FF2B5EF4-FFF2-40B4-BE49-F238E27FC236}">
                <a16:creationId xmlns:a16="http://schemas.microsoft.com/office/drawing/2014/main" id="{30EDF695-A02E-3367-BADB-AE1A2E2E0773}"/>
              </a:ext>
            </a:extLst>
          </p:cNvPr>
          <p:cNvSpPr txBox="1">
            <a:spLocks/>
          </p:cNvSpPr>
          <p:nvPr/>
        </p:nvSpPr>
        <p:spPr>
          <a:xfrm>
            <a:off x="1092" y="1"/>
            <a:ext cx="6856908" cy="376237"/>
          </a:xfrm>
          <a:prstGeom prst="rect">
            <a:avLst/>
          </a:prstGeom>
          <a:gradFill flip="none" rotWithShape="1">
            <a:gsLst>
              <a:gs pos="0">
                <a:schemeClr val="accent6">
                  <a:lumMod val="20000"/>
                  <a:lumOff val="80000"/>
                </a:schemeClr>
              </a:gs>
              <a:gs pos="100000">
                <a:schemeClr val="accent6"/>
              </a:gs>
            </a:gsLst>
            <a:lin ang="10800000" scaled="1"/>
            <a:tileRect/>
          </a:gradFill>
        </p:spPr>
        <p:txBody>
          <a:bodyPr vert="horz" lIns="91406" tIns="45703" rIns="91406" bIns="45703" rtlCol="0" anchor="ctr" anchorCtr="0">
            <a:normAutofit/>
          </a:bodyPr>
          <a:lstStyle>
            <a:lvl1pPr marL="0" marR="0" indent="0" algn="l" defTabSz="1329201" rtl="0" eaLnBrk="1" fontAlgn="auto" latinLnBrk="0" hangingPunct="1">
              <a:lnSpc>
                <a:spcPct val="100000"/>
              </a:lnSpc>
              <a:spcBef>
                <a:spcPct val="0"/>
              </a:spcBef>
              <a:spcAft>
                <a:spcPts val="0"/>
              </a:spcAft>
              <a:buClrTx/>
              <a:buSzTx/>
              <a:buFontTx/>
              <a:buNone/>
              <a:tabLst/>
              <a:defRPr kumimoji="1" sz="1700" kern="1200">
                <a:solidFill>
                  <a:schemeClr val="accent1"/>
                </a:solidFill>
                <a:latin typeface="HGP創英角ｺﾞｼｯｸUB" pitchFamily="50" charset="-128"/>
                <a:ea typeface="HGP創英角ｺﾞｼｯｸUB" pitchFamily="50" charset="-128"/>
                <a:cs typeface="+mj-cs"/>
              </a:defRPr>
            </a:lvl1pPr>
          </a:lstStyle>
          <a:p>
            <a:r>
              <a:rPr lang="ja-JP" altLang="en-US" sz="1600" dirty="0">
                <a:solidFill>
                  <a:schemeClr val="bg1"/>
                </a:solidFill>
              </a:rPr>
              <a:t>３</a:t>
            </a:r>
            <a:r>
              <a:rPr lang="en-US" altLang="ja-JP" sz="1600" dirty="0">
                <a:solidFill>
                  <a:schemeClr val="bg1"/>
                </a:solidFill>
              </a:rPr>
              <a:t>.</a:t>
            </a:r>
            <a:r>
              <a:rPr lang="ja-JP" altLang="en-US" sz="1600" dirty="0">
                <a:solidFill>
                  <a:schemeClr val="bg1"/>
                </a:solidFill>
              </a:rPr>
              <a:t>実施体制</a:t>
            </a:r>
            <a:endParaRPr lang="en-US" altLang="ja-JP" sz="1600" dirty="0">
              <a:solidFill>
                <a:schemeClr val="bg1"/>
              </a:solidFill>
            </a:endParaRPr>
          </a:p>
        </p:txBody>
      </p:sp>
      <p:sp>
        <p:nvSpPr>
          <p:cNvPr id="7" name="正方形/長方形 6">
            <a:extLst>
              <a:ext uri="{FF2B5EF4-FFF2-40B4-BE49-F238E27FC236}">
                <a16:creationId xmlns:a16="http://schemas.microsoft.com/office/drawing/2014/main" id="{404A5587-B505-19F8-D6BD-7C4A97F9DD14}"/>
              </a:ext>
            </a:extLst>
          </p:cNvPr>
          <p:cNvSpPr/>
          <p:nvPr/>
        </p:nvSpPr>
        <p:spPr>
          <a:xfrm>
            <a:off x="138113" y="1046382"/>
            <a:ext cx="6581776" cy="1530353"/>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402" tIns="34202" rIns="68402" bIns="34202" rtlCol="0" anchor="ctr"/>
          <a:lstStyle/>
          <a:p>
            <a:pPr algn="ctr"/>
            <a:endParaRPr lang="ja-JP" altLang="en-US" sz="963"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p:txBody>
      </p:sp>
      <p:cxnSp>
        <p:nvCxnSpPr>
          <p:cNvPr id="14" name="直線コネクタ 13">
            <a:extLst>
              <a:ext uri="{FF2B5EF4-FFF2-40B4-BE49-F238E27FC236}">
                <a16:creationId xmlns:a16="http://schemas.microsoft.com/office/drawing/2014/main" id="{29F95D1B-B25C-186E-877C-59A5BE007807}"/>
              </a:ext>
            </a:extLst>
          </p:cNvPr>
          <p:cNvCxnSpPr>
            <a:cxnSpLocks/>
          </p:cNvCxnSpPr>
          <p:nvPr/>
        </p:nvCxnSpPr>
        <p:spPr>
          <a:xfrm>
            <a:off x="138113" y="3069759"/>
            <a:ext cx="6581776"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7554E4F2-2955-2384-9B70-47C28680BC16}"/>
              </a:ext>
            </a:extLst>
          </p:cNvPr>
          <p:cNvSpPr txBox="1"/>
          <p:nvPr/>
        </p:nvSpPr>
        <p:spPr>
          <a:xfrm>
            <a:off x="138111" y="2792760"/>
            <a:ext cx="5883177" cy="307777"/>
          </a:xfrm>
          <a:prstGeom prst="rect">
            <a:avLst/>
          </a:prstGeom>
          <a:noFill/>
        </p:spPr>
        <p:txBody>
          <a:bodyPr wrap="square" rtlCol="0">
            <a:spAutoFit/>
          </a:bodyPr>
          <a:lstStyle/>
          <a:p>
            <a:r>
              <a:rPr lang="ja-JP" altLang="en-US" sz="1400" dirty="0">
                <a:latin typeface="HGP創英角ｺﾞｼｯｸUB" panose="020B0900000000000000" pitchFamily="50" charset="-128"/>
                <a:ea typeface="HGP創英角ｺﾞｼｯｸUB" panose="020B0900000000000000" pitchFamily="50" charset="-128"/>
                <a:cs typeface="Arial" panose="020B0604020202020204" pitchFamily="34" charset="0"/>
              </a:rPr>
              <a:t>周知広報方法</a:t>
            </a:r>
            <a:endParaRPr kumimoji="1" lang="ja-JP" altLang="en-US" sz="1400" dirty="0">
              <a:latin typeface="HGP創英角ｺﾞｼｯｸUB" panose="020B0900000000000000" pitchFamily="50" charset="-128"/>
              <a:ea typeface="HGP創英角ｺﾞｼｯｸUB" panose="020B0900000000000000" pitchFamily="50" charset="-128"/>
              <a:cs typeface="Arial" panose="020B0604020202020204" pitchFamily="34" charset="0"/>
            </a:endParaRPr>
          </a:p>
        </p:txBody>
      </p:sp>
      <p:sp>
        <p:nvSpPr>
          <p:cNvPr id="16" name="正方形/長方形 15">
            <a:extLst>
              <a:ext uri="{FF2B5EF4-FFF2-40B4-BE49-F238E27FC236}">
                <a16:creationId xmlns:a16="http://schemas.microsoft.com/office/drawing/2014/main" id="{3A1DBA1C-3DEE-F4E4-28E5-B54A5659E2A2}"/>
              </a:ext>
            </a:extLst>
          </p:cNvPr>
          <p:cNvSpPr/>
          <p:nvPr/>
        </p:nvSpPr>
        <p:spPr>
          <a:xfrm>
            <a:off x="138113" y="3134613"/>
            <a:ext cx="6581776" cy="3143025"/>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402" tIns="34202" rIns="68402" bIns="34202" rtlCol="0" anchor="ctr"/>
          <a:lstStyle/>
          <a:p>
            <a:pPr algn="ctr"/>
            <a:endParaRPr lang="ja-JP" altLang="en-US" sz="963"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p:txBody>
      </p:sp>
      <p:cxnSp>
        <p:nvCxnSpPr>
          <p:cNvPr id="3" name="直線コネクタ 2">
            <a:extLst>
              <a:ext uri="{FF2B5EF4-FFF2-40B4-BE49-F238E27FC236}">
                <a16:creationId xmlns:a16="http://schemas.microsoft.com/office/drawing/2014/main" id="{402E11D5-63F4-44EB-46CE-763ACC185BF6}"/>
              </a:ext>
            </a:extLst>
          </p:cNvPr>
          <p:cNvCxnSpPr>
            <a:cxnSpLocks/>
          </p:cNvCxnSpPr>
          <p:nvPr/>
        </p:nvCxnSpPr>
        <p:spPr>
          <a:xfrm>
            <a:off x="138113" y="6619495"/>
            <a:ext cx="6581776"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66F6267D-4A87-43EE-D3A2-AA8B248854AD}"/>
              </a:ext>
            </a:extLst>
          </p:cNvPr>
          <p:cNvSpPr txBox="1"/>
          <p:nvPr/>
        </p:nvSpPr>
        <p:spPr>
          <a:xfrm>
            <a:off x="138111" y="6342496"/>
            <a:ext cx="5883177" cy="307777"/>
          </a:xfrm>
          <a:prstGeom prst="rect">
            <a:avLst/>
          </a:prstGeom>
          <a:noFill/>
        </p:spPr>
        <p:txBody>
          <a:bodyPr wrap="square" rtlCol="0">
            <a:spAutoFit/>
          </a:bodyPr>
          <a:lstStyle/>
          <a:p>
            <a:r>
              <a:rPr kumimoji="1" lang="ja-JP" altLang="en-US" sz="1400" dirty="0">
                <a:latin typeface="HGP創英角ｺﾞｼｯｸUB" panose="020B0900000000000000" pitchFamily="50" charset="-128"/>
                <a:ea typeface="HGP創英角ｺﾞｼｯｸUB" panose="020B0900000000000000" pitchFamily="50" charset="-128"/>
                <a:cs typeface="Arial" panose="020B0604020202020204" pitchFamily="34" charset="0"/>
              </a:rPr>
              <a:t>次年度以降の計画</a:t>
            </a:r>
          </a:p>
        </p:txBody>
      </p:sp>
      <p:sp>
        <p:nvSpPr>
          <p:cNvPr id="8" name="正方形/長方形 7">
            <a:extLst>
              <a:ext uri="{FF2B5EF4-FFF2-40B4-BE49-F238E27FC236}">
                <a16:creationId xmlns:a16="http://schemas.microsoft.com/office/drawing/2014/main" id="{74941CD4-B14A-110E-492D-ACE66A4D10F6}"/>
              </a:ext>
            </a:extLst>
          </p:cNvPr>
          <p:cNvSpPr/>
          <p:nvPr/>
        </p:nvSpPr>
        <p:spPr>
          <a:xfrm>
            <a:off x="138113" y="6684350"/>
            <a:ext cx="6581776" cy="2621508"/>
          </a:xfrm>
          <a:prstGeom prst="rec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t"/>
          <a:lstStyle/>
          <a:p>
            <a:pPr marL="285750" indent="-285750">
              <a:buFont typeface="Arial" panose="020B0604020202020204" pitchFamily="34" charset="0"/>
              <a:buChar char="•"/>
            </a:pPr>
            <a:r>
              <a:rPr lang="ja-JP" altLang="en-US" sz="1400" dirty="0">
                <a:solidFill>
                  <a:schemeClr val="tx1"/>
                </a:solidFill>
              </a:rPr>
              <a:t>対象健診を○○健診にも拡大する。</a:t>
            </a:r>
            <a:br>
              <a:rPr lang="en-US" altLang="ja-JP" sz="1400" dirty="0">
                <a:solidFill>
                  <a:schemeClr val="tx1"/>
                </a:solidFill>
              </a:rPr>
            </a:br>
            <a:endParaRPr lang="en-US" altLang="ja-JP" sz="1400" dirty="0">
              <a:solidFill>
                <a:schemeClr val="tx1"/>
              </a:solidFill>
            </a:endParaRPr>
          </a:p>
          <a:p>
            <a:pPr marL="285750" indent="-285750">
              <a:buFont typeface="Arial" panose="020B0604020202020204" pitchFamily="34" charset="0"/>
              <a:buChar char="•"/>
            </a:pPr>
            <a:r>
              <a:rPr lang="ja-JP" altLang="en-US" sz="1400" dirty="0"/>
              <a:t>デジタル健診受診率を○○</a:t>
            </a:r>
            <a:r>
              <a:rPr lang="en-US" altLang="ja-JP" sz="1400" dirty="0"/>
              <a:t>%</a:t>
            </a:r>
            <a:r>
              <a:rPr lang="ja-JP" altLang="en-US" sz="1400" dirty="0"/>
              <a:t>に向上すべく、○○という施策をとる。</a:t>
            </a:r>
            <a:endParaRPr lang="en-US" altLang="ja-JP" sz="1400" dirty="0">
              <a:solidFill>
                <a:schemeClr val="tx1"/>
              </a:solidFill>
            </a:endParaRPr>
          </a:p>
          <a:p>
            <a:pPr marL="285750" indent="-285750">
              <a:buFont typeface="Arial" panose="020B0604020202020204" pitchFamily="34" charset="0"/>
              <a:buChar char="•"/>
            </a:pPr>
            <a:endParaRPr lang="ja-JP" altLang="en-US" sz="1400" dirty="0">
              <a:solidFill>
                <a:schemeClr val="tx1"/>
              </a:solidFill>
            </a:endParaRPr>
          </a:p>
        </p:txBody>
      </p:sp>
      <p:sp>
        <p:nvSpPr>
          <p:cNvPr id="11" name="正方形/長方形 10">
            <a:extLst>
              <a:ext uri="{FF2B5EF4-FFF2-40B4-BE49-F238E27FC236}">
                <a16:creationId xmlns:a16="http://schemas.microsoft.com/office/drawing/2014/main" id="{7E913400-8C3D-3352-5823-792C959B54FE}"/>
              </a:ext>
            </a:extLst>
          </p:cNvPr>
          <p:cNvSpPr/>
          <p:nvPr/>
        </p:nvSpPr>
        <p:spPr>
          <a:xfrm>
            <a:off x="1196752" y="1424608"/>
            <a:ext cx="4536504" cy="732085"/>
          </a:xfrm>
          <a:prstGeom prst="rec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dirty="0"/>
              <a:t>○○円</a:t>
            </a:r>
          </a:p>
        </p:txBody>
      </p:sp>
      <p:sp>
        <p:nvSpPr>
          <p:cNvPr id="12" name="正方形/長方形 11">
            <a:extLst>
              <a:ext uri="{FF2B5EF4-FFF2-40B4-BE49-F238E27FC236}">
                <a16:creationId xmlns:a16="http://schemas.microsoft.com/office/drawing/2014/main" id="{F553CDC6-B069-C986-18F7-50C6747662B4}"/>
              </a:ext>
            </a:extLst>
          </p:cNvPr>
          <p:cNvSpPr/>
          <p:nvPr/>
        </p:nvSpPr>
        <p:spPr>
          <a:xfrm>
            <a:off x="836712" y="3513449"/>
            <a:ext cx="5472608" cy="1147240"/>
          </a:xfrm>
          <a:prstGeom prst="rec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285750" indent="-285750">
              <a:buFont typeface="Arial" panose="020B0604020202020204" pitchFamily="34" charset="0"/>
              <a:buChar char="•"/>
            </a:pPr>
            <a:r>
              <a:rPr lang="ja-JP" altLang="en-US" sz="1400" dirty="0"/>
              <a:t>乳幼児健診の</a:t>
            </a:r>
            <a:r>
              <a:rPr kumimoji="1" lang="ja-JP" altLang="en-US" sz="1400" dirty="0"/>
              <a:t>ホームページに案内文を掲載、</a:t>
            </a:r>
            <a:endParaRPr kumimoji="1" lang="en-US" altLang="ja-JP" sz="1400" dirty="0"/>
          </a:p>
          <a:p>
            <a:pPr marL="285750" indent="-285750">
              <a:buFont typeface="Arial" panose="020B0604020202020204" pitchFamily="34" charset="0"/>
              <a:buChar char="•"/>
            </a:pPr>
            <a:r>
              <a:rPr kumimoji="1" lang="ja-JP" altLang="en-US" sz="1400" dirty="0"/>
              <a:t>市の公式</a:t>
            </a:r>
            <a:r>
              <a:rPr kumimoji="1" lang="en-US" altLang="ja-JP" sz="1400" dirty="0"/>
              <a:t>LINE</a:t>
            </a:r>
            <a:r>
              <a:rPr lang="ja-JP" altLang="en-US" sz="1400" dirty="0"/>
              <a:t>での案内　　　　　など</a:t>
            </a:r>
            <a:endParaRPr kumimoji="1" lang="ja-JP" altLang="en-US" sz="1400" dirty="0"/>
          </a:p>
        </p:txBody>
      </p:sp>
      <p:sp>
        <p:nvSpPr>
          <p:cNvPr id="13" name="正方形/長方形 12">
            <a:extLst>
              <a:ext uri="{FF2B5EF4-FFF2-40B4-BE49-F238E27FC236}">
                <a16:creationId xmlns:a16="http://schemas.microsoft.com/office/drawing/2014/main" id="{02FD0448-4E19-6FC3-440D-B9C7236D5E48}"/>
              </a:ext>
            </a:extLst>
          </p:cNvPr>
          <p:cNvSpPr/>
          <p:nvPr/>
        </p:nvSpPr>
        <p:spPr>
          <a:xfrm>
            <a:off x="836712" y="4957888"/>
            <a:ext cx="5472608" cy="1147240"/>
          </a:xfrm>
          <a:prstGeom prst="rec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285750" indent="-285750">
              <a:buFont typeface="Arial" panose="020B0604020202020204" pitchFamily="34" charset="0"/>
              <a:buChar char="•"/>
            </a:pPr>
            <a:r>
              <a:rPr lang="ja-JP" altLang="en-US" sz="1400" dirty="0"/>
              <a:t>チラシなどのイメージ掲載</a:t>
            </a:r>
            <a:r>
              <a:rPr kumimoji="1" lang="ja-JP" altLang="en-US" sz="1400" dirty="0"/>
              <a:t>健診案内郵送時に案内チラシを同封</a:t>
            </a:r>
            <a:endParaRPr kumimoji="1" lang="en-US" altLang="ja-JP" sz="1400" dirty="0"/>
          </a:p>
          <a:p>
            <a:pPr marL="285750" indent="-285750">
              <a:buFont typeface="Arial" panose="020B0604020202020204" pitchFamily="34" charset="0"/>
              <a:buChar char="•"/>
            </a:pPr>
            <a:r>
              <a:rPr kumimoji="1" lang="ja-JP" altLang="en-US" sz="1400" dirty="0"/>
              <a:t>赤ちゃん訪問時に対象者に案内　　など</a:t>
            </a:r>
            <a:endParaRPr kumimoji="1" lang="en-US" altLang="ja-JP" sz="1400" dirty="0"/>
          </a:p>
        </p:txBody>
      </p:sp>
      <p:sp>
        <p:nvSpPr>
          <p:cNvPr id="17" name="正方形/長方形 16">
            <a:extLst>
              <a:ext uri="{FF2B5EF4-FFF2-40B4-BE49-F238E27FC236}">
                <a16:creationId xmlns:a16="http://schemas.microsoft.com/office/drawing/2014/main" id="{3FB74D15-D60C-06EC-D16D-73F11C25DBAD}"/>
              </a:ext>
            </a:extLst>
          </p:cNvPr>
          <p:cNvSpPr/>
          <p:nvPr/>
        </p:nvSpPr>
        <p:spPr>
          <a:xfrm>
            <a:off x="439842" y="3349789"/>
            <a:ext cx="4259654" cy="327319"/>
          </a:xfrm>
          <a:prstGeom prst="rect">
            <a:avLst/>
          </a:prstGeom>
          <a:solidFill>
            <a:schemeClr val="accent1">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accent1"/>
                </a:solidFill>
                <a:latin typeface="+mn-ea"/>
                <a:cs typeface="Arial" panose="020B0604020202020204" pitchFamily="34" charset="0"/>
              </a:rPr>
              <a:t>デジタルツール</a:t>
            </a:r>
          </a:p>
        </p:txBody>
      </p:sp>
      <p:sp>
        <p:nvSpPr>
          <p:cNvPr id="18" name="正方形/長方形 17">
            <a:extLst>
              <a:ext uri="{FF2B5EF4-FFF2-40B4-BE49-F238E27FC236}">
                <a16:creationId xmlns:a16="http://schemas.microsoft.com/office/drawing/2014/main" id="{F956BA2C-5FF6-347E-0E37-5C4DE2A1E9B7}"/>
              </a:ext>
            </a:extLst>
          </p:cNvPr>
          <p:cNvSpPr/>
          <p:nvPr/>
        </p:nvSpPr>
        <p:spPr>
          <a:xfrm>
            <a:off x="439842" y="4789340"/>
            <a:ext cx="4259654" cy="327319"/>
          </a:xfrm>
          <a:prstGeom prst="rect">
            <a:avLst/>
          </a:prstGeom>
          <a:solidFill>
            <a:schemeClr val="accent1">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accent1"/>
                </a:solidFill>
                <a:latin typeface="+mn-ea"/>
                <a:cs typeface="Arial" panose="020B0604020202020204" pitchFamily="34" charset="0"/>
              </a:rPr>
              <a:t>アナログツール</a:t>
            </a:r>
          </a:p>
        </p:txBody>
      </p:sp>
      <p:sp>
        <p:nvSpPr>
          <p:cNvPr id="19" name="正方形/長方形 18">
            <a:extLst>
              <a:ext uri="{FF2B5EF4-FFF2-40B4-BE49-F238E27FC236}">
                <a16:creationId xmlns:a16="http://schemas.microsoft.com/office/drawing/2014/main" id="{EE2365E2-5088-8B99-4404-D8AFD3FF8BB6}"/>
              </a:ext>
            </a:extLst>
          </p:cNvPr>
          <p:cNvSpPr/>
          <p:nvPr/>
        </p:nvSpPr>
        <p:spPr>
          <a:xfrm>
            <a:off x="4329360" y="552077"/>
            <a:ext cx="2340000" cy="328581"/>
          </a:xfrm>
          <a:prstGeom prst="rect">
            <a:avLst/>
          </a:prstGeom>
          <a:solidFill>
            <a:schemeClr val="accent4">
              <a:lumMod val="60000"/>
              <a:lumOff val="40000"/>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2800" dirty="0">
                <a:solidFill>
                  <a:schemeClr val="accent4"/>
                </a:solidFill>
                <a:latin typeface="+mn-ea"/>
              </a:rPr>
              <a:t>記載例</a:t>
            </a:r>
            <a:endParaRPr kumimoji="1" lang="en-US" altLang="ja-JP" sz="2800" dirty="0">
              <a:solidFill>
                <a:schemeClr val="accent4"/>
              </a:solidFill>
              <a:latin typeface="+mn-ea"/>
            </a:endParaRPr>
          </a:p>
        </p:txBody>
      </p:sp>
    </p:spTree>
    <p:extLst>
      <p:ext uri="{BB962C8B-B14F-4D97-AF65-F5344CB8AC3E}">
        <p14:creationId xmlns:p14="http://schemas.microsoft.com/office/powerpoint/2010/main" val="720425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62D6B4-5022-882C-B6B2-2AF7BAA67240}"/>
            </a:ext>
          </a:extLst>
        </p:cNvPr>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9D1412B3-3807-9EB2-DC2E-EFB8A4C47C2A}"/>
              </a:ext>
            </a:extLst>
          </p:cNvPr>
          <p:cNvCxnSpPr>
            <a:cxnSpLocks/>
          </p:cNvCxnSpPr>
          <p:nvPr/>
        </p:nvCxnSpPr>
        <p:spPr>
          <a:xfrm>
            <a:off x="138113" y="981527"/>
            <a:ext cx="6581776"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34106740-7688-1DC2-CBD3-D3F14AF06B1A}"/>
              </a:ext>
            </a:extLst>
          </p:cNvPr>
          <p:cNvSpPr txBox="1"/>
          <p:nvPr/>
        </p:nvSpPr>
        <p:spPr>
          <a:xfrm>
            <a:off x="138111" y="704528"/>
            <a:ext cx="5883177" cy="307777"/>
          </a:xfrm>
          <a:prstGeom prst="rect">
            <a:avLst/>
          </a:prstGeom>
          <a:noFill/>
        </p:spPr>
        <p:txBody>
          <a:bodyPr wrap="square" rtlCol="0">
            <a:spAutoFit/>
          </a:bodyPr>
          <a:lstStyle/>
          <a:p>
            <a:r>
              <a:rPr kumimoji="1" lang="ja-JP" altLang="en-US" sz="1400" dirty="0">
                <a:latin typeface="HGP創英角ｺﾞｼｯｸUB" panose="020B0900000000000000" pitchFamily="50" charset="-128"/>
                <a:ea typeface="HGP創英角ｺﾞｼｯｸUB" panose="020B0900000000000000" pitchFamily="50" charset="-128"/>
                <a:cs typeface="Arial" panose="020B0604020202020204" pitchFamily="34" charset="0"/>
              </a:rPr>
              <a:t>個人情報保護・セキュリティ</a:t>
            </a:r>
          </a:p>
        </p:txBody>
      </p:sp>
      <p:sp>
        <p:nvSpPr>
          <p:cNvPr id="2" name="タイトル 8">
            <a:extLst>
              <a:ext uri="{FF2B5EF4-FFF2-40B4-BE49-F238E27FC236}">
                <a16:creationId xmlns:a16="http://schemas.microsoft.com/office/drawing/2014/main" id="{F1682219-82DF-34E0-94F9-A5BC1EA2AFCE}"/>
              </a:ext>
            </a:extLst>
          </p:cNvPr>
          <p:cNvSpPr txBox="1">
            <a:spLocks/>
          </p:cNvSpPr>
          <p:nvPr/>
        </p:nvSpPr>
        <p:spPr>
          <a:xfrm>
            <a:off x="1092" y="1"/>
            <a:ext cx="6856908" cy="376237"/>
          </a:xfrm>
          <a:prstGeom prst="rect">
            <a:avLst/>
          </a:prstGeom>
          <a:gradFill flip="none" rotWithShape="1">
            <a:gsLst>
              <a:gs pos="0">
                <a:schemeClr val="accent6">
                  <a:lumMod val="20000"/>
                  <a:lumOff val="80000"/>
                </a:schemeClr>
              </a:gs>
              <a:gs pos="100000">
                <a:schemeClr val="accent6"/>
              </a:gs>
            </a:gsLst>
            <a:lin ang="10800000" scaled="1"/>
            <a:tileRect/>
          </a:gradFill>
        </p:spPr>
        <p:txBody>
          <a:bodyPr vert="horz" lIns="91406" tIns="45703" rIns="91406" bIns="45703" rtlCol="0" anchor="ctr" anchorCtr="0">
            <a:normAutofit/>
          </a:bodyPr>
          <a:lstStyle>
            <a:lvl1pPr marL="0" marR="0" indent="0" algn="l" defTabSz="1329201" rtl="0" eaLnBrk="1" fontAlgn="auto" latinLnBrk="0" hangingPunct="1">
              <a:lnSpc>
                <a:spcPct val="100000"/>
              </a:lnSpc>
              <a:spcBef>
                <a:spcPct val="0"/>
              </a:spcBef>
              <a:spcAft>
                <a:spcPts val="0"/>
              </a:spcAft>
              <a:buClrTx/>
              <a:buSzTx/>
              <a:buFontTx/>
              <a:buNone/>
              <a:tabLst/>
              <a:defRPr kumimoji="1" sz="1700" kern="1200">
                <a:solidFill>
                  <a:schemeClr val="accent1"/>
                </a:solidFill>
                <a:latin typeface="HGP創英角ｺﾞｼｯｸUB" pitchFamily="50" charset="-128"/>
                <a:ea typeface="HGP創英角ｺﾞｼｯｸUB" pitchFamily="50" charset="-128"/>
                <a:cs typeface="+mj-cs"/>
              </a:defRPr>
            </a:lvl1pPr>
          </a:lstStyle>
          <a:p>
            <a:r>
              <a:rPr lang="en-US" altLang="ja-JP" sz="1600" dirty="0">
                <a:solidFill>
                  <a:schemeClr val="bg1"/>
                </a:solidFill>
              </a:rPr>
              <a:t>4.</a:t>
            </a:r>
            <a:r>
              <a:rPr lang="ja-JP" altLang="en-US" sz="1600" dirty="0">
                <a:solidFill>
                  <a:schemeClr val="bg1"/>
                </a:solidFill>
              </a:rPr>
              <a:t>その他</a:t>
            </a:r>
            <a:endParaRPr lang="en-US" altLang="ja-JP" sz="1600" dirty="0">
              <a:solidFill>
                <a:schemeClr val="bg1"/>
              </a:solidFill>
            </a:endParaRPr>
          </a:p>
        </p:txBody>
      </p:sp>
      <p:sp>
        <p:nvSpPr>
          <p:cNvPr id="7" name="正方形/長方形 6">
            <a:extLst>
              <a:ext uri="{FF2B5EF4-FFF2-40B4-BE49-F238E27FC236}">
                <a16:creationId xmlns:a16="http://schemas.microsoft.com/office/drawing/2014/main" id="{16F4384D-1CE5-89C4-FA28-628B5C34E5C6}"/>
              </a:ext>
            </a:extLst>
          </p:cNvPr>
          <p:cNvSpPr/>
          <p:nvPr/>
        </p:nvSpPr>
        <p:spPr>
          <a:xfrm>
            <a:off x="138113" y="1046382"/>
            <a:ext cx="6581776" cy="3978623"/>
          </a:xfrm>
          <a:prstGeom prst="rec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t"/>
          <a:lstStyle/>
          <a:p>
            <a:pPr marL="285750" indent="-285750">
              <a:buFont typeface="Arial" panose="020B0604020202020204" pitchFamily="34" charset="0"/>
              <a:buChar char="•"/>
            </a:pPr>
            <a:r>
              <a:rPr lang="ja-JP" altLang="en-US" sz="1400" dirty="0"/>
              <a:t>個人情報の取り扱いに関する自治体の規定</a:t>
            </a:r>
            <a:br>
              <a:rPr lang="en-US" altLang="ja-JP" sz="1400" dirty="0"/>
            </a:br>
            <a:endParaRPr lang="en-US" altLang="ja-JP" sz="1400" dirty="0">
              <a:solidFill>
                <a:schemeClr val="tx1"/>
              </a:solidFill>
            </a:endParaRPr>
          </a:p>
          <a:p>
            <a:pPr marL="285750" indent="-285750">
              <a:buFont typeface="Arial" panose="020B0604020202020204" pitchFamily="34" charset="0"/>
              <a:buChar char="•"/>
            </a:pPr>
            <a:r>
              <a:rPr lang="ja-JP" altLang="en-US" sz="1400" dirty="0">
                <a:solidFill>
                  <a:schemeClr val="tx1"/>
                </a:solidFill>
              </a:rPr>
              <a:t>ウイルス対策ソフトウェアインストール等の対応　　など</a:t>
            </a:r>
            <a:endParaRPr lang="en-US" altLang="ja-JP" sz="1400" dirty="0">
              <a:solidFill>
                <a:schemeClr val="tx1"/>
              </a:solidFill>
            </a:endParaRPr>
          </a:p>
          <a:p>
            <a:endParaRPr lang="ja-JP" altLang="en-US" sz="1400" dirty="0">
              <a:solidFill>
                <a:schemeClr val="tx1"/>
              </a:solidFill>
            </a:endParaRPr>
          </a:p>
        </p:txBody>
      </p:sp>
      <p:cxnSp>
        <p:nvCxnSpPr>
          <p:cNvPr id="14" name="直線コネクタ 13">
            <a:extLst>
              <a:ext uri="{FF2B5EF4-FFF2-40B4-BE49-F238E27FC236}">
                <a16:creationId xmlns:a16="http://schemas.microsoft.com/office/drawing/2014/main" id="{8B3E0CF3-9A97-F9BF-EE75-CE0275FAF17F}"/>
              </a:ext>
            </a:extLst>
          </p:cNvPr>
          <p:cNvCxnSpPr>
            <a:cxnSpLocks/>
          </p:cNvCxnSpPr>
          <p:nvPr/>
        </p:nvCxnSpPr>
        <p:spPr>
          <a:xfrm>
            <a:off x="138113" y="5802498"/>
            <a:ext cx="6581776"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226B4121-D9F8-4FCF-F1C9-F554D8E91EBA}"/>
              </a:ext>
            </a:extLst>
          </p:cNvPr>
          <p:cNvSpPr txBox="1"/>
          <p:nvPr/>
        </p:nvSpPr>
        <p:spPr>
          <a:xfrm>
            <a:off x="138111" y="5525499"/>
            <a:ext cx="5883177" cy="307777"/>
          </a:xfrm>
          <a:prstGeom prst="rect">
            <a:avLst/>
          </a:prstGeom>
          <a:noFill/>
        </p:spPr>
        <p:txBody>
          <a:bodyPr wrap="square" rtlCol="0">
            <a:spAutoFit/>
          </a:bodyPr>
          <a:lstStyle/>
          <a:p>
            <a:r>
              <a:rPr kumimoji="1" lang="ja-JP" altLang="en-US" sz="1400" dirty="0">
                <a:latin typeface="HGP創英角ｺﾞｼｯｸUB" panose="020B0900000000000000" pitchFamily="50" charset="-128"/>
                <a:ea typeface="HGP創英角ｺﾞｼｯｸUB" panose="020B0900000000000000" pitchFamily="50" charset="-128"/>
                <a:cs typeface="Arial" panose="020B0604020202020204" pitchFamily="34" charset="0"/>
              </a:rPr>
              <a:t>権利帰属</a:t>
            </a:r>
          </a:p>
        </p:txBody>
      </p:sp>
      <p:sp>
        <p:nvSpPr>
          <p:cNvPr id="16" name="正方形/長方形 15">
            <a:extLst>
              <a:ext uri="{FF2B5EF4-FFF2-40B4-BE49-F238E27FC236}">
                <a16:creationId xmlns:a16="http://schemas.microsoft.com/office/drawing/2014/main" id="{BC0366E3-1BC0-88AC-08AA-59BD840D981C}"/>
              </a:ext>
            </a:extLst>
          </p:cNvPr>
          <p:cNvSpPr/>
          <p:nvPr/>
        </p:nvSpPr>
        <p:spPr>
          <a:xfrm>
            <a:off x="138113" y="5867352"/>
            <a:ext cx="6581776" cy="3454447"/>
          </a:xfrm>
          <a:prstGeom prst="rec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t"/>
          <a:lstStyle/>
          <a:p>
            <a:pPr marL="285750" indent="-285750">
              <a:buFont typeface="Arial" panose="020B0604020202020204" pitchFamily="34" charset="0"/>
              <a:buChar char="•"/>
            </a:pPr>
            <a:r>
              <a:rPr lang="ja-JP" altLang="en-US" sz="1400" dirty="0">
                <a:solidFill>
                  <a:schemeClr val="tx1"/>
                </a:solidFill>
              </a:rPr>
              <a:t>本事業の遂行以前に各当事者又は第三者が有していた特許権、実用新案権、著作権その他の知的財産権及びそれらを受ける権利並びに秘密として管理するノウハウ（以下「知的財産権」という。）は、各当事者又は第三者が引き続き保有する。</a:t>
            </a:r>
            <a:endParaRPr lang="en-US" altLang="ja-JP" sz="1400" dirty="0">
              <a:solidFill>
                <a:schemeClr val="tx1"/>
              </a:solidFill>
            </a:endParaRPr>
          </a:p>
          <a:p>
            <a:pPr marL="285750" indent="-285750">
              <a:buFont typeface="Arial" panose="020B0604020202020204" pitchFamily="34" charset="0"/>
              <a:buChar char="•"/>
            </a:pPr>
            <a:r>
              <a:rPr lang="ja-JP" altLang="en-US" sz="1400" dirty="0">
                <a:solidFill>
                  <a:schemeClr val="tx1"/>
                </a:solidFill>
              </a:rPr>
              <a:t>本事業の遂行中に生じた知的財産権は、その発明又は創作等を行った当事者に帰属する。</a:t>
            </a:r>
            <a:endParaRPr lang="en-US" altLang="ja-JP" sz="1400" dirty="0">
              <a:solidFill>
                <a:schemeClr val="tx1"/>
              </a:solidFill>
            </a:endParaRPr>
          </a:p>
          <a:p>
            <a:pPr marL="285750" indent="-285750">
              <a:buFont typeface="Arial" panose="020B0604020202020204" pitchFamily="34" charset="0"/>
              <a:buChar char="•"/>
            </a:pPr>
            <a:r>
              <a:rPr lang="ja-JP" altLang="en-US" sz="1400" dirty="0">
                <a:solidFill>
                  <a:schemeClr val="tx1"/>
                </a:solidFill>
              </a:rPr>
              <a:t>報告書及び報告書の作成に必要となるものに係る知的財産権は実証事務局に帰属する。</a:t>
            </a:r>
          </a:p>
        </p:txBody>
      </p:sp>
      <p:sp>
        <p:nvSpPr>
          <p:cNvPr id="3" name="正方形/長方形 2">
            <a:extLst>
              <a:ext uri="{FF2B5EF4-FFF2-40B4-BE49-F238E27FC236}">
                <a16:creationId xmlns:a16="http://schemas.microsoft.com/office/drawing/2014/main" id="{E94D9009-DD69-2789-70CF-D8B7516271B8}"/>
              </a:ext>
            </a:extLst>
          </p:cNvPr>
          <p:cNvSpPr/>
          <p:nvPr/>
        </p:nvSpPr>
        <p:spPr>
          <a:xfrm>
            <a:off x="5443980" y="530361"/>
            <a:ext cx="1261123" cy="328581"/>
          </a:xfrm>
          <a:prstGeom prst="rect">
            <a:avLst/>
          </a:prstGeom>
          <a:solidFill>
            <a:schemeClr val="accent4">
              <a:lumMod val="60000"/>
              <a:lumOff val="40000"/>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2800" dirty="0">
                <a:solidFill>
                  <a:schemeClr val="accent4"/>
                </a:solidFill>
                <a:latin typeface="+mn-ea"/>
              </a:rPr>
              <a:t>記載例</a:t>
            </a:r>
            <a:endParaRPr kumimoji="1" lang="en-US" altLang="ja-JP" sz="2800" dirty="0">
              <a:solidFill>
                <a:schemeClr val="accent4"/>
              </a:solidFill>
              <a:latin typeface="+mn-ea"/>
            </a:endParaRPr>
          </a:p>
        </p:txBody>
      </p:sp>
    </p:spTree>
    <p:extLst>
      <p:ext uri="{BB962C8B-B14F-4D97-AF65-F5344CB8AC3E}">
        <p14:creationId xmlns:p14="http://schemas.microsoft.com/office/powerpoint/2010/main" val="2020643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A4AB2A-56A7-E6BC-0121-33F675E6FB9E}"/>
            </a:ext>
          </a:extLst>
        </p:cNvPr>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8A2705F4-0C6F-D14F-87C1-00BF7836607C}"/>
              </a:ext>
            </a:extLst>
          </p:cNvPr>
          <p:cNvCxnSpPr>
            <a:cxnSpLocks/>
          </p:cNvCxnSpPr>
          <p:nvPr/>
        </p:nvCxnSpPr>
        <p:spPr>
          <a:xfrm>
            <a:off x="138113" y="981527"/>
            <a:ext cx="6581776"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51109B29-53A3-4DD9-9065-3471B8EDE147}"/>
              </a:ext>
            </a:extLst>
          </p:cNvPr>
          <p:cNvSpPr txBox="1"/>
          <p:nvPr/>
        </p:nvSpPr>
        <p:spPr>
          <a:xfrm>
            <a:off x="138111" y="704528"/>
            <a:ext cx="5883177" cy="307777"/>
          </a:xfrm>
          <a:prstGeom prst="rect">
            <a:avLst/>
          </a:prstGeom>
          <a:noFill/>
        </p:spPr>
        <p:txBody>
          <a:bodyPr wrap="square" rtlCol="0">
            <a:spAutoFit/>
          </a:bodyPr>
          <a:lstStyle/>
          <a:p>
            <a:r>
              <a:rPr kumimoji="1" lang="ja-JP" altLang="en-US" sz="1400" dirty="0">
                <a:latin typeface="HGP創英角ｺﾞｼｯｸUB" panose="020B0900000000000000" pitchFamily="50" charset="-128"/>
                <a:ea typeface="HGP創英角ｺﾞｼｯｸUB" panose="020B0900000000000000" pitchFamily="50" charset="-128"/>
                <a:cs typeface="Arial" panose="020B0604020202020204" pitchFamily="34" charset="0"/>
              </a:rPr>
              <a:t>その他記載されたい事項がございましたら、ご自由に追加下さい。</a:t>
            </a:r>
          </a:p>
        </p:txBody>
      </p:sp>
      <p:sp>
        <p:nvSpPr>
          <p:cNvPr id="2" name="タイトル 8">
            <a:extLst>
              <a:ext uri="{FF2B5EF4-FFF2-40B4-BE49-F238E27FC236}">
                <a16:creationId xmlns:a16="http://schemas.microsoft.com/office/drawing/2014/main" id="{53DCBCEF-F24D-0E9D-3EAA-40A29EC571DE}"/>
              </a:ext>
            </a:extLst>
          </p:cNvPr>
          <p:cNvSpPr txBox="1">
            <a:spLocks/>
          </p:cNvSpPr>
          <p:nvPr/>
        </p:nvSpPr>
        <p:spPr>
          <a:xfrm>
            <a:off x="1092" y="1"/>
            <a:ext cx="6856908" cy="376237"/>
          </a:xfrm>
          <a:prstGeom prst="rect">
            <a:avLst/>
          </a:prstGeom>
          <a:gradFill flip="none" rotWithShape="1">
            <a:gsLst>
              <a:gs pos="0">
                <a:schemeClr val="accent6">
                  <a:lumMod val="20000"/>
                  <a:lumOff val="80000"/>
                </a:schemeClr>
              </a:gs>
              <a:gs pos="100000">
                <a:schemeClr val="accent6"/>
              </a:gs>
            </a:gsLst>
            <a:lin ang="10800000" scaled="1"/>
            <a:tileRect/>
          </a:gradFill>
        </p:spPr>
        <p:txBody>
          <a:bodyPr vert="horz" lIns="91406" tIns="45703" rIns="91406" bIns="45703" rtlCol="0" anchor="ctr" anchorCtr="0">
            <a:normAutofit/>
          </a:bodyPr>
          <a:lstStyle>
            <a:lvl1pPr marL="0" marR="0" indent="0" algn="l" defTabSz="1329201" rtl="0" eaLnBrk="1" fontAlgn="auto" latinLnBrk="0" hangingPunct="1">
              <a:lnSpc>
                <a:spcPct val="100000"/>
              </a:lnSpc>
              <a:spcBef>
                <a:spcPct val="0"/>
              </a:spcBef>
              <a:spcAft>
                <a:spcPts val="0"/>
              </a:spcAft>
              <a:buClrTx/>
              <a:buSzTx/>
              <a:buFontTx/>
              <a:buNone/>
              <a:tabLst/>
              <a:defRPr kumimoji="1" sz="1700" kern="1200">
                <a:solidFill>
                  <a:schemeClr val="accent1"/>
                </a:solidFill>
                <a:latin typeface="HGP創英角ｺﾞｼｯｸUB" pitchFamily="50" charset="-128"/>
                <a:ea typeface="HGP創英角ｺﾞｼｯｸUB" pitchFamily="50" charset="-128"/>
                <a:cs typeface="+mj-cs"/>
              </a:defRPr>
            </a:lvl1pPr>
          </a:lstStyle>
          <a:p>
            <a:r>
              <a:rPr lang="en-US" altLang="ja-JP" sz="1600" dirty="0">
                <a:solidFill>
                  <a:schemeClr val="bg1"/>
                </a:solidFill>
              </a:rPr>
              <a:t>4.</a:t>
            </a:r>
            <a:r>
              <a:rPr lang="ja-JP" altLang="en-US" sz="1600" dirty="0">
                <a:solidFill>
                  <a:schemeClr val="bg1"/>
                </a:solidFill>
              </a:rPr>
              <a:t>その他</a:t>
            </a:r>
            <a:endParaRPr lang="en-US" altLang="ja-JP" sz="1600" dirty="0">
              <a:solidFill>
                <a:schemeClr val="bg1"/>
              </a:solidFill>
            </a:endParaRPr>
          </a:p>
        </p:txBody>
      </p:sp>
      <p:sp>
        <p:nvSpPr>
          <p:cNvPr id="7" name="正方形/長方形 6">
            <a:extLst>
              <a:ext uri="{FF2B5EF4-FFF2-40B4-BE49-F238E27FC236}">
                <a16:creationId xmlns:a16="http://schemas.microsoft.com/office/drawing/2014/main" id="{C11D8936-A635-97AB-1EEE-1504CAB981D8}"/>
              </a:ext>
            </a:extLst>
          </p:cNvPr>
          <p:cNvSpPr/>
          <p:nvPr/>
        </p:nvSpPr>
        <p:spPr>
          <a:xfrm>
            <a:off x="138113" y="1046382"/>
            <a:ext cx="6581776" cy="8275417"/>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402" tIns="34202" rIns="68402" bIns="34202" rtlCol="0" anchor="ctr"/>
          <a:lstStyle/>
          <a:p>
            <a:pPr algn="ctr"/>
            <a:endParaRPr lang="ja-JP" altLang="en-US" sz="963"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p:txBody>
      </p:sp>
    </p:spTree>
    <p:extLst>
      <p:ext uri="{BB962C8B-B14F-4D97-AF65-F5344CB8AC3E}">
        <p14:creationId xmlns:p14="http://schemas.microsoft.com/office/powerpoint/2010/main" val="968382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C12BB6-43FB-251B-E7E9-27E7B8831045}"/>
            </a:ext>
          </a:extLst>
        </p:cNvPr>
        <p:cNvGrpSpPr/>
        <p:nvPr/>
      </p:nvGrpSpPr>
      <p:grpSpPr>
        <a:xfrm>
          <a:off x="0" y="0"/>
          <a:ext cx="0" cy="0"/>
          <a:chOff x="0" y="0"/>
          <a:chExt cx="0" cy="0"/>
        </a:xfrm>
      </p:grpSpPr>
      <p:graphicFrame>
        <p:nvGraphicFramePr>
          <p:cNvPr id="92" name="オブジェクト 91" hidden="1">
            <a:extLst>
              <a:ext uri="{FF2B5EF4-FFF2-40B4-BE49-F238E27FC236}">
                <a16:creationId xmlns:a16="http://schemas.microsoft.com/office/drawing/2014/main" id="{6F8931A8-2819-5262-26DE-116A601DC29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3" imgW="554" imgH="551" progId="TCLayout.ActiveDocument.1">
                  <p:embed/>
                </p:oleObj>
              </mc:Choice>
              <mc:Fallback>
                <p:oleObj name="think-cellスライド" r:id="rId3" imgW="554" imgH="551" progId="TCLayout.ActiveDocument.1">
                  <p:embed/>
                  <p:pic>
                    <p:nvPicPr>
                      <p:cNvPr id="92" name="オブジェクト 91" hidden="1">
                        <a:extLst>
                          <a:ext uri="{FF2B5EF4-FFF2-40B4-BE49-F238E27FC236}">
                            <a16:creationId xmlns:a16="http://schemas.microsoft.com/office/drawing/2014/main" id="{2B492A05-189F-423D-85A8-7E4E994926E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タイトル 8">
            <a:extLst>
              <a:ext uri="{FF2B5EF4-FFF2-40B4-BE49-F238E27FC236}">
                <a16:creationId xmlns:a16="http://schemas.microsoft.com/office/drawing/2014/main" id="{1BFD9190-2508-689D-B288-FD722ABA98F9}"/>
              </a:ext>
            </a:extLst>
          </p:cNvPr>
          <p:cNvSpPr txBox="1">
            <a:spLocks/>
          </p:cNvSpPr>
          <p:nvPr/>
        </p:nvSpPr>
        <p:spPr>
          <a:xfrm>
            <a:off x="1092" y="1"/>
            <a:ext cx="6856908" cy="376237"/>
          </a:xfrm>
          <a:prstGeom prst="rect">
            <a:avLst/>
          </a:prstGeom>
          <a:gradFill flip="none" rotWithShape="1">
            <a:gsLst>
              <a:gs pos="0">
                <a:schemeClr val="accent6">
                  <a:lumMod val="20000"/>
                  <a:lumOff val="80000"/>
                </a:schemeClr>
              </a:gs>
              <a:gs pos="100000">
                <a:schemeClr val="accent6"/>
              </a:gs>
            </a:gsLst>
            <a:lin ang="10800000" scaled="1"/>
            <a:tileRect/>
          </a:gradFill>
        </p:spPr>
        <p:txBody>
          <a:bodyPr vert="horz" lIns="91406" tIns="45703" rIns="91406" bIns="45703" rtlCol="0" anchor="ctr" anchorCtr="0">
            <a:normAutofit/>
          </a:bodyPr>
          <a:lstStyle>
            <a:lvl1pPr marL="0" marR="0" indent="0" algn="l" defTabSz="1329201" rtl="0" eaLnBrk="1" fontAlgn="auto" latinLnBrk="0" hangingPunct="1">
              <a:lnSpc>
                <a:spcPct val="100000"/>
              </a:lnSpc>
              <a:spcBef>
                <a:spcPct val="0"/>
              </a:spcBef>
              <a:spcAft>
                <a:spcPts val="0"/>
              </a:spcAft>
              <a:buClrTx/>
              <a:buSzTx/>
              <a:buFontTx/>
              <a:buNone/>
              <a:tabLst/>
              <a:defRPr kumimoji="1" sz="1700" kern="1200">
                <a:solidFill>
                  <a:schemeClr val="accent1"/>
                </a:solidFill>
                <a:latin typeface="HGP創英角ｺﾞｼｯｸUB" pitchFamily="50" charset="-128"/>
                <a:ea typeface="HGP創英角ｺﾞｼｯｸUB" pitchFamily="50" charset="-128"/>
                <a:cs typeface="+mj-cs"/>
              </a:defRPr>
            </a:lvl1pPr>
          </a:lstStyle>
          <a:p>
            <a:r>
              <a:rPr lang="en-US" altLang="ja-JP" sz="1600" dirty="0">
                <a:solidFill>
                  <a:schemeClr val="bg1"/>
                </a:solidFill>
              </a:rPr>
              <a:t>1.</a:t>
            </a:r>
            <a:r>
              <a:rPr lang="ja-JP" altLang="en-US" sz="1600" dirty="0">
                <a:solidFill>
                  <a:schemeClr val="bg1"/>
                </a:solidFill>
              </a:rPr>
              <a:t>自治体基本情報</a:t>
            </a:r>
            <a:endParaRPr lang="en-US" altLang="ja-JP" sz="1600" dirty="0">
              <a:solidFill>
                <a:schemeClr val="bg1"/>
              </a:solidFill>
            </a:endParaRPr>
          </a:p>
        </p:txBody>
      </p:sp>
      <p:cxnSp>
        <p:nvCxnSpPr>
          <p:cNvPr id="14" name="直線コネクタ 13">
            <a:extLst>
              <a:ext uri="{FF2B5EF4-FFF2-40B4-BE49-F238E27FC236}">
                <a16:creationId xmlns:a16="http://schemas.microsoft.com/office/drawing/2014/main" id="{221422F4-B618-91F0-0012-954881D70EF1}"/>
              </a:ext>
            </a:extLst>
          </p:cNvPr>
          <p:cNvCxnSpPr>
            <a:cxnSpLocks/>
          </p:cNvCxnSpPr>
          <p:nvPr/>
        </p:nvCxnSpPr>
        <p:spPr>
          <a:xfrm>
            <a:off x="142353" y="878877"/>
            <a:ext cx="6577535"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FA168D09-4A47-1C60-CB1C-81D6360138E2}"/>
              </a:ext>
            </a:extLst>
          </p:cNvPr>
          <p:cNvSpPr txBox="1"/>
          <p:nvPr/>
        </p:nvSpPr>
        <p:spPr>
          <a:xfrm>
            <a:off x="142353" y="601878"/>
            <a:ext cx="1475475" cy="307777"/>
          </a:xfrm>
          <a:prstGeom prst="rect">
            <a:avLst/>
          </a:prstGeom>
          <a:noFill/>
        </p:spPr>
        <p:txBody>
          <a:bodyPr wrap="square" rtlCol="0">
            <a:spAutoFit/>
          </a:bodyPr>
          <a:lstStyle/>
          <a:p>
            <a:r>
              <a:rPr lang="ja-JP" altLang="en-US" sz="1400" dirty="0">
                <a:latin typeface="HGP創英角ｺﾞｼｯｸUB" panose="020B0900000000000000" pitchFamily="50" charset="-128"/>
                <a:ea typeface="HGP創英角ｺﾞｼｯｸUB" panose="020B0900000000000000" pitchFamily="50" charset="-128"/>
                <a:cs typeface="Arial" panose="020B0604020202020204" pitchFamily="34" charset="0"/>
              </a:rPr>
              <a:t>自治体</a:t>
            </a:r>
            <a:r>
              <a:rPr kumimoji="1" lang="ja-JP" altLang="en-US" sz="1400" dirty="0">
                <a:latin typeface="HGP創英角ｺﾞｼｯｸUB" panose="020B0900000000000000" pitchFamily="50" charset="-128"/>
                <a:ea typeface="HGP創英角ｺﾞｼｯｸUB" panose="020B0900000000000000" pitchFamily="50" charset="-128"/>
                <a:cs typeface="Arial" panose="020B0604020202020204" pitchFamily="34" charset="0"/>
              </a:rPr>
              <a:t>概要</a:t>
            </a:r>
          </a:p>
        </p:txBody>
      </p:sp>
      <p:graphicFrame>
        <p:nvGraphicFramePr>
          <p:cNvPr id="19" name="表 18">
            <a:extLst>
              <a:ext uri="{FF2B5EF4-FFF2-40B4-BE49-F238E27FC236}">
                <a16:creationId xmlns:a16="http://schemas.microsoft.com/office/drawing/2014/main" id="{D8E4F640-453E-EFEE-8E8D-F020D54CE052}"/>
              </a:ext>
            </a:extLst>
          </p:cNvPr>
          <p:cNvGraphicFramePr>
            <a:graphicFrameLocks noGrp="1"/>
          </p:cNvGraphicFramePr>
          <p:nvPr>
            <p:extLst>
              <p:ext uri="{D42A27DB-BD31-4B8C-83A1-F6EECF244321}">
                <p14:modId xmlns:p14="http://schemas.microsoft.com/office/powerpoint/2010/main" val="2796664230"/>
              </p:ext>
            </p:extLst>
          </p:nvPr>
        </p:nvGraphicFramePr>
        <p:xfrm>
          <a:off x="142353" y="953232"/>
          <a:ext cx="3221189" cy="3205600"/>
        </p:xfrm>
        <a:graphic>
          <a:graphicData uri="http://schemas.openxmlformats.org/drawingml/2006/table">
            <a:tbl>
              <a:tblPr firstRow="1" bandRow="1">
                <a:tableStyleId>{5940675A-B579-460E-94D1-54222C63F5DA}</a:tableStyleId>
              </a:tblPr>
              <a:tblGrid>
                <a:gridCol w="1198415">
                  <a:extLst>
                    <a:ext uri="{9D8B030D-6E8A-4147-A177-3AD203B41FA5}">
                      <a16:colId xmlns:a16="http://schemas.microsoft.com/office/drawing/2014/main" val="3680946464"/>
                    </a:ext>
                  </a:extLst>
                </a:gridCol>
                <a:gridCol w="2022774">
                  <a:extLst>
                    <a:ext uri="{9D8B030D-6E8A-4147-A177-3AD203B41FA5}">
                      <a16:colId xmlns:a16="http://schemas.microsoft.com/office/drawing/2014/main" val="1241550240"/>
                    </a:ext>
                  </a:extLst>
                </a:gridCol>
              </a:tblGrid>
              <a:tr h="320560">
                <a:tc>
                  <a:txBody>
                    <a:bodyPr/>
                    <a:lstStyle/>
                    <a:p>
                      <a:r>
                        <a:rPr kumimoji="1" lang="ja-JP" altLang="en-US" sz="1200" dirty="0"/>
                        <a:t>自治体名</a:t>
                      </a:r>
                    </a:p>
                  </a:txBody>
                  <a:tcPr marL="36000" marR="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r>
                        <a:rPr kumimoji="1" lang="ja-JP" altLang="en-US" sz="1200" dirty="0"/>
                        <a:t>○○県○○市</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2040167593"/>
                  </a:ext>
                </a:extLst>
              </a:tr>
              <a:tr h="320560">
                <a:tc>
                  <a:txBody>
                    <a:bodyPr/>
                    <a:lstStyle/>
                    <a:p>
                      <a:r>
                        <a:rPr kumimoji="1" lang="ja-JP" altLang="en-US" sz="1200" dirty="0"/>
                        <a:t>代表者氏名</a:t>
                      </a:r>
                    </a:p>
                  </a:txBody>
                  <a:tcPr marL="36000" marR="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kumimoji="1" lang="ja-JP" altLang="en-US" sz="1200" dirty="0"/>
                        <a:t>○○</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4242380542"/>
                  </a:ext>
                </a:extLst>
              </a:tr>
              <a:tr h="320560">
                <a:tc>
                  <a:txBody>
                    <a:bodyPr/>
                    <a:lstStyle/>
                    <a:p>
                      <a:r>
                        <a:rPr kumimoji="1" lang="ja-JP" altLang="en-US" sz="1200" dirty="0"/>
                        <a:t>担当係名</a:t>
                      </a:r>
                    </a:p>
                  </a:txBody>
                  <a:tcPr marL="36000" marR="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kumimoji="1" lang="ja-JP" altLang="en-US" sz="1200" dirty="0"/>
                        <a:t>○○課○○係</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843272778"/>
                  </a:ext>
                </a:extLst>
              </a:tr>
              <a:tr h="320560">
                <a:tc>
                  <a:txBody>
                    <a:bodyPr/>
                    <a:lstStyle/>
                    <a:p>
                      <a:r>
                        <a:rPr kumimoji="1" lang="ja-JP" altLang="en-US" sz="1200" dirty="0"/>
                        <a:t>担当者名</a:t>
                      </a:r>
                    </a:p>
                  </a:txBody>
                  <a:tcPr marL="36000" marR="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marL="0" marR="0" lvl="0" indent="0" algn="l" defTabSz="632986" rtl="0" eaLnBrk="1" fontAlgn="auto" latinLnBrk="0" hangingPunct="1">
                        <a:lnSpc>
                          <a:spcPct val="100000"/>
                        </a:lnSpc>
                        <a:spcBef>
                          <a:spcPts val="0"/>
                        </a:spcBef>
                        <a:spcAft>
                          <a:spcPts val="0"/>
                        </a:spcAft>
                        <a:buClrTx/>
                        <a:buSzTx/>
                        <a:buFontTx/>
                        <a:buNone/>
                        <a:tabLst/>
                        <a:defRPr/>
                      </a:pPr>
                      <a:r>
                        <a:rPr kumimoji="1" lang="ja-JP" altLang="en-US" sz="1200" dirty="0"/>
                        <a:t>○○</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2254847684"/>
                  </a:ext>
                </a:extLst>
              </a:tr>
              <a:tr h="320560">
                <a:tc rowSpan="2">
                  <a:txBody>
                    <a:bodyPr/>
                    <a:lstStyle/>
                    <a:p>
                      <a:r>
                        <a:rPr kumimoji="1" lang="ja-JP" altLang="en-US" sz="1200" dirty="0"/>
                        <a:t>連絡先</a:t>
                      </a:r>
                    </a:p>
                  </a:txBody>
                  <a:tcPr marL="36000" marR="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r>
                        <a:rPr kumimoji="1" lang="ja-JP" altLang="en-US" sz="1200" dirty="0"/>
                        <a:t>電話番号</a:t>
                      </a:r>
                      <a:r>
                        <a:rPr kumimoji="1" lang="en-US" altLang="ja-JP" sz="1200" dirty="0"/>
                        <a:t> : </a:t>
                      </a:r>
                      <a:endParaRPr kumimoji="1" lang="ja-JP" altLang="en-US" sz="1200" dirty="0"/>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151508900"/>
                  </a:ext>
                </a:extLst>
              </a:tr>
              <a:tr h="320560">
                <a:tc vMerge="1">
                  <a:txBody>
                    <a:bodyPr/>
                    <a:lstStyle/>
                    <a:p>
                      <a:endParaRPr kumimoji="1" lang="ja-JP" altLang="en-US" sz="1200" dirty="0"/>
                    </a:p>
                  </a:txBody>
                  <a:tcPr marL="36000" marR="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r>
                        <a:rPr kumimoji="1" lang="en-US" altLang="ja-JP" sz="1200" dirty="0"/>
                        <a:t>E-mail : </a:t>
                      </a:r>
                      <a:endParaRPr kumimoji="1" lang="ja-JP" altLang="en-US" sz="1200" dirty="0"/>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4179363575"/>
                  </a:ext>
                </a:extLst>
              </a:tr>
              <a:tr h="320560">
                <a:tc>
                  <a:txBody>
                    <a:bodyPr/>
                    <a:lstStyle/>
                    <a:p>
                      <a:r>
                        <a:rPr kumimoji="1" lang="ja-JP" altLang="en-US" sz="1200" dirty="0"/>
                        <a:t>人口</a:t>
                      </a:r>
                    </a:p>
                  </a:txBody>
                  <a:tcPr marL="36000" marR="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r>
                        <a:rPr kumimoji="1" lang="ja-JP" altLang="en-US" sz="1200" dirty="0"/>
                        <a:t>○○人</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1098585932"/>
                  </a:ext>
                </a:extLst>
              </a:tr>
              <a:tr h="320560">
                <a:tc>
                  <a:txBody>
                    <a:bodyPr/>
                    <a:lstStyle/>
                    <a:p>
                      <a:r>
                        <a:rPr kumimoji="1" lang="ja-JP" altLang="en-US" sz="1200" dirty="0"/>
                        <a:t>面積</a:t>
                      </a:r>
                    </a:p>
                  </a:txBody>
                  <a:tcPr marL="36000" marR="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r>
                        <a:rPr kumimoji="1" lang="ja-JP" altLang="en-US" sz="1200" dirty="0"/>
                        <a:t>○○㎢</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2815884070"/>
                  </a:ext>
                </a:extLst>
              </a:tr>
              <a:tr h="320560">
                <a:tc>
                  <a:txBody>
                    <a:bodyPr/>
                    <a:lstStyle/>
                    <a:p>
                      <a:r>
                        <a:rPr kumimoji="1" lang="ja-JP" altLang="en-US" sz="1200" dirty="0"/>
                        <a:t>出生数</a:t>
                      </a:r>
                    </a:p>
                  </a:txBody>
                  <a:tcPr marL="36000" marR="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r>
                        <a:rPr kumimoji="1" lang="ja-JP" altLang="en-US" sz="1200" dirty="0"/>
                        <a:t>○○人</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346528709"/>
                  </a:ext>
                </a:extLst>
              </a:tr>
              <a:tr h="320560">
                <a:tc>
                  <a:txBody>
                    <a:bodyPr/>
                    <a:lstStyle/>
                    <a:p>
                      <a:r>
                        <a:rPr kumimoji="1" lang="ja-JP" altLang="en-US" sz="1200" dirty="0"/>
                        <a:t>合計特殊出生率</a:t>
                      </a:r>
                    </a:p>
                  </a:txBody>
                  <a:tcPr marL="36000" marR="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marL="0" marR="0" lvl="0" indent="0" algn="l" defTabSz="632986" rtl="0" eaLnBrk="1" fontAlgn="auto" latinLnBrk="0" hangingPunct="1">
                        <a:lnSpc>
                          <a:spcPct val="100000"/>
                        </a:lnSpc>
                        <a:spcBef>
                          <a:spcPts val="0"/>
                        </a:spcBef>
                        <a:spcAft>
                          <a:spcPts val="0"/>
                        </a:spcAft>
                        <a:buClrTx/>
                        <a:buSzTx/>
                        <a:buFontTx/>
                        <a:buNone/>
                        <a:tabLst/>
                        <a:defRPr/>
                      </a:pPr>
                      <a:r>
                        <a:rPr kumimoji="1" lang="ja-JP" altLang="en-US" sz="1200" dirty="0"/>
                        <a:t>○○</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668590647"/>
                  </a:ext>
                </a:extLst>
              </a:tr>
            </a:tbl>
          </a:graphicData>
        </a:graphic>
      </p:graphicFrame>
      <p:grpSp>
        <p:nvGrpSpPr>
          <p:cNvPr id="28" name="グループ化 27">
            <a:extLst>
              <a:ext uri="{FF2B5EF4-FFF2-40B4-BE49-F238E27FC236}">
                <a16:creationId xmlns:a16="http://schemas.microsoft.com/office/drawing/2014/main" id="{874A7ED2-31E0-0953-5CCA-2DF7B64D362A}"/>
              </a:ext>
            </a:extLst>
          </p:cNvPr>
          <p:cNvGrpSpPr/>
          <p:nvPr/>
        </p:nvGrpSpPr>
        <p:grpSpPr>
          <a:xfrm>
            <a:off x="3494458" y="948652"/>
            <a:ext cx="3225430" cy="2966700"/>
            <a:chOff x="433034" y="1442874"/>
            <a:chExt cx="8735133" cy="9915855"/>
          </a:xfrm>
          <a:solidFill>
            <a:schemeClr val="bg1"/>
          </a:solidFill>
        </p:grpSpPr>
        <p:grpSp>
          <p:nvGrpSpPr>
            <p:cNvPr id="31" name="グループ化 30">
              <a:extLst>
                <a:ext uri="{FF2B5EF4-FFF2-40B4-BE49-F238E27FC236}">
                  <a16:creationId xmlns:a16="http://schemas.microsoft.com/office/drawing/2014/main" id="{B62FA27C-94C7-03EB-998E-893142CFDA0E}"/>
                </a:ext>
              </a:extLst>
            </p:cNvPr>
            <p:cNvGrpSpPr/>
            <p:nvPr/>
          </p:nvGrpSpPr>
          <p:grpSpPr>
            <a:xfrm>
              <a:off x="433034" y="1442874"/>
              <a:ext cx="8735133" cy="9891557"/>
              <a:chOff x="533250" y="1125925"/>
              <a:chExt cx="8735131" cy="9891558"/>
            </a:xfrm>
            <a:grpFill/>
          </p:grpSpPr>
          <p:sp>
            <p:nvSpPr>
              <p:cNvPr id="40" name="Freeform 7">
                <a:extLst>
                  <a:ext uri="{FF2B5EF4-FFF2-40B4-BE49-F238E27FC236}">
                    <a16:creationId xmlns:a16="http://schemas.microsoft.com/office/drawing/2014/main" id="{930AB0E6-A8D1-E519-E1E4-205155C5D3D5}"/>
                  </a:ext>
                </a:extLst>
              </p:cNvPr>
              <p:cNvSpPr>
                <a:spLocks/>
              </p:cNvSpPr>
              <p:nvPr/>
            </p:nvSpPr>
            <p:spPr bwMode="auto">
              <a:xfrm>
                <a:off x="6039373" y="1125925"/>
                <a:ext cx="3229008" cy="3030280"/>
              </a:xfrm>
              <a:custGeom>
                <a:avLst/>
                <a:gdLst>
                  <a:gd name="T0" fmla="*/ 1903 w 6122"/>
                  <a:gd name="T1" fmla="*/ 192 h 5745"/>
                  <a:gd name="T2" fmla="*/ 2143 w 6122"/>
                  <a:gd name="T3" fmla="*/ 75 h 5745"/>
                  <a:gd name="T4" fmla="*/ 3331 w 6122"/>
                  <a:gd name="T5" fmla="*/ 1447 h 5745"/>
                  <a:gd name="T6" fmla="*/ 5199 w 6122"/>
                  <a:gd name="T7" fmla="*/ 2158 h 5745"/>
                  <a:gd name="T8" fmla="*/ 5611 w 6122"/>
                  <a:gd name="T9" fmla="*/ 1915 h 5745"/>
                  <a:gd name="T10" fmla="*/ 5353 w 6122"/>
                  <a:gd name="T11" fmla="*/ 2444 h 5745"/>
                  <a:gd name="T12" fmla="*/ 5638 w 6122"/>
                  <a:gd name="T13" fmla="*/ 2759 h 5745"/>
                  <a:gd name="T14" fmla="*/ 5781 w 6122"/>
                  <a:gd name="T15" fmla="*/ 3189 h 5745"/>
                  <a:gd name="T16" fmla="*/ 6088 w 6122"/>
                  <a:gd name="T17" fmla="*/ 3070 h 5745"/>
                  <a:gd name="T18" fmla="*/ 5841 w 6122"/>
                  <a:gd name="T19" fmla="*/ 3269 h 5745"/>
                  <a:gd name="T20" fmla="*/ 5486 w 6122"/>
                  <a:gd name="T21" fmla="*/ 3370 h 5745"/>
                  <a:gd name="T22" fmla="*/ 5299 w 6122"/>
                  <a:gd name="T23" fmla="*/ 3574 h 5745"/>
                  <a:gd name="T24" fmla="*/ 5046 w 6122"/>
                  <a:gd name="T25" fmla="*/ 3510 h 5745"/>
                  <a:gd name="T26" fmla="*/ 4881 w 6122"/>
                  <a:gd name="T27" fmla="*/ 3635 h 5745"/>
                  <a:gd name="T28" fmla="*/ 3986 w 6122"/>
                  <a:gd name="T29" fmla="*/ 3942 h 5745"/>
                  <a:gd name="T30" fmla="*/ 3514 w 6122"/>
                  <a:gd name="T31" fmla="*/ 5016 h 5745"/>
                  <a:gd name="T32" fmla="*/ 2168 w 6122"/>
                  <a:gd name="T33" fmla="*/ 4155 h 5745"/>
                  <a:gd name="T34" fmla="*/ 1059 w 6122"/>
                  <a:gd name="T35" fmla="*/ 4236 h 5745"/>
                  <a:gd name="T36" fmla="*/ 533 w 6122"/>
                  <a:gd name="T37" fmla="*/ 4499 h 5745"/>
                  <a:gd name="T38" fmla="*/ 897 w 6122"/>
                  <a:gd name="T39" fmla="*/ 4769 h 5745"/>
                  <a:gd name="T40" fmla="*/ 1206 w 6122"/>
                  <a:gd name="T41" fmla="*/ 5032 h 5745"/>
                  <a:gd name="T42" fmla="*/ 1416 w 6122"/>
                  <a:gd name="T43" fmla="*/ 5163 h 5745"/>
                  <a:gd name="T44" fmla="*/ 1279 w 6122"/>
                  <a:gd name="T45" fmla="*/ 5312 h 5745"/>
                  <a:gd name="T46" fmla="*/ 954 w 6122"/>
                  <a:gd name="T47" fmla="*/ 5241 h 5745"/>
                  <a:gd name="T48" fmla="*/ 833 w 6122"/>
                  <a:gd name="T49" fmla="*/ 5299 h 5745"/>
                  <a:gd name="T50" fmla="*/ 692 w 6122"/>
                  <a:gd name="T51" fmla="*/ 5527 h 5745"/>
                  <a:gd name="T52" fmla="*/ 449 w 6122"/>
                  <a:gd name="T53" fmla="*/ 5743 h 5745"/>
                  <a:gd name="T54" fmla="*/ 239 w 6122"/>
                  <a:gd name="T55" fmla="*/ 5483 h 5745"/>
                  <a:gd name="T56" fmla="*/ 291 w 6122"/>
                  <a:gd name="T57" fmla="*/ 4799 h 5745"/>
                  <a:gd name="T58" fmla="*/ 52 w 6122"/>
                  <a:gd name="T59" fmla="*/ 4623 h 5745"/>
                  <a:gd name="T60" fmla="*/ 81 w 6122"/>
                  <a:gd name="T61" fmla="*/ 4163 h 5745"/>
                  <a:gd name="T62" fmla="*/ 336 w 6122"/>
                  <a:gd name="T63" fmla="*/ 3933 h 5745"/>
                  <a:gd name="T64" fmla="*/ 495 w 6122"/>
                  <a:gd name="T65" fmla="*/ 3864 h 5745"/>
                  <a:gd name="T66" fmla="*/ 634 w 6122"/>
                  <a:gd name="T67" fmla="*/ 3701 h 5745"/>
                  <a:gd name="T68" fmla="*/ 677 w 6122"/>
                  <a:gd name="T69" fmla="*/ 3364 h 5745"/>
                  <a:gd name="T70" fmla="*/ 719 w 6122"/>
                  <a:gd name="T71" fmla="*/ 3084 h 5745"/>
                  <a:gd name="T72" fmla="*/ 953 w 6122"/>
                  <a:gd name="T73" fmla="*/ 3220 h 5745"/>
                  <a:gd name="T74" fmla="*/ 1220 w 6122"/>
                  <a:gd name="T75" fmla="*/ 3245 h 5745"/>
                  <a:gd name="T76" fmla="*/ 1422 w 6122"/>
                  <a:gd name="T77" fmla="*/ 3367 h 5745"/>
                  <a:gd name="T78" fmla="*/ 1688 w 6122"/>
                  <a:gd name="T79" fmla="*/ 2967 h 5745"/>
                  <a:gd name="T80" fmla="*/ 1619 w 6122"/>
                  <a:gd name="T81" fmla="*/ 2505 h 5745"/>
                  <a:gd name="T82" fmla="*/ 1919 w 6122"/>
                  <a:gd name="T83" fmla="*/ 1748 h 5745"/>
                  <a:gd name="T84" fmla="*/ 2023 w 6122"/>
                  <a:gd name="T85" fmla="*/ 1003 h 57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122" h="5745">
                    <a:moveTo>
                      <a:pt x="1859" y="577"/>
                    </a:moveTo>
                    <a:cubicBezTo>
                      <a:pt x="1794" y="473"/>
                      <a:pt x="1838" y="416"/>
                      <a:pt x="1873" y="368"/>
                    </a:cubicBezTo>
                    <a:cubicBezTo>
                      <a:pt x="1907" y="320"/>
                      <a:pt x="1934" y="257"/>
                      <a:pt x="1903" y="192"/>
                    </a:cubicBezTo>
                    <a:cubicBezTo>
                      <a:pt x="1882" y="148"/>
                      <a:pt x="1922" y="127"/>
                      <a:pt x="1953" y="167"/>
                    </a:cubicBezTo>
                    <a:cubicBezTo>
                      <a:pt x="1984" y="207"/>
                      <a:pt x="2036" y="205"/>
                      <a:pt x="2083" y="175"/>
                    </a:cubicBezTo>
                    <a:cubicBezTo>
                      <a:pt x="2131" y="144"/>
                      <a:pt x="2143" y="142"/>
                      <a:pt x="2143" y="75"/>
                    </a:cubicBezTo>
                    <a:cubicBezTo>
                      <a:pt x="2143" y="8"/>
                      <a:pt x="2216" y="0"/>
                      <a:pt x="2237" y="62"/>
                    </a:cubicBezTo>
                    <a:cubicBezTo>
                      <a:pt x="2258" y="123"/>
                      <a:pt x="2453" y="301"/>
                      <a:pt x="2496" y="363"/>
                    </a:cubicBezTo>
                    <a:cubicBezTo>
                      <a:pt x="2538" y="424"/>
                      <a:pt x="3178" y="1335"/>
                      <a:pt x="3331" y="1447"/>
                    </a:cubicBezTo>
                    <a:cubicBezTo>
                      <a:pt x="3485" y="1560"/>
                      <a:pt x="3988" y="2015"/>
                      <a:pt x="4525" y="2035"/>
                    </a:cubicBezTo>
                    <a:cubicBezTo>
                      <a:pt x="4596" y="2245"/>
                      <a:pt x="4647" y="2286"/>
                      <a:pt x="4806" y="2291"/>
                    </a:cubicBezTo>
                    <a:cubicBezTo>
                      <a:pt x="4964" y="2296"/>
                      <a:pt x="5102" y="2306"/>
                      <a:pt x="5199" y="2158"/>
                    </a:cubicBezTo>
                    <a:cubicBezTo>
                      <a:pt x="5296" y="2010"/>
                      <a:pt x="5424" y="1964"/>
                      <a:pt x="5460" y="1918"/>
                    </a:cubicBezTo>
                    <a:cubicBezTo>
                      <a:pt x="5496" y="1872"/>
                      <a:pt x="5583" y="1759"/>
                      <a:pt x="5618" y="1698"/>
                    </a:cubicBezTo>
                    <a:cubicBezTo>
                      <a:pt x="5670" y="1790"/>
                      <a:pt x="5636" y="1874"/>
                      <a:pt x="5611" y="1915"/>
                    </a:cubicBezTo>
                    <a:cubicBezTo>
                      <a:pt x="5585" y="1956"/>
                      <a:pt x="5532" y="1992"/>
                      <a:pt x="5532" y="2091"/>
                    </a:cubicBezTo>
                    <a:cubicBezTo>
                      <a:pt x="5511" y="2120"/>
                      <a:pt x="5397" y="2281"/>
                      <a:pt x="5390" y="2325"/>
                    </a:cubicBezTo>
                    <a:cubicBezTo>
                      <a:pt x="5382" y="2369"/>
                      <a:pt x="5373" y="2407"/>
                      <a:pt x="5353" y="2444"/>
                    </a:cubicBezTo>
                    <a:cubicBezTo>
                      <a:pt x="5340" y="2469"/>
                      <a:pt x="5346" y="2518"/>
                      <a:pt x="5369" y="2549"/>
                    </a:cubicBezTo>
                    <a:cubicBezTo>
                      <a:pt x="5405" y="2601"/>
                      <a:pt x="5412" y="2666"/>
                      <a:pt x="5472" y="2687"/>
                    </a:cubicBezTo>
                    <a:cubicBezTo>
                      <a:pt x="5532" y="2708"/>
                      <a:pt x="5633" y="2737"/>
                      <a:pt x="5638" y="2759"/>
                    </a:cubicBezTo>
                    <a:cubicBezTo>
                      <a:pt x="5628" y="2802"/>
                      <a:pt x="5628" y="2802"/>
                      <a:pt x="5628" y="2802"/>
                    </a:cubicBezTo>
                    <a:cubicBezTo>
                      <a:pt x="5516" y="2806"/>
                      <a:pt x="5516" y="2806"/>
                      <a:pt x="5516" y="2806"/>
                    </a:cubicBezTo>
                    <a:cubicBezTo>
                      <a:pt x="5556" y="3047"/>
                      <a:pt x="5633" y="3161"/>
                      <a:pt x="5781" y="3189"/>
                    </a:cubicBezTo>
                    <a:cubicBezTo>
                      <a:pt x="5949" y="3026"/>
                      <a:pt x="5949" y="3026"/>
                      <a:pt x="5949" y="3026"/>
                    </a:cubicBezTo>
                    <a:cubicBezTo>
                      <a:pt x="5991" y="3036"/>
                      <a:pt x="6015" y="3038"/>
                      <a:pt x="6044" y="3022"/>
                    </a:cubicBezTo>
                    <a:cubicBezTo>
                      <a:pt x="6083" y="3025"/>
                      <a:pt x="6122" y="3043"/>
                      <a:pt x="6088" y="3070"/>
                    </a:cubicBezTo>
                    <a:cubicBezTo>
                      <a:pt x="6054" y="3097"/>
                      <a:pt x="5991" y="3113"/>
                      <a:pt x="5931" y="3122"/>
                    </a:cubicBezTo>
                    <a:cubicBezTo>
                      <a:pt x="5849" y="3202"/>
                      <a:pt x="5849" y="3202"/>
                      <a:pt x="5849" y="3202"/>
                    </a:cubicBezTo>
                    <a:cubicBezTo>
                      <a:pt x="5841" y="3269"/>
                      <a:pt x="5841" y="3269"/>
                      <a:pt x="5841" y="3269"/>
                    </a:cubicBezTo>
                    <a:cubicBezTo>
                      <a:pt x="5793" y="3329"/>
                      <a:pt x="5793" y="3329"/>
                      <a:pt x="5793" y="3329"/>
                    </a:cubicBezTo>
                    <a:cubicBezTo>
                      <a:pt x="5740" y="3309"/>
                      <a:pt x="5647" y="3319"/>
                      <a:pt x="5606" y="3328"/>
                    </a:cubicBezTo>
                    <a:cubicBezTo>
                      <a:pt x="5565" y="3337"/>
                      <a:pt x="5530" y="3373"/>
                      <a:pt x="5486" y="3370"/>
                    </a:cubicBezTo>
                    <a:cubicBezTo>
                      <a:pt x="5441" y="3368"/>
                      <a:pt x="5403" y="3367"/>
                      <a:pt x="5396" y="3414"/>
                    </a:cubicBezTo>
                    <a:cubicBezTo>
                      <a:pt x="5390" y="3461"/>
                      <a:pt x="5360" y="3499"/>
                      <a:pt x="5337" y="3519"/>
                    </a:cubicBezTo>
                    <a:cubicBezTo>
                      <a:pt x="5314" y="3538"/>
                      <a:pt x="5323" y="3560"/>
                      <a:pt x="5299" y="3574"/>
                    </a:cubicBezTo>
                    <a:cubicBezTo>
                      <a:pt x="5275" y="3588"/>
                      <a:pt x="5198" y="3588"/>
                      <a:pt x="5176" y="3583"/>
                    </a:cubicBezTo>
                    <a:cubicBezTo>
                      <a:pt x="5155" y="3577"/>
                      <a:pt x="5105" y="3560"/>
                      <a:pt x="5132" y="3507"/>
                    </a:cubicBezTo>
                    <a:cubicBezTo>
                      <a:pt x="5142" y="3487"/>
                      <a:pt x="5073" y="3470"/>
                      <a:pt x="5046" y="3510"/>
                    </a:cubicBezTo>
                    <a:cubicBezTo>
                      <a:pt x="5019" y="3549"/>
                      <a:pt x="4992" y="3593"/>
                      <a:pt x="5017" y="3608"/>
                    </a:cubicBezTo>
                    <a:cubicBezTo>
                      <a:pt x="5041" y="3623"/>
                      <a:pt x="5091" y="3664"/>
                      <a:pt x="5054" y="3664"/>
                    </a:cubicBezTo>
                    <a:cubicBezTo>
                      <a:pt x="5017" y="3664"/>
                      <a:pt x="4912" y="3630"/>
                      <a:pt x="4881" y="3635"/>
                    </a:cubicBezTo>
                    <a:cubicBezTo>
                      <a:pt x="4851" y="3640"/>
                      <a:pt x="4793" y="3659"/>
                      <a:pt x="4753" y="3648"/>
                    </a:cubicBezTo>
                    <a:cubicBezTo>
                      <a:pt x="4714" y="3636"/>
                      <a:pt x="4638" y="3572"/>
                      <a:pt x="4577" y="3565"/>
                    </a:cubicBezTo>
                    <a:cubicBezTo>
                      <a:pt x="4410" y="3545"/>
                      <a:pt x="4119" y="3824"/>
                      <a:pt x="3986" y="3942"/>
                    </a:cubicBezTo>
                    <a:cubicBezTo>
                      <a:pt x="3876" y="4039"/>
                      <a:pt x="3605" y="4425"/>
                      <a:pt x="3597" y="4603"/>
                    </a:cubicBezTo>
                    <a:cubicBezTo>
                      <a:pt x="3595" y="4641"/>
                      <a:pt x="3602" y="4745"/>
                      <a:pt x="3586" y="4802"/>
                    </a:cubicBezTo>
                    <a:cubicBezTo>
                      <a:pt x="3570" y="4858"/>
                      <a:pt x="3498" y="4931"/>
                      <a:pt x="3514" y="5016"/>
                    </a:cubicBezTo>
                    <a:cubicBezTo>
                      <a:pt x="3441" y="4940"/>
                      <a:pt x="3425" y="4868"/>
                      <a:pt x="3306" y="4811"/>
                    </a:cubicBezTo>
                    <a:cubicBezTo>
                      <a:pt x="3186" y="4754"/>
                      <a:pt x="2760" y="4578"/>
                      <a:pt x="2659" y="4493"/>
                    </a:cubicBezTo>
                    <a:cubicBezTo>
                      <a:pt x="2558" y="4408"/>
                      <a:pt x="2250" y="4222"/>
                      <a:pt x="2168" y="4155"/>
                    </a:cubicBezTo>
                    <a:cubicBezTo>
                      <a:pt x="2086" y="4089"/>
                      <a:pt x="1818" y="4033"/>
                      <a:pt x="1651" y="4168"/>
                    </a:cubicBezTo>
                    <a:cubicBezTo>
                      <a:pt x="1484" y="4304"/>
                      <a:pt x="1311" y="4406"/>
                      <a:pt x="1266" y="4519"/>
                    </a:cubicBezTo>
                    <a:cubicBezTo>
                      <a:pt x="1192" y="4396"/>
                      <a:pt x="1110" y="4307"/>
                      <a:pt x="1059" y="4236"/>
                    </a:cubicBezTo>
                    <a:cubicBezTo>
                      <a:pt x="1008" y="4164"/>
                      <a:pt x="932" y="4110"/>
                      <a:pt x="860" y="4138"/>
                    </a:cubicBezTo>
                    <a:cubicBezTo>
                      <a:pt x="788" y="4166"/>
                      <a:pt x="760" y="4090"/>
                      <a:pt x="709" y="4133"/>
                    </a:cubicBezTo>
                    <a:cubicBezTo>
                      <a:pt x="627" y="4202"/>
                      <a:pt x="537" y="4399"/>
                      <a:pt x="533" y="4499"/>
                    </a:cubicBezTo>
                    <a:cubicBezTo>
                      <a:pt x="530" y="4555"/>
                      <a:pt x="530" y="4616"/>
                      <a:pt x="648" y="4634"/>
                    </a:cubicBezTo>
                    <a:cubicBezTo>
                      <a:pt x="694" y="4679"/>
                      <a:pt x="705" y="4689"/>
                      <a:pt x="738" y="4723"/>
                    </a:cubicBezTo>
                    <a:cubicBezTo>
                      <a:pt x="788" y="4775"/>
                      <a:pt x="847" y="4800"/>
                      <a:pt x="897" y="4769"/>
                    </a:cubicBezTo>
                    <a:cubicBezTo>
                      <a:pt x="947" y="4738"/>
                      <a:pt x="1002" y="4748"/>
                      <a:pt x="1047" y="4823"/>
                    </a:cubicBezTo>
                    <a:cubicBezTo>
                      <a:pt x="1091" y="4897"/>
                      <a:pt x="1108" y="4909"/>
                      <a:pt x="1146" y="4932"/>
                    </a:cubicBezTo>
                    <a:cubicBezTo>
                      <a:pt x="1185" y="4955"/>
                      <a:pt x="1179" y="4999"/>
                      <a:pt x="1206" y="5032"/>
                    </a:cubicBezTo>
                    <a:cubicBezTo>
                      <a:pt x="1232" y="5064"/>
                      <a:pt x="1276" y="5069"/>
                      <a:pt x="1328" y="5079"/>
                    </a:cubicBezTo>
                    <a:cubicBezTo>
                      <a:pt x="1356" y="5085"/>
                      <a:pt x="1384" y="5111"/>
                      <a:pt x="1397" y="5120"/>
                    </a:cubicBezTo>
                    <a:cubicBezTo>
                      <a:pt x="1416" y="5132"/>
                      <a:pt x="1402" y="5150"/>
                      <a:pt x="1416" y="5163"/>
                    </a:cubicBezTo>
                    <a:cubicBezTo>
                      <a:pt x="1431" y="5175"/>
                      <a:pt x="1459" y="5211"/>
                      <a:pt x="1415" y="5221"/>
                    </a:cubicBezTo>
                    <a:cubicBezTo>
                      <a:pt x="1385" y="5228"/>
                      <a:pt x="1365" y="5227"/>
                      <a:pt x="1353" y="5257"/>
                    </a:cubicBezTo>
                    <a:cubicBezTo>
                      <a:pt x="1341" y="5289"/>
                      <a:pt x="1330" y="5309"/>
                      <a:pt x="1279" y="5312"/>
                    </a:cubicBezTo>
                    <a:cubicBezTo>
                      <a:pt x="1229" y="5315"/>
                      <a:pt x="1199" y="5295"/>
                      <a:pt x="1155" y="5272"/>
                    </a:cubicBezTo>
                    <a:cubicBezTo>
                      <a:pt x="1111" y="5249"/>
                      <a:pt x="1041" y="5212"/>
                      <a:pt x="989" y="5261"/>
                    </a:cubicBezTo>
                    <a:cubicBezTo>
                      <a:pt x="970" y="5279"/>
                      <a:pt x="943" y="5263"/>
                      <a:pt x="954" y="5241"/>
                    </a:cubicBezTo>
                    <a:cubicBezTo>
                      <a:pt x="968" y="5211"/>
                      <a:pt x="978" y="5195"/>
                      <a:pt x="949" y="5180"/>
                    </a:cubicBezTo>
                    <a:cubicBezTo>
                      <a:pt x="920" y="5165"/>
                      <a:pt x="880" y="5182"/>
                      <a:pt x="877" y="5211"/>
                    </a:cubicBezTo>
                    <a:cubicBezTo>
                      <a:pt x="874" y="5240"/>
                      <a:pt x="855" y="5277"/>
                      <a:pt x="833" y="5299"/>
                    </a:cubicBezTo>
                    <a:cubicBezTo>
                      <a:pt x="811" y="5321"/>
                      <a:pt x="789" y="5342"/>
                      <a:pt x="761" y="5340"/>
                    </a:cubicBezTo>
                    <a:cubicBezTo>
                      <a:pt x="733" y="5338"/>
                      <a:pt x="690" y="5350"/>
                      <a:pt x="690" y="5393"/>
                    </a:cubicBezTo>
                    <a:cubicBezTo>
                      <a:pt x="690" y="5438"/>
                      <a:pt x="692" y="5527"/>
                      <a:pt x="692" y="5527"/>
                    </a:cubicBezTo>
                    <a:cubicBezTo>
                      <a:pt x="692" y="5527"/>
                      <a:pt x="704" y="5570"/>
                      <a:pt x="646" y="5585"/>
                    </a:cubicBezTo>
                    <a:cubicBezTo>
                      <a:pt x="588" y="5599"/>
                      <a:pt x="537" y="5605"/>
                      <a:pt x="515" y="5648"/>
                    </a:cubicBezTo>
                    <a:cubicBezTo>
                      <a:pt x="493" y="5691"/>
                      <a:pt x="472" y="5745"/>
                      <a:pt x="449" y="5743"/>
                    </a:cubicBezTo>
                    <a:cubicBezTo>
                      <a:pt x="426" y="5741"/>
                      <a:pt x="417" y="5690"/>
                      <a:pt x="381" y="5699"/>
                    </a:cubicBezTo>
                    <a:cubicBezTo>
                      <a:pt x="344" y="5707"/>
                      <a:pt x="350" y="5743"/>
                      <a:pt x="309" y="5683"/>
                    </a:cubicBezTo>
                    <a:cubicBezTo>
                      <a:pt x="267" y="5624"/>
                      <a:pt x="240" y="5547"/>
                      <a:pt x="239" y="5483"/>
                    </a:cubicBezTo>
                    <a:cubicBezTo>
                      <a:pt x="238" y="5419"/>
                      <a:pt x="269" y="5326"/>
                      <a:pt x="322" y="5255"/>
                    </a:cubicBezTo>
                    <a:cubicBezTo>
                      <a:pt x="375" y="5184"/>
                      <a:pt x="398" y="5096"/>
                      <a:pt x="392" y="5036"/>
                    </a:cubicBezTo>
                    <a:cubicBezTo>
                      <a:pt x="386" y="4977"/>
                      <a:pt x="336" y="4841"/>
                      <a:pt x="291" y="4799"/>
                    </a:cubicBezTo>
                    <a:cubicBezTo>
                      <a:pt x="247" y="4757"/>
                      <a:pt x="242" y="4757"/>
                      <a:pt x="187" y="4758"/>
                    </a:cubicBezTo>
                    <a:cubicBezTo>
                      <a:pt x="124" y="4644"/>
                      <a:pt x="124" y="4644"/>
                      <a:pt x="124" y="4644"/>
                    </a:cubicBezTo>
                    <a:cubicBezTo>
                      <a:pt x="52" y="4623"/>
                      <a:pt x="52" y="4623"/>
                      <a:pt x="52" y="4623"/>
                    </a:cubicBezTo>
                    <a:cubicBezTo>
                      <a:pt x="52" y="4623"/>
                      <a:pt x="0" y="4524"/>
                      <a:pt x="35" y="4463"/>
                    </a:cubicBezTo>
                    <a:cubicBezTo>
                      <a:pt x="69" y="4402"/>
                      <a:pt x="96" y="4416"/>
                      <a:pt x="98" y="4344"/>
                    </a:cubicBezTo>
                    <a:cubicBezTo>
                      <a:pt x="101" y="4273"/>
                      <a:pt x="105" y="4211"/>
                      <a:pt x="81" y="4163"/>
                    </a:cubicBezTo>
                    <a:cubicBezTo>
                      <a:pt x="56" y="4114"/>
                      <a:pt x="101" y="4053"/>
                      <a:pt x="129" y="4026"/>
                    </a:cubicBezTo>
                    <a:cubicBezTo>
                      <a:pt x="157" y="3999"/>
                      <a:pt x="235" y="3997"/>
                      <a:pt x="276" y="3991"/>
                    </a:cubicBezTo>
                    <a:cubicBezTo>
                      <a:pt x="317" y="3986"/>
                      <a:pt x="316" y="3953"/>
                      <a:pt x="336" y="3933"/>
                    </a:cubicBezTo>
                    <a:cubicBezTo>
                      <a:pt x="357" y="3912"/>
                      <a:pt x="386" y="3915"/>
                      <a:pt x="399" y="3903"/>
                    </a:cubicBezTo>
                    <a:cubicBezTo>
                      <a:pt x="412" y="3892"/>
                      <a:pt x="409" y="3823"/>
                      <a:pt x="442" y="3809"/>
                    </a:cubicBezTo>
                    <a:cubicBezTo>
                      <a:pt x="475" y="3814"/>
                      <a:pt x="488" y="3846"/>
                      <a:pt x="495" y="3864"/>
                    </a:cubicBezTo>
                    <a:cubicBezTo>
                      <a:pt x="501" y="3882"/>
                      <a:pt x="524" y="3902"/>
                      <a:pt x="551" y="3882"/>
                    </a:cubicBezTo>
                    <a:cubicBezTo>
                      <a:pt x="578" y="3861"/>
                      <a:pt x="552" y="3828"/>
                      <a:pt x="570" y="3796"/>
                    </a:cubicBezTo>
                    <a:cubicBezTo>
                      <a:pt x="588" y="3764"/>
                      <a:pt x="624" y="3737"/>
                      <a:pt x="634" y="3701"/>
                    </a:cubicBezTo>
                    <a:cubicBezTo>
                      <a:pt x="644" y="3666"/>
                      <a:pt x="662" y="3661"/>
                      <a:pt x="712" y="3629"/>
                    </a:cubicBezTo>
                    <a:cubicBezTo>
                      <a:pt x="777" y="3586"/>
                      <a:pt x="809" y="3560"/>
                      <a:pt x="771" y="3498"/>
                    </a:cubicBezTo>
                    <a:cubicBezTo>
                      <a:pt x="732" y="3437"/>
                      <a:pt x="714" y="3393"/>
                      <a:pt x="677" y="3364"/>
                    </a:cubicBezTo>
                    <a:cubicBezTo>
                      <a:pt x="640" y="3335"/>
                      <a:pt x="569" y="3286"/>
                      <a:pt x="590" y="3225"/>
                    </a:cubicBezTo>
                    <a:cubicBezTo>
                      <a:pt x="612" y="3163"/>
                      <a:pt x="616" y="3130"/>
                      <a:pt x="615" y="3111"/>
                    </a:cubicBezTo>
                    <a:cubicBezTo>
                      <a:pt x="648" y="3114"/>
                      <a:pt x="714" y="3107"/>
                      <a:pt x="719" y="3084"/>
                    </a:cubicBezTo>
                    <a:cubicBezTo>
                      <a:pt x="725" y="3061"/>
                      <a:pt x="748" y="3038"/>
                      <a:pt x="771" y="3065"/>
                    </a:cubicBezTo>
                    <a:cubicBezTo>
                      <a:pt x="794" y="3092"/>
                      <a:pt x="868" y="3147"/>
                      <a:pt x="895" y="3172"/>
                    </a:cubicBezTo>
                    <a:cubicBezTo>
                      <a:pt x="900" y="3199"/>
                      <a:pt x="923" y="3222"/>
                      <a:pt x="953" y="3220"/>
                    </a:cubicBezTo>
                    <a:cubicBezTo>
                      <a:pt x="983" y="3219"/>
                      <a:pt x="1023" y="3249"/>
                      <a:pt x="1034" y="3270"/>
                    </a:cubicBezTo>
                    <a:cubicBezTo>
                      <a:pt x="1045" y="3291"/>
                      <a:pt x="1064" y="3317"/>
                      <a:pt x="1101" y="3297"/>
                    </a:cubicBezTo>
                    <a:cubicBezTo>
                      <a:pt x="1138" y="3277"/>
                      <a:pt x="1186" y="3260"/>
                      <a:pt x="1220" y="3245"/>
                    </a:cubicBezTo>
                    <a:cubicBezTo>
                      <a:pt x="1254" y="3229"/>
                      <a:pt x="1286" y="3243"/>
                      <a:pt x="1282" y="3280"/>
                    </a:cubicBezTo>
                    <a:cubicBezTo>
                      <a:pt x="1277" y="3317"/>
                      <a:pt x="1307" y="3326"/>
                      <a:pt x="1334" y="3326"/>
                    </a:cubicBezTo>
                    <a:cubicBezTo>
                      <a:pt x="1361" y="3326"/>
                      <a:pt x="1381" y="3368"/>
                      <a:pt x="1422" y="3367"/>
                    </a:cubicBezTo>
                    <a:cubicBezTo>
                      <a:pt x="1464" y="3365"/>
                      <a:pt x="1509" y="3337"/>
                      <a:pt x="1536" y="3306"/>
                    </a:cubicBezTo>
                    <a:cubicBezTo>
                      <a:pt x="1563" y="3274"/>
                      <a:pt x="1649" y="3191"/>
                      <a:pt x="1668" y="3145"/>
                    </a:cubicBezTo>
                    <a:cubicBezTo>
                      <a:pt x="1688" y="3099"/>
                      <a:pt x="1715" y="3023"/>
                      <a:pt x="1688" y="2967"/>
                    </a:cubicBezTo>
                    <a:cubicBezTo>
                      <a:pt x="1661" y="2912"/>
                      <a:pt x="1604" y="2869"/>
                      <a:pt x="1634" y="2805"/>
                    </a:cubicBezTo>
                    <a:cubicBezTo>
                      <a:pt x="1664" y="2741"/>
                      <a:pt x="1649" y="2737"/>
                      <a:pt x="1630" y="2688"/>
                    </a:cubicBezTo>
                    <a:cubicBezTo>
                      <a:pt x="1612" y="2640"/>
                      <a:pt x="1580" y="2572"/>
                      <a:pt x="1619" y="2505"/>
                    </a:cubicBezTo>
                    <a:cubicBezTo>
                      <a:pt x="1657" y="2438"/>
                      <a:pt x="1723" y="2427"/>
                      <a:pt x="1792" y="2390"/>
                    </a:cubicBezTo>
                    <a:cubicBezTo>
                      <a:pt x="1862" y="2353"/>
                      <a:pt x="1920" y="2281"/>
                      <a:pt x="1926" y="2159"/>
                    </a:cubicBezTo>
                    <a:cubicBezTo>
                      <a:pt x="1932" y="2037"/>
                      <a:pt x="1905" y="1778"/>
                      <a:pt x="1919" y="1748"/>
                    </a:cubicBezTo>
                    <a:cubicBezTo>
                      <a:pt x="1933" y="1718"/>
                      <a:pt x="1983" y="1628"/>
                      <a:pt x="2013" y="1569"/>
                    </a:cubicBezTo>
                    <a:cubicBezTo>
                      <a:pt x="2043" y="1509"/>
                      <a:pt x="2014" y="1456"/>
                      <a:pt x="2037" y="1389"/>
                    </a:cubicBezTo>
                    <a:cubicBezTo>
                      <a:pt x="2060" y="1323"/>
                      <a:pt x="2068" y="1138"/>
                      <a:pt x="2023" y="1003"/>
                    </a:cubicBezTo>
                    <a:cubicBezTo>
                      <a:pt x="1977" y="867"/>
                      <a:pt x="1923" y="680"/>
                      <a:pt x="1859" y="577"/>
                    </a:cubicBezTo>
                    <a:close/>
                  </a:path>
                </a:pathLst>
              </a:custGeom>
              <a:solidFill>
                <a:schemeClr val="accent5"/>
              </a:solid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1" name="Freeform 8">
                <a:extLst>
                  <a:ext uri="{FF2B5EF4-FFF2-40B4-BE49-F238E27FC236}">
                    <a16:creationId xmlns:a16="http://schemas.microsoft.com/office/drawing/2014/main" id="{9C489F84-9B57-B567-6937-F7D4682AC837}"/>
                  </a:ext>
                </a:extLst>
              </p:cNvPr>
              <p:cNvSpPr>
                <a:spLocks/>
              </p:cNvSpPr>
              <p:nvPr/>
            </p:nvSpPr>
            <p:spPr bwMode="auto">
              <a:xfrm>
                <a:off x="5216996" y="6271215"/>
                <a:ext cx="203642" cy="363518"/>
              </a:xfrm>
              <a:custGeom>
                <a:avLst/>
                <a:gdLst>
                  <a:gd name="T0" fmla="*/ 70 w 386"/>
                  <a:gd name="T1" fmla="*/ 446 h 689"/>
                  <a:gd name="T2" fmla="*/ 32 w 386"/>
                  <a:gd name="T3" fmla="*/ 464 h 689"/>
                  <a:gd name="T4" fmla="*/ 40 w 386"/>
                  <a:gd name="T5" fmla="*/ 353 h 689"/>
                  <a:gd name="T6" fmla="*/ 74 w 386"/>
                  <a:gd name="T7" fmla="*/ 287 h 689"/>
                  <a:gd name="T8" fmla="*/ 113 w 386"/>
                  <a:gd name="T9" fmla="*/ 211 h 689"/>
                  <a:gd name="T10" fmla="*/ 151 w 386"/>
                  <a:gd name="T11" fmla="*/ 172 h 689"/>
                  <a:gd name="T12" fmla="*/ 206 w 386"/>
                  <a:gd name="T13" fmla="*/ 115 h 689"/>
                  <a:gd name="T14" fmla="*/ 231 w 386"/>
                  <a:gd name="T15" fmla="*/ 104 h 689"/>
                  <a:gd name="T16" fmla="*/ 247 w 386"/>
                  <a:gd name="T17" fmla="*/ 64 h 689"/>
                  <a:gd name="T18" fmla="*/ 284 w 386"/>
                  <a:gd name="T19" fmla="*/ 15 h 689"/>
                  <a:gd name="T20" fmla="*/ 317 w 386"/>
                  <a:gd name="T21" fmla="*/ 30 h 689"/>
                  <a:gd name="T22" fmla="*/ 312 w 386"/>
                  <a:gd name="T23" fmla="*/ 94 h 689"/>
                  <a:gd name="T24" fmla="*/ 303 w 386"/>
                  <a:gd name="T25" fmla="*/ 163 h 689"/>
                  <a:gd name="T26" fmla="*/ 253 w 386"/>
                  <a:gd name="T27" fmla="*/ 238 h 689"/>
                  <a:gd name="T28" fmla="*/ 238 w 386"/>
                  <a:gd name="T29" fmla="*/ 316 h 689"/>
                  <a:gd name="T30" fmla="*/ 280 w 386"/>
                  <a:gd name="T31" fmla="*/ 354 h 689"/>
                  <a:gd name="T32" fmla="*/ 331 w 386"/>
                  <a:gd name="T33" fmla="*/ 330 h 689"/>
                  <a:gd name="T34" fmla="*/ 381 w 386"/>
                  <a:gd name="T35" fmla="*/ 330 h 689"/>
                  <a:gd name="T36" fmla="*/ 369 w 386"/>
                  <a:gd name="T37" fmla="*/ 380 h 689"/>
                  <a:gd name="T38" fmla="*/ 341 w 386"/>
                  <a:gd name="T39" fmla="*/ 434 h 689"/>
                  <a:gd name="T40" fmla="*/ 311 w 386"/>
                  <a:gd name="T41" fmla="*/ 509 h 689"/>
                  <a:gd name="T42" fmla="*/ 285 w 386"/>
                  <a:gd name="T43" fmla="*/ 556 h 689"/>
                  <a:gd name="T44" fmla="*/ 237 w 386"/>
                  <a:gd name="T45" fmla="*/ 590 h 689"/>
                  <a:gd name="T46" fmla="*/ 191 w 386"/>
                  <a:gd name="T47" fmla="*/ 623 h 689"/>
                  <a:gd name="T48" fmla="*/ 145 w 386"/>
                  <a:gd name="T49" fmla="*/ 656 h 689"/>
                  <a:gd name="T50" fmla="*/ 97 w 386"/>
                  <a:gd name="T51" fmla="*/ 667 h 689"/>
                  <a:gd name="T52" fmla="*/ 56 w 386"/>
                  <a:gd name="T53" fmla="*/ 687 h 689"/>
                  <a:gd name="T54" fmla="*/ 9 w 386"/>
                  <a:gd name="T55" fmla="*/ 660 h 689"/>
                  <a:gd name="T56" fmla="*/ 59 w 386"/>
                  <a:gd name="T57" fmla="*/ 636 h 689"/>
                  <a:gd name="T58" fmla="*/ 93 w 386"/>
                  <a:gd name="T59" fmla="*/ 590 h 689"/>
                  <a:gd name="T60" fmla="*/ 87 w 386"/>
                  <a:gd name="T61" fmla="*/ 541 h 689"/>
                  <a:gd name="T62" fmla="*/ 125 w 386"/>
                  <a:gd name="T63" fmla="*/ 503 h 689"/>
                  <a:gd name="T64" fmla="*/ 142 w 386"/>
                  <a:gd name="T65" fmla="*/ 454 h 689"/>
                  <a:gd name="T66" fmla="*/ 106 w 386"/>
                  <a:gd name="T67" fmla="*/ 423 h 689"/>
                  <a:gd name="T68" fmla="*/ 70 w 386"/>
                  <a:gd name="T69" fmla="*/ 446 h 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86" h="689">
                    <a:moveTo>
                      <a:pt x="70" y="446"/>
                    </a:moveTo>
                    <a:cubicBezTo>
                      <a:pt x="63" y="467"/>
                      <a:pt x="39" y="509"/>
                      <a:pt x="32" y="464"/>
                    </a:cubicBezTo>
                    <a:cubicBezTo>
                      <a:pt x="26" y="420"/>
                      <a:pt x="41" y="376"/>
                      <a:pt x="40" y="353"/>
                    </a:cubicBezTo>
                    <a:cubicBezTo>
                      <a:pt x="39" y="330"/>
                      <a:pt x="58" y="305"/>
                      <a:pt x="74" y="287"/>
                    </a:cubicBezTo>
                    <a:cubicBezTo>
                      <a:pt x="91" y="269"/>
                      <a:pt x="104" y="229"/>
                      <a:pt x="113" y="211"/>
                    </a:cubicBezTo>
                    <a:cubicBezTo>
                      <a:pt x="122" y="193"/>
                      <a:pt x="133" y="181"/>
                      <a:pt x="151" y="172"/>
                    </a:cubicBezTo>
                    <a:cubicBezTo>
                      <a:pt x="169" y="163"/>
                      <a:pt x="197" y="124"/>
                      <a:pt x="206" y="115"/>
                    </a:cubicBezTo>
                    <a:cubicBezTo>
                      <a:pt x="215" y="107"/>
                      <a:pt x="216" y="109"/>
                      <a:pt x="231" y="104"/>
                    </a:cubicBezTo>
                    <a:cubicBezTo>
                      <a:pt x="247" y="99"/>
                      <a:pt x="246" y="82"/>
                      <a:pt x="247" y="64"/>
                    </a:cubicBezTo>
                    <a:cubicBezTo>
                      <a:pt x="248" y="46"/>
                      <a:pt x="269" y="26"/>
                      <a:pt x="284" y="15"/>
                    </a:cubicBezTo>
                    <a:cubicBezTo>
                      <a:pt x="299" y="3"/>
                      <a:pt x="320" y="0"/>
                      <a:pt x="317" y="30"/>
                    </a:cubicBezTo>
                    <a:cubicBezTo>
                      <a:pt x="315" y="59"/>
                      <a:pt x="312" y="76"/>
                      <a:pt x="312" y="94"/>
                    </a:cubicBezTo>
                    <a:cubicBezTo>
                      <a:pt x="312" y="112"/>
                      <a:pt x="317" y="141"/>
                      <a:pt x="303" y="163"/>
                    </a:cubicBezTo>
                    <a:cubicBezTo>
                      <a:pt x="289" y="184"/>
                      <a:pt x="260" y="207"/>
                      <a:pt x="253" y="238"/>
                    </a:cubicBezTo>
                    <a:cubicBezTo>
                      <a:pt x="247" y="269"/>
                      <a:pt x="228" y="293"/>
                      <a:pt x="238" y="316"/>
                    </a:cubicBezTo>
                    <a:cubicBezTo>
                      <a:pt x="248" y="339"/>
                      <a:pt x="260" y="357"/>
                      <a:pt x="280" y="354"/>
                    </a:cubicBezTo>
                    <a:cubicBezTo>
                      <a:pt x="300" y="352"/>
                      <a:pt x="311" y="340"/>
                      <a:pt x="331" y="330"/>
                    </a:cubicBezTo>
                    <a:cubicBezTo>
                      <a:pt x="352" y="320"/>
                      <a:pt x="376" y="311"/>
                      <a:pt x="381" y="330"/>
                    </a:cubicBezTo>
                    <a:cubicBezTo>
                      <a:pt x="386" y="349"/>
                      <a:pt x="380" y="366"/>
                      <a:pt x="369" y="380"/>
                    </a:cubicBezTo>
                    <a:cubicBezTo>
                      <a:pt x="359" y="394"/>
                      <a:pt x="346" y="420"/>
                      <a:pt x="341" y="434"/>
                    </a:cubicBezTo>
                    <a:cubicBezTo>
                      <a:pt x="336" y="448"/>
                      <a:pt x="311" y="489"/>
                      <a:pt x="311" y="509"/>
                    </a:cubicBezTo>
                    <a:cubicBezTo>
                      <a:pt x="311" y="529"/>
                      <a:pt x="309" y="541"/>
                      <a:pt x="285" y="556"/>
                    </a:cubicBezTo>
                    <a:cubicBezTo>
                      <a:pt x="261" y="572"/>
                      <a:pt x="243" y="581"/>
                      <a:pt x="237" y="590"/>
                    </a:cubicBezTo>
                    <a:cubicBezTo>
                      <a:pt x="230" y="598"/>
                      <a:pt x="201" y="609"/>
                      <a:pt x="191" y="623"/>
                    </a:cubicBezTo>
                    <a:cubicBezTo>
                      <a:pt x="180" y="637"/>
                      <a:pt x="168" y="652"/>
                      <a:pt x="145" y="656"/>
                    </a:cubicBezTo>
                    <a:cubicBezTo>
                      <a:pt x="122" y="660"/>
                      <a:pt x="115" y="655"/>
                      <a:pt x="97" y="667"/>
                    </a:cubicBezTo>
                    <a:cubicBezTo>
                      <a:pt x="79" y="680"/>
                      <a:pt x="78" y="689"/>
                      <a:pt x="56" y="687"/>
                    </a:cubicBezTo>
                    <a:cubicBezTo>
                      <a:pt x="35" y="684"/>
                      <a:pt x="0" y="676"/>
                      <a:pt x="9" y="660"/>
                    </a:cubicBezTo>
                    <a:cubicBezTo>
                      <a:pt x="18" y="643"/>
                      <a:pt x="40" y="643"/>
                      <a:pt x="59" y="636"/>
                    </a:cubicBezTo>
                    <a:cubicBezTo>
                      <a:pt x="78" y="628"/>
                      <a:pt x="93" y="613"/>
                      <a:pt x="93" y="590"/>
                    </a:cubicBezTo>
                    <a:cubicBezTo>
                      <a:pt x="93" y="567"/>
                      <a:pt x="74" y="565"/>
                      <a:pt x="87" y="541"/>
                    </a:cubicBezTo>
                    <a:cubicBezTo>
                      <a:pt x="100" y="517"/>
                      <a:pt x="106" y="515"/>
                      <a:pt x="125" y="503"/>
                    </a:cubicBezTo>
                    <a:cubicBezTo>
                      <a:pt x="145" y="490"/>
                      <a:pt x="159" y="478"/>
                      <a:pt x="142" y="454"/>
                    </a:cubicBezTo>
                    <a:cubicBezTo>
                      <a:pt x="125" y="430"/>
                      <a:pt x="118" y="427"/>
                      <a:pt x="106" y="423"/>
                    </a:cubicBezTo>
                    <a:cubicBezTo>
                      <a:pt x="95" y="420"/>
                      <a:pt x="77" y="430"/>
                      <a:pt x="70" y="446"/>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2" name="Freeform 9">
                <a:extLst>
                  <a:ext uri="{FF2B5EF4-FFF2-40B4-BE49-F238E27FC236}">
                    <a16:creationId xmlns:a16="http://schemas.microsoft.com/office/drawing/2014/main" id="{78089DF0-7092-0EB3-2385-C5715CBAB56D}"/>
                  </a:ext>
                </a:extLst>
              </p:cNvPr>
              <p:cNvSpPr>
                <a:spLocks/>
              </p:cNvSpPr>
              <p:nvPr/>
            </p:nvSpPr>
            <p:spPr bwMode="auto">
              <a:xfrm>
                <a:off x="6093634" y="4041209"/>
                <a:ext cx="977345" cy="948986"/>
              </a:xfrm>
              <a:custGeom>
                <a:avLst/>
                <a:gdLst>
                  <a:gd name="T0" fmla="*/ 178 w 1853"/>
                  <a:gd name="T1" fmla="*/ 1507 h 1799"/>
                  <a:gd name="T2" fmla="*/ 249 w 1853"/>
                  <a:gd name="T3" fmla="*/ 1469 h 1799"/>
                  <a:gd name="T4" fmla="*/ 306 w 1853"/>
                  <a:gd name="T5" fmla="*/ 1499 h 1799"/>
                  <a:gd name="T6" fmla="*/ 374 w 1853"/>
                  <a:gd name="T7" fmla="*/ 1494 h 1799"/>
                  <a:gd name="T8" fmla="*/ 504 w 1853"/>
                  <a:gd name="T9" fmla="*/ 1479 h 1799"/>
                  <a:gd name="T10" fmla="*/ 585 w 1853"/>
                  <a:gd name="T11" fmla="*/ 1438 h 1799"/>
                  <a:gd name="T12" fmla="*/ 666 w 1853"/>
                  <a:gd name="T13" fmla="*/ 1517 h 1799"/>
                  <a:gd name="T14" fmla="*/ 728 w 1853"/>
                  <a:gd name="T15" fmla="*/ 1515 h 1799"/>
                  <a:gd name="T16" fmla="*/ 862 w 1853"/>
                  <a:gd name="T17" fmla="*/ 1507 h 1799"/>
                  <a:gd name="T18" fmla="*/ 969 w 1853"/>
                  <a:gd name="T19" fmla="*/ 1440 h 1799"/>
                  <a:gd name="T20" fmla="*/ 1034 w 1853"/>
                  <a:gd name="T21" fmla="*/ 1502 h 1799"/>
                  <a:gd name="T22" fmla="*/ 1148 w 1853"/>
                  <a:gd name="T23" fmla="*/ 1608 h 1799"/>
                  <a:gd name="T24" fmla="*/ 1104 w 1853"/>
                  <a:gd name="T25" fmla="*/ 1680 h 1799"/>
                  <a:gd name="T26" fmla="*/ 1220 w 1853"/>
                  <a:gd name="T27" fmla="*/ 1757 h 1799"/>
                  <a:gd name="T28" fmla="*/ 1283 w 1853"/>
                  <a:gd name="T29" fmla="*/ 1681 h 1799"/>
                  <a:gd name="T30" fmla="*/ 1392 w 1853"/>
                  <a:gd name="T31" fmla="*/ 1632 h 1799"/>
                  <a:gd name="T32" fmla="*/ 1488 w 1853"/>
                  <a:gd name="T33" fmla="*/ 1599 h 1799"/>
                  <a:gd name="T34" fmla="*/ 1651 w 1853"/>
                  <a:gd name="T35" fmla="*/ 1581 h 1799"/>
                  <a:gd name="T36" fmla="*/ 1754 w 1853"/>
                  <a:gd name="T37" fmla="*/ 1535 h 1799"/>
                  <a:gd name="T38" fmla="*/ 1853 w 1853"/>
                  <a:gd name="T39" fmla="*/ 1510 h 1799"/>
                  <a:gd name="T40" fmla="*/ 1707 w 1853"/>
                  <a:gd name="T41" fmla="*/ 1367 h 1799"/>
                  <a:gd name="T42" fmla="*/ 1553 w 1853"/>
                  <a:gd name="T43" fmla="*/ 523 h 1799"/>
                  <a:gd name="T44" fmla="*/ 1589 w 1853"/>
                  <a:gd name="T45" fmla="*/ 204 h 1799"/>
                  <a:gd name="T46" fmla="*/ 1292 w 1853"/>
                  <a:gd name="T47" fmla="*/ 158 h 1799"/>
                  <a:gd name="T48" fmla="*/ 1108 w 1853"/>
                  <a:gd name="T49" fmla="*/ 43 h 1799"/>
                  <a:gd name="T50" fmla="*/ 1022 w 1853"/>
                  <a:gd name="T51" fmla="*/ 157 h 1799"/>
                  <a:gd name="T52" fmla="*/ 944 w 1853"/>
                  <a:gd name="T53" fmla="*/ 439 h 1799"/>
                  <a:gd name="T54" fmla="*/ 974 w 1853"/>
                  <a:gd name="T55" fmla="*/ 578 h 1799"/>
                  <a:gd name="T56" fmla="*/ 1064 w 1853"/>
                  <a:gd name="T57" fmla="*/ 522 h 1799"/>
                  <a:gd name="T58" fmla="*/ 1177 w 1853"/>
                  <a:gd name="T59" fmla="*/ 495 h 1799"/>
                  <a:gd name="T60" fmla="*/ 1288 w 1853"/>
                  <a:gd name="T61" fmla="*/ 451 h 1799"/>
                  <a:gd name="T62" fmla="*/ 1369 w 1853"/>
                  <a:gd name="T63" fmla="*/ 396 h 1799"/>
                  <a:gd name="T64" fmla="*/ 1417 w 1853"/>
                  <a:gd name="T65" fmla="*/ 590 h 1799"/>
                  <a:gd name="T66" fmla="*/ 1386 w 1853"/>
                  <a:gd name="T67" fmla="*/ 785 h 1799"/>
                  <a:gd name="T68" fmla="*/ 1249 w 1853"/>
                  <a:gd name="T69" fmla="*/ 897 h 1799"/>
                  <a:gd name="T70" fmla="*/ 1156 w 1853"/>
                  <a:gd name="T71" fmla="*/ 837 h 1799"/>
                  <a:gd name="T72" fmla="*/ 1077 w 1853"/>
                  <a:gd name="T73" fmla="*/ 748 h 1799"/>
                  <a:gd name="T74" fmla="*/ 1022 w 1853"/>
                  <a:gd name="T75" fmla="*/ 821 h 1799"/>
                  <a:gd name="T76" fmla="*/ 929 w 1853"/>
                  <a:gd name="T77" fmla="*/ 976 h 1799"/>
                  <a:gd name="T78" fmla="*/ 799 w 1853"/>
                  <a:gd name="T79" fmla="*/ 658 h 1799"/>
                  <a:gd name="T80" fmla="*/ 772 w 1853"/>
                  <a:gd name="T81" fmla="*/ 481 h 1799"/>
                  <a:gd name="T82" fmla="*/ 673 w 1853"/>
                  <a:gd name="T83" fmla="*/ 476 h 1799"/>
                  <a:gd name="T84" fmla="*/ 556 w 1853"/>
                  <a:gd name="T85" fmla="*/ 445 h 1799"/>
                  <a:gd name="T86" fmla="*/ 486 w 1853"/>
                  <a:gd name="T87" fmla="*/ 469 h 1799"/>
                  <a:gd name="T88" fmla="*/ 425 w 1853"/>
                  <a:gd name="T89" fmla="*/ 573 h 1799"/>
                  <a:gd name="T90" fmla="*/ 477 w 1853"/>
                  <a:gd name="T91" fmla="*/ 650 h 1799"/>
                  <a:gd name="T92" fmla="*/ 422 w 1853"/>
                  <a:gd name="T93" fmla="*/ 994 h 1799"/>
                  <a:gd name="T94" fmla="*/ 321 w 1853"/>
                  <a:gd name="T95" fmla="*/ 1062 h 1799"/>
                  <a:gd name="T96" fmla="*/ 211 w 1853"/>
                  <a:gd name="T97" fmla="*/ 1062 h 1799"/>
                  <a:gd name="T98" fmla="*/ 124 w 1853"/>
                  <a:gd name="T99" fmla="*/ 1157 h 1799"/>
                  <a:gd name="T100" fmla="*/ 20 w 1853"/>
                  <a:gd name="T101" fmla="*/ 1258 h 1799"/>
                  <a:gd name="T102" fmla="*/ 84 w 1853"/>
                  <a:gd name="T103" fmla="*/ 1322 h 1799"/>
                  <a:gd name="T104" fmla="*/ 92 w 1853"/>
                  <a:gd name="T105" fmla="*/ 1498 h 17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853" h="1799">
                    <a:moveTo>
                      <a:pt x="154" y="1494"/>
                    </a:moveTo>
                    <a:cubicBezTo>
                      <a:pt x="163" y="1497"/>
                      <a:pt x="169" y="1511"/>
                      <a:pt x="178" y="1507"/>
                    </a:cubicBezTo>
                    <a:cubicBezTo>
                      <a:pt x="191" y="1501"/>
                      <a:pt x="180" y="1486"/>
                      <a:pt x="185" y="1476"/>
                    </a:cubicBezTo>
                    <a:cubicBezTo>
                      <a:pt x="199" y="1449"/>
                      <a:pt x="234" y="1454"/>
                      <a:pt x="249" y="1469"/>
                    </a:cubicBezTo>
                    <a:cubicBezTo>
                      <a:pt x="256" y="1475"/>
                      <a:pt x="257" y="1487"/>
                      <a:pt x="270" y="1493"/>
                    </a:cubicBezTo>
                    <a:cubicBezTo>
                      <a:pt x="282" y="1499"/>
                      <a:pt x="293" y="1500"/>
                      <a:pt x="306" y="1499"/>
                    </a:cubicBezTo>
                    <a:cubicBezTo>
                      <a:pt x="315" y="1498"/>
                      <a:pt x="327" y="1489"/>
                      <a:pt x="338" y="1488"/>
                    </a:cubicBezTo>
                    <a:cubicBezTo>
                      <a:pt x="354" y="1486"/>
                      <a:pt x="357" y="1490"/>
                      <a:pt x="374" y="1494"/>
                    </a:cubicBezTo>
                    <a:cubicBezTo>
                      <a:pt x="403" y="1501"/>
                      <a:pt x="439" y="1496"/>
                      <a:pt x="468" y="1492"/>
                    </a:cubicBezTo>
                    <a:cubicBezTo>
                      <a:pt x="474" y="1491"/>
                      <a:pt x="499" y="1484"/>
                      <a:pt x="504" y="1479"/>
                    </a:cubicBezTo>
                    <a:cubicBezTo>
                      <a:pt x="512" y="1470"/>
                      <a:pt x="507" y="1455"/>
                      <a:pt x="515" y="1445"/>
                    </a:cubicBezTo>
                    <a:cubicBezTo>
                      <a:pt x="530" y="1427"/>
                      <a:pt x="564" y="1435"/>
                      <a:pt x="585" y="1438"/>
                    </a:cubicBezTo>
                    <a:cubicBezTo>
                      <a:pt x="586" y="1465"/>
                      <a:pt x="591" y="1465"/>
                      <a:pt x="612" y="1474"/>
                    </a:cubicBezTo>
                    <a:cubicBezTo>
                      <a:pt x="635" y="1484"/>
                      <a:pt x="645" y="1503"/>
                      <a:pt x="666" y="1517"/>
                    </a:cubicBezTo>
                    <a:cubicBezTo>
                      <a:pt x="676" y="1524"/>
                      <a:pt x="688" y="1531"/>
                      <a:pt x="701" y="1530"/>
                    </a:cubicBezTo>
                    <a:cubicBezTo>
                      <a:pt x="719" y="1528"/>
                      <a:pt x="713" y="1521"/>
                      <a:pt x="728" y="1515"/>
                    </a:cubicBezTo>
                    <a:cubicBezTo>
                      <a:pt x="756" y="1504"/>
                      <a:pt x="767" y="1523"/>
                      <a:pt x="790" y="1531"/>
                    </a:cubicBezTo>
                    <a:cubicBezTo>
                      <a:pt x="825" y="1543"/>
                      <a:pt x="835" y="1517"/>
                      <a:pt x="862" y="1507"/>
                    </a:cubicBezTo>
                    <a:cubicBezTo>
                      <a:pt x="882" y="1500"/>
                      <a:pt x="902" y="1503"/>
                      <a:pt x="920" y="1490"/>
                    </a:cubicBezTo>
                    <a:cubicBezTo>
                      <a:pt x="938" y="1475"/>
                      <a:pt x="956" y="1460"/>
                      <a:pt x="969" y="1440"/>
                    </a:cubicBezTo>
                    <a:cubicBezTo>
                      <a:pt x="985" y="1413"/>
                      <a:pt x="991" y="1405"/>
                      <a:pt x="1028" y="1407"/>
                    </a:cubicBezTo>
                    <a:cubicBezTo>
                      <a:pt x="1026" y="1425"/>
                      <a:pt x="1023" y="1493"/>
                      <a:pt x="1034" y="1502"/>
                    </a:cubicBezTo>
                    <a:cubicBezTo>
                      <a:pt x="1059" y="1523"/>
                      <a:pt x="1103" y="1493"/>
                      <a:pt x="1130" y="1520"/>
                    </a:cubicBezTo>
                    <a:cubicBezTo>
                      <a:pt x="1146" y="1535"/>
                      <a:pt x="1159" y="1587"/>
                      <a:pt x="1148" y="1608"/>
                    </a:cubicBezTo>
                    <a:cubicBezTo>
                      <a:pt x="1142" y="1621"/>
                      <a:pt x="1125" y="1625"/>
                      <a:pt x="1118" y="1638"/>
                    </a:cubicBezTo>
                    <a:cubicBezTo>
                      <a:pt x="1112" y="1649"/>
                      <a:pt x="1107" y="1669"/>
                      <a:pt x="1104" y="1680"/>
                    </a:cubicBezTo>
                    <a:cubicBezTo>
                      <a:pt x="1096" y="1712"/>
                      <a:pt x="1098" y="1756"/>
                      <a:pt x="1128" y="1777"/>
                    </a:cubicBezTo>
                    <a:cubicBezTo>
                      <a:pt x="1158" y="1799"/>
                      <a:pt x="1196" y="1774"/>
                      <a:pt x="1220" y="1757"/>
                    </a:cubicBezTo>
                    <a:cubicBezTo>
                      <a:pt x="1232" y="1749"/>
                      <a:pt x="1250" y="1741"/>
                      <a:pt x="1258" y="1727"/>
                    </a:cubicBezTo>
                    <a:cubicBezTo>
                      <a:pt x="1268" y="1708"/>
                      <a:pt x="1265" y="1695"/>
                      <a:pt x="1283" y="1681"/>
                    </a:cubicBezTo>
                    <a:cubicBezTo>
                      <a:pt x="1301" y="1668"/>
                      <a:pt x="1323" y="1669"/>
                      <a:pt x="1342" y="1661"/>
                    </a:cubicBezTo>
                    <a:cubicBezTo>
                      <a:pt x="1360" y="1653"/>
                      <a:pt x="1374" y="1638"/>
                      <a:pt x="1392" y="1632"/>
                    </a:cubicBezTo>
                    <a:cubicBezTo>
                      <a:pt x="1417" y="1623"/>
                      <a:pt x="1439" y="1613"/>
                      <a:pt x="1462" y="1604"/>
                    </a:cubicBezTo>
                    <a:cubicBezTo>
                      <a:pt x="1472" y="1601"/>
                      <a:pt x="1478" y="1599"/>
                      <a:pt x="1488" y="1599"/>
                    </a:cubicBezTo>
                    <a:cubicBezTo>
                      <a:pt x="1512" y="1597"/>
                      <a:pt x="1505" y="1604"/>
                      <a:pt x="1519" y="1615"/>
                    </a:cubicBezTo>
                    <a:cubicBezTo>
                      <a:pt x="1574" y="1661"/>
                      <a:pt x="1594" y="1559"/>
                      <a:pt x="1651" y="1581"/>
                    </a:cubicBezTo>
                    <a:cubicBezTo>
                      <a:pt x="1673" y="1589"/>
                      <a:pt x="1687" y="1610"/>
                      <a:pt x="1715" y="1601"/>
                    </a:cubicBezTo>
                    <a:cubicBezTo>
                      <a:pt x="1750" y="1591"/>
                      <a:pt x="1736" y="1560"/>
                      <a:pt x="1754" y="1535"/>
                    </a:cubicBezTo>
                    <a:cubicBezTo>
                      <a:pt x="1770" y="1513"/>
                      <a:pt x="1819" y="1515"/>
                      <a:pt x="1844" y="1512"/>
                    </a:cubicBezTo>
                    <a:cubicBezTo>
                      <a:pt x="1847" y="1512"/>
                      <a:pt x="1850" y="1510"/>
                      <a:pt x="1853" y="1510"/>
                    </a:cubicBezTo>
                    <a:cubicBezTo>
                      <a:pt x="1812" y="1451"/>
                      <a:pt x="1774" y="1398"/>
                      <a:pt x="1766" y="1387"/>
                    </a:cubicBezTo>
                    <a:cubicBezTo>
                      <a:pt x="1751" y="1369"/>
                      <a:pt x="1734" y="1362"/>
                      <a:pt x="1707" y="1367"/>
                    </a:cubicBezTo>
                    <a:cubicBezTo>
                      <a:pt x="1679" y="1372"/>
                      <a:pt x="1651" y="1331"/>
                      <a:pt x="1638" y="1310"/>
                    </a:cubicBezTo>
                    <a:cubicBezTo>
                      <a:pt x="1536" y="1137"/>
                      <a:pt x="1548" y="789"/>
                      <a:pt x="1553" y="523"/>
                    </a:cubicBezTo>
                    <a:cubicBezTo>
                      <a:pt x="1554" y="454"/>
                      <a:pt x="1598" y="299"/>
                      <a:pt x="1619" y="242"/>
                    </a:cubicBezTo>
                    <a:cubicBezTo>
                      <a:pt x="1641" y="184"/>
                      <a:pt x="1607" y="181"/>
                      <a:pt x="1589" y="204"/>
                    </a:cubicBezTo>
                    <a:cubicBezTo>
                      <a:pt x="1540" y="271"/>
                      <a:pt x="1463" y="282"/>
                      <a:pt x="1411" y="266"/>
                    </a:cubicBezTo>
                    <a:cubicBezTo>
                      <a:pt x="1358" y="249"/>
                      <a:pt x="1317" y="193"/>
                      <a:pt x="1292" y="158"/>
                    </a:cubicBezTo>
                    <a:cubicBezTo>
                      <a:pt x="1267" y="123"/>
                      <a:pt x="1219" y="102"/>
                      <a:pt x="1194" y="103"/>
                    </a:cubicBezTo>
                    <a:cubicBezTo>
                      <a:pt x="1169" y="104"/>
                      <a:pt x="1142" y="85"/>
                      <a:pt x="1108" y="43"/>
                    </a:cubicBezTo>
                    <a:cubicBezTo>
                      <a:pt x="1074" y="0"/>
                      <a:pt x="1062" y="17"/>
                      <a:pt x="1062" y="60"/>
                    </a:cubicBezTo>
                    <a:cubicBezTo>
                      <a:pt x="1062" y="104"/>
                      <a:pt x="1054" y="124"/>
                      <a:pt x="1022" y="157"/>
                    </a:cubicBezTo>
                    <a:cubicBezTo>
                      <a:pt x="967" y="211"/>
                      <a:pt x="982" y="258"/>
                      <a:pt x="970" y="297"/>
                    </a:cubicBezTo>
                    <a:cubicBezTo>
                      <a:pt x="959" y="336"/>
                      <a:pt x="947" y="392"/>
                      <a:pt x="944" y="439"/>
                    </a:cubicBezTo>
                    <a:cubicBezTo>
                      <a:pt x="942" y="487"/>
                      <a:pt x="922" y="502"/>
                      <a:pt x="919" y="541"/>
                    </a:cubicBezTo>
                    <a:cubicBezTo>
                      <a:pt x="917" y="579"/>
                      <a:pt x="957" y="589"/>
                      <a:pt x="974" y="578"/>
                    </a:cubicBezTo>
                    <a:cubicBezTo>
                      <a:pt x="992" y="567"/>
                      <a:pt x="998" y="543"/>
                      <a:pt x="1017" y="533"/>
                    </a:cubicBezTo>
                    <a:cubicBezTo>
                      <a:pt x="1033" y="525"/>
                      <a:pt x="1045" y="523"/>
                      <a:pt x="1064" y="522"/>
                    </a:cubicBezTo>
                    <a:cubicBezTo>
                      <a:pt x="1083" y="521"/>
                      <a:pt x="1101" y="518"/>
                      <a:pt x="1120" y="503"/>
                    </a:cubicBezTo>
                    <a:cubicBezTo>
                      <a:pt x="1139" y="489"/>
                      <a:pt x="1156" y="483"/>
                      <a:pt x="1177" y="495"/>
                    </a:cubicBezTo>
                    <a:cubicBezTo>
                      <a:pt x="1198" y="506"/>
                      <a:pt x="1217" y="507"/>
                      <a:pt x="1228" y="491"/>
                    </a:cubicBezTo>
                    <a:cubicBezTo>
                      <a:pt x="1240" y="474"/>
                      <a:pt x="1266" y="466"/>
                      <a:pt x="1288" y="451"/>
                    </a:cubicBezTo>
                    <a:cubicBezTo>
                      <a:pt x="1310" y="437"/>
                      <a:pt x="1297" y="429"/>
                      <a:pt x="1313" y="396"/>
                    </a:cubicBezTo>
                    <a:cubicBezTo>
                      <a:pt x="1330" y="362"/>
                      <a:pt x="1355" y="380"/>
                      <a:pt x="1369" y="396"/>
                    </a:cubicBezTo>
                    <a:cubicBezTo>
                      <a:pt x="1383" y="411"/>
                      <a:pt x="1397" y="434"/>
                      <a:pt x="1423" y="486"/>
                    </a:cubicBezTo>
                    <a:cubicBezTo>
                      <a:pt x="1449" y="538"/>
                      <a:pt x="1432" y="564"/>
                      <a:pt x="1417" y="590"/>
                    </a:cubicBezTo>
                    <a:cubicBezTo>
                      <a:pt x="1402" y="616"/>
                      <a:pt x="1400" y="654"/>
                      <a:pt x="1396" y="680"/>
                    </a:cubicBezTo>
                    <a:cubicBezTo>
                      <a:pt x="1392" y="707"/>
                      <a:pt x="1396" y="750"/>
                      <a:pt x="1386" y="785"/>
                    </a:cubicBezTo>
                    <a:cubicBezTo>
                      <a:pt x="1377" y="819"/>
                      <a:pt x="1333" y="887"/>
                      <a:pt x="1308" y="909"/>
                    </a:cubicBezTo>
                    <a:cubicBezTo>
                      <a:pt x="1283" y="932"/>
                      <a:pt x="1270" y="921"/>
                      <a:pt x="1249" y="897"/>
                    </a:cubicBezTo>
                    <a:cubicBezTo>
                      <a:pt x="1228" y="873"/>
                      <a:pt x="1230" y="870"/>
                      <a:pt x="1209" y="863"/>
                    </a:cubicBezTo>
                    <a:cubicBezTo>
                      <a:pt x="1188" y="855"/>
                      <a:pt x="1175" y="843"/>
                      <a:pt x="1156" y="837"/>
                    </a:cubicBezTo>
                    <a:cubicBezTo>
                      <a:pt x="1137" y="830"/>
                      <a:pt x="1141" y="811"/>
                      <a:pt x="1138" y="796"/>
                    </a:cubicBezTo>
                    <a:cubicBezTo>
                      <a:pt x="1135" y="782"/>
                      <a:pt x="1107" y="770"/>
                      <a:pt x="1077" y="748"/>
                    </a:cubicBezTo>
                    <a:cubicBezTo>
                      <a:pt x="1046" y="727"/>
                      <a:pt x="1034" y="745"/>
                      <a:pt x="1024" y="764"/>
                    </a:cubicBezTo>
                    <a:cubicBezTo>
                      <a:pt x="1014" y="783"/>
                      <a:pt x="1011" y="800"/>
                      <a:pt x="1022" y="821"/>
                    </a:cubicBezTo>
                    <a:cubicBezTo>
                      <a:pt x="1034" y="842"/>
                      <a:pt x="1029" y="865"/>
                      <a:pt x="1015" y="900"/>
                    </a:cubicBezTo>
                    <a:cubicBezTo>
                      <a:pt x="1002" y="934"/>
                      <a:pt x="980" y="970"/>
                      <a:pt x="929" y="976"/>
                    </a:cubicBezTo>
                    <a:cubicBezTo>
                      <a:pt x="878" y="981"/>
                      <a:pt x="848" y="939"/>
                      <a:pt x="834" y="892"/>
                    </a:cubicBezTo>
                    <a:cubicBezTo>
                      <a:pt x="821" y="845"/>
                      <a:pt x="803" y="695"/>
                      <a:pt x="799" y="658"/>
                    </a:cubicBezTo>
                    <a:cubicBezTo>
                      <a:pt x="794" y="622"/>
                      <a:pt x="796" y="593"/>
                      <a:pt x="797" y="545"/>
                    </a:cubicBezTo>
                    <a:cubicBezTo>
                      <a:pt x="799" y="497"/>
                      <a:pt x="786" y="498"/>
                      <a:pt x="772" y="481"/>
                    </a:cubicBezTo>
                    <a:cubicBezTo>
                      <a:pt x="758" y="464"/>
                      <a:pt x="756" y="453"/>
                      <a:pt x="722" y="447"/>
                    </a:cubicBezTo>
                    <a:cubicBezTo>
                      <a:pt x="688" y="441"/>
                      <a:pt x="684" y="465"/>
                      <a:pt x="673" y="476"/>
                    </a:cubicBezTo>
                    <a:cubicBezTo>
                      <a:pt x="663" y="488"/>
                      <a:pt x="654" y="508"/>
                      <a:pt x="622" y="502"/>
                    </a:cubicBezTo>
                    <a:cubicBezTo>
                      <a:pt x="591" y="495"/>
                      <a:pt x="576" y="473"/>
                      <a:pt x="556" y="445"/>
                    </a:cubicBezTo>
                    <a:cubicBezTo>
                      <a:pt x="535" y="417"/>
                      <a:pt x="518" y="400"/>
                      <a:pt x="496" y="409"/>
                    </a:cubicBezTo>
                    <a:cubicBezTo>
                      <a:pt x="473" y="419"/>
                      <a:pt x="484" y="442"/>
                      <a:pt x="486" y="469"/>
                    </a:cubicBezTo>
                    <a:cubicBezTo>
                      <a:pt x="488" y="496"/>
                      <a:pt x="489" y="523"/>
                      <a:pt x="478" y="542"/>
                    </a:cubicBezTo>
                    <a:cubicBezTo>
                      <a:pt x="468" y="561"/>
                      <a:pt x="444" y="567"/>
                      <a:pt x="425" y="573"/>
                    </a:cubicBezTo>
                    <a:cubicBezTo>
                      <a:pt x="407" y="580"/>
                      <a:pt x="428" y="589"/>
                      <a:pt x="443" y="596"/>
                    </a:cubicBezTo>
                    <a:cubicBezTo>
                      <a:pt x="459" y="604"/>
                      <a:pt x="470" y="621"/>
                      <a:pt x="477" y="650"/>
                    </a:cubicBezTo>
                    <a:cubicBezTo>
                      <a:pt x="484" y="679"/>
                      <a:pt x="468" y="794"/>
                      <a:pt x="463" y="836"/>
                    </a:cubicBezTo>
                    <a:cubicBezTo>
                      <a:pt x="459" y="878"/>
                      <a:pt x="430" y="975"/>
                      <a:pt x="422" y="994"/>
                    </a:cubicBezTo>
                    <a:cubicBezTo>
                      <a:pt x="413" y="1012"/>
                      <a:pt x="392" y="1030"/>
                      <a:pt x="374" y="1036"/>
                    </a:cubicBezTo>
                    <a:cubicBezTo>
                      <a:pt x="355" y="1042"/>
                      <a:pt x="339" y="1042"/>
                      <a:pt x="321" y="1062"/>
                    </a:cubicBezTo>
                    <a:cubicBezTo>
                      <a:pt x="304" y="1082"/>
                      <a:pt x="278" y="1092"/>
                      <a:pt x="259" y="1090"/>
                    </a:cubicBezTo>
                    <a:cubicBezTo>
                      <a:pt x="240" y="1087"/>
                      <a:pt x="231" y="1068"/>
                      <a:pt x="211" y="1062"/>
                    </a:cubicBezTo>
                    <a:cubicBezTo>
                      <a:pt x="190" y="1056"/>
                      <a:pt x="171" y="1081"/>
                      <a:pt x="154" y="1094"/>
                    </a:cubicBezTo>
                    <a:cubicBezTo>
                      <a:pt x="137" y="1107"/>
                      <a:pt x="130" y="1136"/>
                      <a:pt x="124" y="1157"/>
                    </a:cubicBezTo>
                    <a:cubicBezTo>
                      <a:pt x="118" y="1177"/>
                      <a:pt x="99" y="1193"/>
                      <a:pt x="79" y="1214"/>
                    </a:cubicBezTo>
                    <a:cubicBezTo>
                      <a:pt x="59" y="1236"/>
                      <a:pt x="38" y="1244"/>
                      <a:pt x="20" y="1258"/>
                    </a:cubicBezTo>
                    <a:cubicBezTo>
                      <a:pt x="0" y="1274"/>
                      <a:pt x="11" y="1299"/>
                      <a:pt x="40" y="1299"/>
                    </a:cubicBezTo>
                    <a:cubicBezTo>
                      <a:pt x="68" y="1299"/>
                      <a:pt x="74" y="1305"/>
                      <a:pt x="84" y="1322"/>
                    </a:cubicBezTo>
                    <a:cubicBezTo>
                      <a:pt x="93" y="1338"/>
                      <a:pt x="104" y="1382"/>
                      <a:pt x="103" y="1416"/>
                    </a:cubicBezTo>
                    <a:cubicBezTo>
                      <a:pt x="102" y="1447"/>
                      <a:pt x="91" y="1465"/>
                      <a:pt x="92" y="1498"/>
                    </a:cubicBezTo>
                    <a:cubicBezTo>
                      <a:pt x="111" y="1490"/>
                      <a:pt x="130" y="1484"/>
                      <a:pt x="154" y="1494"/>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3" name="Freeform 10">
                <a:extLst>
                  <a:ext uri="{FF2B5EF4-FFF2-40B4-BE49-F238E27FC236}">
                    <a16:creationId xmlns:a16="http://schemas.microsoft.com/office/drawing/2014/main" id="{66F1A92B-CA40-A2D6-3B28-CFCEB4A5EA20}"/>
                  </a:ext>
                </a:extLst>
              </p:cNvPr>
              <p:cNvSpPr>
                <a:spLocks/>
              </p:cNvSpPr>
              <p:nvPr/>
            </p:nvSpPr>
            <p:spPr bwMode="auto">
              <a:xfrm>
                <a:off x="7076335" y="5839371"/>
                <a:ext cx="4242" cy="2011"/>
              </a:xfrm>
              <a:custGeom>
                <a:avLst/>
                <a:gdLst>
                  <a:gd name="T0" fmla="*/ 8 w 8"/>
                  <a:gd name="T1" fmla="*/ 3 h 4"/>
                  <a:gd name="T2" fmla="*/ 0 w 8"/>
                  <a:gd name="T3" fmla="*/ 0 h 4"/>
                  <a:gd name="T4" fmla="*/ 8 w 8"/>
                  <a:gd name="T5" fmla="*/ 3 h 4"/>
                </a:gdLst>
                <a:ahLst/>
                <a:cxnLst>
                  <a:cxn ang="0">
                    <a:pos x="T0" y="T1"/>
                  </a:cxn>
                  <a:cxn ang="0">
                    <a:pos x="T2" y="T3"/>
                  </a:cxn>
                  <a:cxn ang="0">
                    <a:pos x="T4" y="T5"/>
                  </a:cxn>
                </a:cxnLst>
                <a:rect l="0" t="0" r="r" b="b"/>
                <a:pathLst>
                  <a:path w="8" h="4">
                    <a:moveTo>
                      <a:pt x="8" y="3"/>
                    </a:moveTo>
                    <a:cubicBezTo>
                      <a:pt x="5" y="1"/>
                      <a:pt x="4" y="1"/>
                      <a:pt x="0" y="0"/>
                    </a:cubicBezTo>
                    <a:cubicBezTo>
                      <a:pt x="2" y="3"/>
                      <a:pt x="5" y="4"/>
                      <a:pt x="8" y="3"/>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4" name="Freeform 11">
                <a:extLst>
                  <a:ext uri="{FF2B5EF4-FFF2-40B4-BE49-F238E27FC236}">
                    <a16:creationId xmlns:a16="http://schemas.microsoft.com/office/drawing/2014/main" id="{A251EF81-2594-0C4C-FF51-54BD56817F5D}"/>
                  </a:ext>
                </a:extLst>
              </p:cNvPr>
              <p:cNvSpPr>
                <a:spLocks/>
              </p:cNvSpPr>
              <p:nvPr/>
            </p:nvSpPr>
            <p:spPr bwMode="auto">
              <a:xfrm>
                <a:off x="6009230" y="4782314"/>
                <a:ext cx="695775" cy="1127618"/>
              </a:xfrm>
              <a:custGeom>
                <a:avLst/>
                <a:gdLst>
                  <a:gd name="T0" fmla="*/ 1087 w 1319"/>
                  <a:gd name="T1" fmla="*/ 1955 h 2138"/>
                  <a:gd name="T2" fmla="*/ 1095 w 1319"/>
                  <a:gd name="T3" fmla="*/ 1862 h 2138"/>
                  <a:gd name="T4" fmla="*/ 1085 w 1319"/>
                  <a:gd name="T5" fmla="*/ 1763 h 2138"/>
                  <a:gd name="T6" fmla="*/ 1068 w 1319"/>
                  <a:gd name="T7" fmla="*/ 1689 h 2138"/>
                  <a:gd name="T8" fmla="*/ 1073 w 1319"/>
                  <a:gd name="T9" fmla="*/ 1638 h 2138"/>
                  <a:gd name="T10" fmla="*/ 1014 w 1319"/>
                  <a:gd name="T11" fmla="*/ 1526 h 2138"/>
                  <a:gd name="T12" fmla="*/ 985 w 1319"/>
                  <a:gd name="T13" fmla="*/ 1418 h 2138"/>
                  <a:gd name="T14" fmla="*/ 1041 w 1319"/>
                  <a:gd name="T15" fmla="*/ 1247 h 2138"/>
                  <a:gd name="T16" fmla="*/ 1122 w 1319"/>
                  <a:gd name="T17" fmla="*/ 1176 h 2138"/>
                  <a:gd name="T18" fmla="*/ 1109 w 1319"/>
                  <a:gd name="T19" fmla="*/ 1005 h 2138"/>
                  <a:gd name="T20" fmla="*/ 1134 w 1319"/>
                  <a:gd name="T21" fmla="*/ 977 h 2138"/>
                  <a:gd name="T22" fmla="*/ 1155 w 1319"/>
                  <a:gd name="T23" fmla="*/ 943 h 2138"/>
                  <a:gd name="T24" fmla="*/ 1139 w 1319"/>
                  <a:gd name="T25" fmla="*/ 833 h 2138"/>
                  <a:gd name="T26" fmla="*/ 1198 w 1319"/>
                  <a:gd name="T27" fmla="*/ 784 h 2138"/>
                  <a:gd name="T28" fmla="*/ 1178 w 1319"/>
                  <a:gd name="T29" fmla="*/ 694 h 2138"/>
                  <a:gd name="T30" fmla="*/ 1197 w 1319"/>
                  <a:gd name="T31" fmla="*/ 475 h 2138"/>
                  <a:gd name="T32" fmla="*/ 1253 w 1319"/>
                  <a:gd name="T33" fmla="*/ 375 h 2138"/>
                  <a:gd name="T34" fmla="*/ 1264 w 1319"/>
                  <a:gd name="T35" fmla="*/ 275 h 2138"/>
                  <a:gd name="T36" fmla="*/ 1308 w 1319"/>
                  <a:gd name="T37" fmla="*/ 203 h 2138"/>
                  <a:gd name="T38" fmla="*/ 1194 w 1319"/>
                  <a:gd name="T39" fmla="*/ 97 h 2138"/>
                  <a:gd name="T40" fmla="*/ 1129 w 1319"/>
                  <a:gd name="T41" fmla="*/ 35 h 2138"/>
                  <a:gd name="T42" fmla="*/ 1022 w 1319"/>
                  <a:gd name="T43" fmla="*/ 102 h 2138"/>
                  <a:gd name="T44" fmla="*/ 888 w 1319"/>
                  <a:gd name="T45" fmla="*/ 110 h 2138"/>
                  <a:gd name="T46" fmla="*/ 826 w 1319"/>
                  <a:gd name="T47" fmla="*/ 112 h 2138"/>
                  <a:gd name="T48" fmla="*/ 745 w 1319"/>
                  <a:gd name="T49" fmla="*/ 33 h 2138"/>
                  <a:gd name="T50" fmla="*/ 664 w 1319"/>
                  <a:gd name="T51" fmla="*/ 74 h 2138"/>
                  <a:gd name="T52" fmla="*/ 534 w 1319"/>
                  <a:gd name="T53" fmla="*/ 89 h 2138"/>
                  <a:gd name="T54" fmla="*/ 466 w 1319"/>
                  <a:gd name="T55" fmla="*/ 94 h 2138"/>
                  <a:gd name="T56" fmla="*/ 409 w 1319"/>
                  <a:gd name="T57" fmla="*/ 64 h 2138"/>
                  <a:gd name="T58" fmla="*/ 338 w 1319"/>
                  <a:gd name="T59" fmla="*/ 102 h 2138"/>
                  <a:gd name="T60" fmla="*/ 252 w 1319"/>
                  <a:gd name="T61" fmla="*/ 93 h 2138"/>
                  <a:gd name="T62" fmla="*/ 328 w 1319"/>
                  <a:gd name="T63" fmla="*/ 185 h 2138"/>
                  <a:gd name="T64" fmla="*/ 317 w 1319"/>
                  <a:gd name="T65" fmla="*/ 381 h 2138"/>
                  <a:gd name="T66" fmla="*/ 229 w 1319"/>
                  <a:gd name="T67" fmla="*/ 623 h 2138"/>
                  <a:gd name="T68" fmla="*/ 41 w 1319"/>
                  <a:gd name="T69" fmla="*/ 677 h 2138"/>
                  <a:gd name="T70" fmla="*/ 14 w 1319"/>
                  <a:gd name="T71" fmla="*/ 762 h 2138"/>
                  <a:gd name="T72" fmla="*/ 104 w 1319"/>
                  <a:gd name="T73" fmla="*/ 851 h 2138"/>
                  <a:gd name="T74" fmla="*/ 194 w 1319"/>
                  <a:gd name="T75" fmla="*/ 797 h 2138"/>
                  <a:gd name="T76" fmla="*/ 359 w 1319"/>
                  <a:gd name="T77" fmla="*/ 972 h 2138"/>
                  <a:gd name="T78" fmla="*/ 322 w 1319"/>
                  <a:gd name="T79" fmla="*/ 1495 h 2138"/>
                  <a:gd name="T80" fmla="*/ 220 w 1319"/>
                  <a:gd name="T81" fmla="*/ 1675 h 2138"/>
                  <a:gd name="T82" fmla="*/ 188 w 1319"/>
                  <a:gd name="T83" fmla="*/ 1817 h 2138"/>
                  <a:gd name="T84" fmla="*/ 320 w 1319"/>
                  <a:gd name="T85" fmla="*/ 1822 h 2138"/>
                  <a:gd name="T86" fmla="*/ 383 w 1319"/>
                  <a:gd name="T87" fmla="*/ 1831 h 2138"/>
                  <a:gd name="T88" fmla="*/ 421 w 1319"/>
                  <a:gd name="T89" fmla="*/ 1859 h 2138"/>
                  <a:gd name="T90" fmla="*/ 498 w 1319"/>
                  <a:gd name="T91" fmla="*/ 1889 h 2138"/>
                  <a:gd name="T92" fmla="*/ 649 w 1319"/>
                  <a:gd name="T93" fmla="*/ 1953 h 2138"/>
                  <a:gd name="T94" fmla="*/ 723 w 1319"/>
                  <a:gd name="T95" fmla="*/ 1980 h 2138"/>
                  <a:gd name="T96" fmla="*/ 786 w 1319"/>
                  <a:gd name="T97" fmla="*/ 2081 h 2138"/>
                  <a:gd name="T98" fmla="*/ 936 w 1319"/>
                  <a:gd name="T99" fmla="*/ 2125 h 2138"/>
                  <a:gd name="T100" fmla="*/ 1032 w 1319"/>
                  <a:gd name="T101" fmla="*/ 2063 h 2138"/>
                  <a:gd name="T102" fmla="*/ 1093 w 1319"/>
                  <a:gd name="T103" fmla="*/ 2006 h 2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319" h="2138">
                    <a:moveTo>
                      <a:pt x="1093" y="2006"/>
                    </a:moveTo>
                    <a:cubicBezTo>
                      <a:pt x="1092" y="1989"/>
                      <a:pt x="1082" y="1972"/>
                      <a:pt x="1087" y="1955"/>
                    </a:cubicBezTo>
                    <a:cubicBezTo>
                      <a:pt x="1093" y="1938"/>
                      <a:pt x="1118" y="1924"/>
                      <a:pt x="1122" y="1905"/>
                    </a:cubicBezTo>
                    <a:cubicBezTo>
                      <a:pt x="1127" y="1880"/>
                      <a:pt x="1112" y="1871"/>
                      <a:pt x="1095" y="1862"/>
                    </a:cubicBezTo>
                    <a:cubicBezTo>
                      <a:pt x="1070" y="1848"/>
                      <a:pt x="1070" y="1849"/>
                      <a:pt x="1074" y="1822"/>
                    </a:cubicBezTo>
                    <a:cubicBezTo>
                      <a:pt x="1078" y="1801"/>
                      <a:pt x="1070" y="1779"/>
                      <a:pt x="1085" y="1763"/>
                    </a:cubicBezTo>
                    <a:cubicBezTo>
                      <a:pt x="1096" y="1752"/>
                      <a:pt x="1138" y="1742"/>
                      <a:pt x="1109" y="1720"/>
                    </a:cubicBezTo>
                    <a:cubicBezTo>
                      <a:pt x="1091" y="1706"/>
                      <a:pt x="1066" y="1729"/>
                      <a:pt x="1068" y="1689"/>
                    </a:cubicBezTo>
                    <a:cubicBezTo>
                      <a:pt x="1083" y="1692"/>
                      <a:pt x="1093" y="1678"/>
                      <a:pt x="1093" y="1664"/>
                    </a:cubicBezTo>
                    <a:cubicBezTo>
                      <a:pt x="1094" y="1643"/>
                      <a:pt x="1085" y="1648"/>
                      <a:pt x="1073" y="1638"/>
                    </a:cubicBezTo>
                    <a:cubicBezTo>
                      <a:pt x="1047" y="1617"/>
                      <a:pt x="1031" y="1597"/>
                      <a:pt x="1021" y="1566"/>
                    </a:cubicBezTo>
                    <a:cubicBezTo>
                      <a:pt x="1017" y="1553"/>
                      <a:pt x="1018" y="1538"/>
                      <a:pt x="1014" y="1526"/>
                    </a:cubicBezTo>
                    <a:cubicBezTo>
                      <a:pt x="1008" y="1507"/>
                      <a:pt x="994" y="1502"/>
                      <a:pt x="984" y="1487"/>
                    </a:cubicBezTo>
                    <a:cubicBezTo>
                      <a:pt x="972" y="1470"/>
                      <a:pt x="964" y="1431"/>
                      <a:pt x="985" y="1418"/>
                    </a:cubicBezTo>
                    <a:cubicBezTo>
                      <a:pt x="988" y="1388"/>
                      <a:pt x="1022" y="1362"/>
                      <a:pt x="1030" y="1337"/>
                    </a:cubicBezTo>
                    <a:cubicBezTo>
                      <a:pt x="1038" y="1310"/>
                      <a:pt x="1022" y="1272"/>
                      <a:pt x="1041" y="1247"/>
                    </a:cubicBezTo>
                    <a:cubicBezTo>
                      <a:pt x="1050" y="1235"/>
                      <a:pt x="1065" y="1233"/>
                      <a:pt x="1077" y="1226"/>
                    </a:cubicBezTo>
                    <a:cubicBezTo>
                      <a:pt x="1097" y="1213"/>
                      <a:pt x="1112" y="1196"/>
                      <a:pt x="1122" y="1176"/>
                    </a:cubicBezTo>
                    <a:cubicBezTo>
                      <a:pt x="1138" y="1146"/>
                      <a:pt x="1156" y="1109"/>
                      <a:pt x="1147" y="1073"/>
                    </a:cubicBezTo>
                    <a:cubicBezTo>
                      <a:pt x="1140" y="1045"/>
                      <a:pt x="1089" y="1036"/>
                      <a:pt x="1109" y="1005"/>
                    </a:cubicBezTo>
                    <a:cubicBezTo>
                      <a:pt x="1111" y="1002"/>
                      <a:pt x="1123" y="1002"/>
                      <a:pt x="1127" y="996"/>
                    </a:cubicBezTo>
                    <a:cubicBezTo>
                      <a:pt x="1132" y="990"/>
                      <a:pt x="1131" y="984"/>
                      <a:pt x="1134" y="977"/>
                    </a:cubicBezTo>
                    <a:cubicBezTo>
                      <a:pt x="1137" y="972"/>
                      <a:pt x="1137" y="964"/>
                      <a:pt x="1139" y="959"/>
                    </a:cubicBezTo>
                    <a:cubicBezTo>
                      <a:pt x="1143" y="950"/>
                      <a:pt x="1153" y="952"/>
                      <a:pt x="1155" y="943"/>
                    </a:cubicBezTo>
                    <a:cubicBezTo>
                      <a:pt x="1163" y="904"/>
                      <a:pt x="1100" y="910"/>
                      <a:pt x="1091" y="887"/>
                    </a:cubicBezTo>
                    <a:cubicBezTo>
                      <a:pt x="1077" y="854"/>
                      <a:pt x="1111" y="832"/>
                      <a:pt x="1139" y="833"/>
                    </a:cubicBezTo>
                    <a:cubicBezTo>
                      <a:pt x="1160" y="833"/>
                      <a:pt x="1177" y="847"/>
                      <a:pt x="1197" y="844"/>
                    </a:cubicBezTo>
                    <a:cubicBezTo>
                      <a:pt x="1204" y="823"/>
                      <a:pt x="1201" y="806"/>
                      <a:pt x="1198" y="784"/>
                    </a:cubicBezTo>
                    <a:cubicBezTo>
                      <a:pt x="1195" y="763"/>
                      <a:pt x="1192" y="761"/>
                      <a:pt x="1183" y="743"/>
                    </a:cubicBezTo>
                    <a:cubicBezTo>
                      <a:pt x="1175" y="726"/>
                      <a:pt x="1177" y="712"/>
                      <a:pt x="1178" y="694"/>
                    </a:cubicBezTo>
                    <a:cubicBezTo>
                      <a:pt x="1181" y="638"/>
                      <a:pt x="1149" y="599"/>
                      <a:pt x="1180" y="542"/>
                    </a:cubicBezTo>
                    <a:cubicBezTo>
                      <a:pt x="1193" y="519"/>
                      <a:pt x="1202" y="500"/>
                      <a:pt x="1197" y="475"/>
                    </a:cubicBezTo>
                    <a:cubicBezTo>
                      <a:pt x="1195" y="459"/>
                      <a:pt x="1179" y="431"/>
                      <a:pt x="1189" y="414"/>
                    </a:cubicBezTo>
                    <a:cubicBezTo>
                      <a:pt x="1202" y="396"/>
                      <a:pt x="1238" y="396"/>
                      <a:pt x="1253" y="375"/>
                    </a:cubicBezTo>
                    <a:cubicBezTo>
                      <a:pt x="1261" y="365"/>
                      <a:pt x="1265" y="356"/>
                      <a:pt x="1269" y="349"/>
                    </a:cubicBezTo>
                    <a:cubicBezTo>
                      <a:pt x="1258" y="327"/>
                      <a:pt x="1258" y="298"/>
                      <a:pt x="1264" y="275"/>
                    </a:cubicBezTo>
                    <a:cubicBezTo>
                      <a:pt x="1267" y="264"/>
                      <a:pt x="1272" y="244"/>
                      <a:pt x="1278" y="233"/>
                    </a:cubicBezTo>
                    <a:cubicBezTo>
                      <a:pt x="1285" y="220"/>
                      <a:pt x="1302" y="216"/>
                      <a:pt x="1308" y="203"/>
                    </a:cubicBezTo>
                    <a:cubicBezTo>
                      <a:pt x="1319" y="182"/>
                      <a:pt x="1306" y="130"/>
                      <a:pt x="1290" y="115"/>
                    </a:cubicBezTo>
                    <a:cubicBezTo>
                      <a:pt x="1263" y="88"/>
                      <a:pt x="1219" y="118"/>
                      <a:pt x="1194" y="97"/>
                    </a:cubicBezTo>
                    <a:cubicBezTo>
                      <a:pt x="1183" y="88"/>
                      <a:pt x="1186" y="20"/>
                      <a:pt x="1188" y="2"/>
                    </a:cubicBezTo>
                    <a:cubicBezTo>
                      <a:pt x="1151" y="0"/>
                      <a:pt x="1145" y="8"/>
                      <a:pt x="1129" y="35"/>
                    </a:cubicBezTo>
                    <a:cubicBezTo>
                      <a:pt x="1116" y="55"/>
                      <a:pt x="1098" y="70"/>
                      <a:pt x="1080" y="85"/>
                    </a:cubicBezTo>
                    <a:cubicBezTo>
                      <a:pt x="1062" y="98"/>
                      <a:pt x="1042" y="95"/>
                      <a:pt x="1022" y="102"/>
                    </a:cubicBezTo>
                    <a:cubicBezTo>
                      <a:pt x="995" y="112"/>
                      <a:pt x="985" y="138"/>
                      <a:pt x="950" y="126"/>
                    </a:cubicBezTo>
                    <a:cubicBezTo>
                      <a:pt x="927" y="118"/>
                      <a:pt x="916" y="99"/>
                      <a:pt x="888" y="110"/>
                    </a:cubicBezTo>
                    <a:cubicBezTo>
                      <a:pt x="873" y="116"/>
                      <a:pt x="879" y="123"/>
                      <a:pt x="861" y="125"/>
                    </a:cubicBezTo>
                    <a:cubicBezTo>
                      <a:pt x="848" y="126"/>
                      <a:pt x="836" y="119"/>
                      <a:pt x="826" y="112"/>
                    </a:cubicBezTo>
                    <a:cubicBezTo>
                      <a:pt x="805" y="98"/>
                      <a:pt x="795" y="79"/>
                      <a:pt x="772" y="69"/>
                    </a:cubicBezTo>
                    <a:cubicBezTo>
                      <a:pt x="751" y="60"/>
                      <a:pt x="746" y="60"/>
                      <a:pt x="745" y="33"/>
                    </a:cubicBezTo>
                    <a:cubicBezTo>
                      <a:pt x="724" y="30"/>
                      <a:pt x="690" y="22"/>
                      <a:pt x="675" y="40"/>
                    </a:cubicBezTo>
                    <a:cubicBezTo>
                      <a:pt x="667" y="50"/>
                      <a:pt x="672" y="65"/>
                      <a:pt x="664" y="74"/>
                    </a:cubicBezTo>
                    <a:cubicBezTo>
                      <a:pt x="659" y="79"/>
                      <a:pt x="634" y="86"/>
                      <a:pt x="628" y="87"/>
                    </a:cubicBezTo>
                    <a:cubicBezTo>
                      <a:pt x="599" y="91"/>
                      <a:pt x="563" y="96"/>
                      <a:pt x="534" y="89"/>
                    </a:cubicBezTo>
                    <a:cubicBezTo>
                      <a:pt x="517" y="85"/>
                      <a:pt x="514" y="81"/>
                      <a:pt x="498" y="83"/>
                    </a:cubicBezTo>
                    <a:cubicBezTo>
                      <a:pt x="487" y="84"/>
                      <a:pt x="475" y="93"/>
                      <a:pt x="466" y="94"/>
                    </a:cubicBezTo>
                    <a:cubicBezTo>
                      <a:pt x="453" y="95"/>
                      <a:pt x="442" y="94"/>
                      <a:pt x="430" y="88"/>
                    </a:cubicBezTo>
                    <a:cubicBezTo>
                      <a:pt x="417" y="82"/>
                      <a:pt x="416" y="70"/>
                      <a:pt x="409" y="64"/>
                    </a:cubicBezTo>
                    <a:cubicBezTo>
                      <a:pt x="394" y="49"/>
                      <a:pt x="359" y="44"/>
                      <a:pt x="345" y="71"/>
                    </a:cubicBezTo>
                    <a:cubicBezTo>
                      <a:pt x="340" y="81"/>
                      <a:pt x="351" y="96"/>
                      <a:pt x="338" y="102"/>
                    </a:cubicBezTo>
                    <a:cubicBezTo>
                      <a:pt x="329" y="106"/>
                      <a:pt x="323" y="92"/>
                      <a:pt x="314" y="89"/>
                    </a:cubicBezTo>
                    <a:cubicBezTo>
                      <a:pt x="290" y="79"/>
                      <a:pt x="271" y="85"/>
                      <a:pt x="252" y="93"/>
                    </a:cubicBezTo>
                    <a:cubicBezTo>
                      <a:pt x="252" y="95"/>
                      <a:pt x="252" y="98"/>
                      <a:pt x="253" y="101"/>
                    </a:cubicBezTo>
                    <a:cubicBezTo>
                      <a:pt x="256" y="140"/>
                      <a:pt x="298" y="149"/>
                      <a:pt x="328" y="185"/>
                    </a:cubicBezTo>
                    <a:cubicBezTo>
                      <a:pt x="357" y="221"/>
                      <a:pt x="343" y="253"/>
                      <a:pt x="335" y="284"/>
                    </a:cubicBezTo>
                    <a:cubicBezTo>
                      <a:pt x="326" y="314"/>
                      <a:pt x="322" y="348"/>
                      <a:pt x="317" y="381"/>
                    </a:cubicBezTo>
                    <a:cubicBezTo>
                      <a:pt x="312" y="413"/>
                      <a:pt x="298" y="431"/>
                      <a:pt x="295" y="477"/>
                    </a:cubicBezTo>
                    <a:cubicBezTo>
                      <a:pt x="291" y="522"/>
                      <a:pt x="254" y="569"/>
                      <a:pt x="229" y="623"/>
                    </a:cubicBezTo>
                    <a:cubicBezTo>
                      <a:pt x="205" y="677"/>
                      <a:pt x="147" y="713"/>
                      <a:pt x="120" y="722"/>
                    </a:cubicBezTo>
                    <a:cubicBezTo>
                      <a:pt x="90" y="733"/>
                      <a:pt x="65" y="705"/>
                      <a:pt x="41" y="677"/>
                    </a:cubicBezTo>
                    <a:cubicBezTo>
                      <a:pt x="17" y="650"/>
                      <a:pt x="0" y="673"/>
                      <a:pt x="3" y="690"/>
                    </a:cubicBezTo>
                    <a:cubicBezTo>
                      <a:pt x="6" y="707"/>
                      <a:pt x="3" y="745"/>
                      <a:pt x="14" y="762"/>
                    </a:cubicBezTo>
                    <a:cubicBezTo>
                      <a:pt x="24" y="778"/>
                      <a:pt x="38" y="801"/>
                      <a:pt x="50" y="828"/>
                    </a:cubicBezTo>
                    <a:cubicBezTo>
                      <a:pt x="62" y="856"/>
                      <a:pt x="74" y="846"/>
                      <a:pt x="104" y="851"/>
                    </a:cubicBezTo>
                    <a:cubicBezTo>
                      <a:pt x="134" y="855"/>
                      <a:pt x="151" y="850"/>
                      <a:pt x="165" y="839"/>
                    </a:cubicBezTo>
                    <a:cubicBezTo>
                      <a:pt x="186" y="822"/>
                      <a:pt x="178" y="799"/>
                      <a:pt x="194" y="797"/>
                    </a:cubicBezTo>
                    <a:cubicBezTo>
                      <a:pt x="231" y="791"/>
                      <a:pt x="251" y="805"/>
                      <a:pt x="283" y="829"/>
                    </a:cubicBezTo>
                    <a:cubicBezTo>
                      <a:pt x="315" y="853"/>
                      <a:pt x="338" y="907"/>
                      <a:pt x="359" y="972"/>
                    </a:cubicBezTo>
                    <a:cubicBezTo>
                      <a:pt x="380" y="1038"/>
                      <a:pt x="370" y="1106"/>
                      <a:pt x="374" y="1193"/>
                    </a:cubicBezTo>
                    <a:cubicBezTo>
                      <a:pt x="378" y="1280"/>
                      <a:pt x="330" y="1458"/>
                      <a:pt x="322" y="1495"/>
                    </a:cubicBezTo>
                    <a:cubicBezTo>
                      <a:pt x="314" y="1532"/>
                      <a:pt x="286" y="1576"/>
                      <a:pt x="248" y="1601"/>
                    </a:cubicBezTo>
                    <a:cubicBezTo>
                      <a:pt x="211" y="1625"/>
                      <a:pt x="225" y="1643"/>
                      <a:pt x="220" y="1675"/>
                    </a:cubicBezTo>
                    <a:cubicBezTo>
                      <a:pt x="215" y="1707"/>
                      <a:pt x="220" y="1711"/>
                      <a:pt x="215" y="1745"/>
                    </a:cubicBezTo>
                    <a:cubicBezTo>
                      <a:pt x="210" y="1776"/>
                      <a:pt x="195" y="1788"/>
                      <a:pt x="188" y="1817"/>
                    </a:cubicBezTo>
                    <a:cubicBezTo>
                      <a:pt x="213" y="1820"/>
                      <a:pt x="239" y="1823"/>
                      <a:pt x="262" y="1824"/>
                    </a:cubicBezTo>
                    <a:cubicBezTo>
                      <a:pt x="279" y="1825"/>
                      <a:pt x="304" y="1826"/>
                      <a:pt x="320" y="1822"/>
                    </a:cubicBezTo>
                    <a:cubicBezTo>
                      <a:pt x="344" y="1816"/>
                      <a:pt x="344" y="1801"/>
                      <a:pt x="364" y="1789"/>
                    </a:cubicBezTo>
                    <a:cubicBezTo>
                      <a:pt x="379" y="1802"/>
                      <a:pt x="378" y="1814"/>
                      <a:pt x="383" y="1831"/>
                    </a:cubicBezTo>
                    <a:cubicBezTo>
                      <a:pt x="385" y="1838"/>
                      <a:pt x="379" y="1847"/>
                      <a:pt x="386" y="1853"/>
                    </a:cubicBezTo>
                    <a:cubicBezTo>
                      <a:pt x="392" y="1859"/>
                      <a:pt x="412" y="1854"/>
                      <a:pt x="421" y="1859"/>
                    </a:cubicBezTo>
                    <a:cubicBezTo>
                      <a:pt x="433" y="1867"/>
                      <a:pt x="434" y="1883"/>
                      <a:pt x="451" y="1891"/>
                    </a:cubicBezTo>
                    <a:cubicBezTo>
                      <a:pt x="467" y="1898"/>
                      <a:pt x="483" y="1901"/>
                      <a:pt x="498" y="1889"/>
                    </a:cubicBezTo>
                    <a:cubicBezTo>
                      <a:pt x="527" y="1953"/>
                      <a:pt x="590" y="1921"/>
                      <a:pt x="643" y="1928"/>
                    </a:cubicBezTo>
                    <a:cubicBezTo>
                      <a:pt x="644" y="1937"/>
                      <a:pt x="646" y="1944"/>
                      <a:pt x="649" y="1953"/>
                    </a:cubicBezTo>
                    <a:cubicBezTo>
                      <a:pt x="667" y="1952"/>
                      <a:pt x="667" y="1949"/>
                      <a:pt x="681" y="1956"/>
                    </a:cubicBezTo>
                    <a:cubicBezTo>
                      <a:pt x="699" y="1966"/>
                      <a:pt x="705" y="1974"/>
                      <a:pt x="723" y="1980"/>
                    </a:cubicBezTo>
                    <a:cubicBezTo>
                      <a:pt x="757" y="1992"/>
                      <a:pt x="774" y="2009"/>
                      <a:pt x="780" y="2045"/>
                    </a:cubicBezTo>
                    <a:cubicBezTo>
                      <a:pt x="783" y="2059"/>
                      <a:pt x="777" y="2069"/>
                      <a:pt x="786" y="2081"/>
                    </a:cubicBezTo>
                    <a:cubicBezTo>
                      <a:pt x="795" y="2093"/>
                      <a:pt x="817" y="2095"/>
                      <a:pt x="831" y="2099"/>
                    </a:cubicBezTo>
                    <a:cubicBezTo>
                      <a:pt x="867" y="2108"/>
                      <a:pt x="893" y="2138"/>
                      <a:pt x="936" y="2125"/>
                    </a:cubicBezTo>
                    <a:cubicBezTo>
                      <a:pt x="952" y="2121"/>
                      <a:pt x="964" y="2100"/>
                      <a:pt x="980" y="2096"/>
                    </a:cubicBezTo>
                    <a:cubicBezTo>
                      <a:pt x="1012" y="2086"/>
                      <a:pt x="1013" y="2097"/>
                      <a:pt x="1032" y="2063"/>
                    </a:cubicBezTo>
                    <a:cubicBezTo>
                      <a:pt x="1051" y="2031"/>
                      <a:pt x="1062" y="2023"/>
                      <a:pt x="1093" y="2021"/>
                    </a:cubicBezTo>
                    <a:cubicBezTo>
                      <a:pt x="1094" y="2016"/>
                      <a:pt x="1094" y="2011"/>
                      <a:pt x="1093" y="2006"/>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5" name="Freeform 12">
                <a:extLst>
                  <a:ext uri="{FF2B5EF4-FFF2-40B4-BE49-F238E27FC236}">
                    <a16:creationId xmlns:a16="http://schemas.microsoft.com/office/drawing/2014/main" id="{84D212D6-0EE2-43C5-C365-408B8C0C64C4}"/>
                  </a:ext>
                </a:extLst>
              </p:cNvPr>
              <p:cNvSpPr>
                <a:spLocks/>
              </p:cNvSpPr>
              <p:nvPr/>
            </p:nvSpPr>
            <p:spPr bwMode="auto">
              <a:xfrm>
                <a:off x="6517663" y="4837689"/>
                <a:ext cx="777051" cy="1153073"/>
              </a:xfrm>
              <a:custGeom>
                <a:avLst/>
                <a:gdLst>
                  <a:gd name="T0" fmla="*/ 1347 w 1473"/>
                  <a:gd name="T1" fmla="*/ 1055 h 2186"/>
                  <a:gd name="T2" fmla="*/ 1334 w 1473"/>
                  <a:gd name="T3" fmla="*/ 728 h 2186"/>
                  <a:gd name="T4" fmla="*/ 1286 w 1473"/>
                  <a:gd name="T5" fmla="*/ 555 h 2186"/>
                  <a:gd name="T6" fmla="*/ 1209 w 1473"/>
                  <a:gd name="T7" fmla="*/ 394 h 2186"/>
                  <a:gd name="T8" fmla="*/ 1173 w 1473"/>
                  <a:gd name="T9" fmla="*/ 279 h 2186"/>
                  <a:gd name="T10" fmla="*/ 1049 w 1473"/>
                  <a:gd name="T11" fmla="*/ 0 h 2186"/>
                  <a:gd name="T12" fmla="*/ 950 w 1473"/>
                  <a:gd name="T13" fmla="*/ 25 h 2186"/>
                  <a:gd name="T14" fmla="*/ 847 w 1473"/>
                  <a:gd name="T15" fmla="*/ 71 h 2186"/>
                  <a:gd name="T16" fmla="*/ 684 w 1473"/>
                  <a:gd name="T17" fmla="*/ 89 h 2186"/>
                  <a:gd name="T18" fmla="*/ 588 w 1473"/>
                  <a:gd name="T19" fmla="*/ 122 h 2186"/>
                  <a:gd name="T20" fmla="*/ 479 w 1473"/>
                  <a:gd name="T21" fmla="*/ 171 h 2186"/>
                  <a:gd name="T22" fmla="*/ 416 w 1473"/>
                  <a:gd name="T23" fmla="*/ 247 h 2186"/>
                  <a:gd name="T24" fmla="*/ 305 w 1473"/>
                  <a:gd name="T25" fmla="*/ 244 h 2186"/>
                  <a:gd name="T26" fmla="*/ 225 w 1473"/>
                  <a:gd name="T27" fmla="*/ 309 h 2186"/>
                  <a:gd name="T28" fmla="*/ 216 w 1473"/>
                  <a:gd name="T29" fmla="*/ 437 h 2186"/>
                  <a:gd name="T30" fmla="*/ 219 w 1473"/>
                  <a:gd name="T31" fmla="*/ 638 h 2186"/>
                  <a:gd name="T32" fmla="*/ 233 w 1473"/>
                  <a:gd name="T33" fmla="*/ 739 h 2186"/>
                  <a:gd name="T34" fmla="*/ 127 w 1473"/>
                  <a:gd name="T35" fmla="*/ 782 h 2186"/>
                  <a:gd name="T36" fmla="*/ 175 w 1473"/>
                  <a:gd name="T37" fmla="*/ 854 h 2186"/>
                  <a:gd name="T38" fmla="*/ 163 w 1473"/>
                  <a:gd name="T39" fmla="*/ 891 h 2186"/>
                  <a:gd name="T40" fmla="*/ 183 w 1473"/>
                  <a:gd name="T41" fmla="*/ 968 h 2186"/>
                  <a:gd name="T42" fmla="*/ 113 w 1473"/>
                  <a:gd name="T43" fmla="*/ 1121 h 2186"/>
                  <a:gd name="T44" fmla="*/ 66 w 1473"/>
                  <a:gd name="T45" fmla="*/ 1232 h 2186"/>
                  <a:gd name="T46" fmla="*/ 20 w 1473"/>
                  <a:gd name="T47" fmla="*/ 1382 h 2186"/>
                  <a:gd name="T48" fmla="*/ 57 w 1473"/>
                  <a:gd name="T49" fmla="*/ 1461 h 2186"/>
                  <a:gd name="T50" fmla="*/ 129 w 1473"/>
                  <a:gd name="T51" fmla="*/ 1559 h 2186"/>
                  <a:gd name="T52" fmla="*/ 145 w 1473"/>
                  <a:gd name="T53" fmla="*/ 1615 h 2186"/>
                  <a:gd name="T54" fmla="*/ 110 w 1473"/>
                  <a:gd name="T55" fmla="*/ 1717 h 2186"/>
                  <a:gd name="T56" fmla="*/ 158 w 1473"/>
                  <a:gd name="T57" fmla="*/ 1800 h 2186"/>
                  <a:gd name="T58" fmla="*/ 129 w 1473"/>
                  <a:gd name="T59" fmla="*/ 1901 h 2186"/>
                  <a:gd name="T60" fmla="*/ 145 w 1473"/>
                  <a:gd name="T61" fmla="*/ 1916 h 2186"/>
                  <a:gd name="T62" fmla="*/ 225 w 1473"/>
                  <a:gd name="T63" fmla="*/ 1957 h 2186"/>
                  <a:gd name="T64" fmla="*/ 356 w 1473"/>
                  <a:gd name="T65" fmla="*/ 2009 h 2186"/>
                  <a:gd name="T66" fmla="*/ 435 w 1473"/>
                  <a:gd name="T67" fmla="*/ 2018 h 2186"/>
                  <a:gd name="T68" fmla="*/ 477 w 1473"/>
                  <a:gd name="T69" fmla="*/ 2098 h 2186"/>
                  <a:gd name="T70" fmla="*/ 549 w 1473"/>
                  <a:gd name="T71" fmla="*/ 2160 h 2186"/>
                  <a:gd name="T72" fmla="*/ 660 w 1473"/>
                  <a:gd name="T73" fmla="*/ 2115 h 2186"/>
                  <a:gd name="T74" fmla="*/ 770 w 1473"/>
                  <a:gd name="T75" fmla="*/ 2147 h 2186"/>
                  <a:gd name="T76" fmla="*/ 844 w 1473"/>
                  <a:gd name="T77" fmla="*/ 1973 h 2186"/>
                  <a:gd name="T78" fmla="*/ 978 w 1473"/>
                  <a:gd name="T79" fmla="*/ 1895 h 2186"/>
                  <a:gd name="T80" fmla="*/ 1039 w 1473"/>
                  <a:gd name="T81" fmla="*/ 1907 h 2186"/>
                  <a:gd name="T82" fmla="*/ 1067 w 1473"/>
                  <a:gd name="T83" fmla="*/ 1902 h 2186"/>
                  <a:gd name="T84" fmla="*/ 1067 w 1473"/>
                  <a:gd name="T85" fmla="*/ 1902 h 2186"/>
                  <a:gd name="T86" fmla="*/ 1102 w 1473"/>
                  <a:gd name="T87" fmla="*/ 1879 h 2186"/>
                  <a:gd name="T88" fmla="*/ 1134 w 1473"/>
                  <a:gd name="T89" fmla="*/ 1838 h 2186"/>
                  <a:gd name="T90" fmla="*/ 1188 w 1473"/>
                  <a:gd name="T91" fmla="*/ 1788 h 2186"/>
                  <a:gd name="T92" fmla="*/ 1257 w 1473"/>
                  <a:gd name="T93" fmla="*/ 1751 h 2186"/>
                  <a:gd name="T94" fmla="*/ 1215 w 1473"/>
                  <a:gd name="T95" fmla="*/ 1687 h 2186"/>
                  <a:gd name="T96" fmla="*/ 1273 w 1473"/>
                  <a:gd name="T97" fmla="*/ 1647 h 2186"/>
                  <a:gd name="T98" fmla="*/ 1247 w 1473"/>
                  <a:gd name="T99" fmla="*/ 1604 h 2186"/>
                  <a:gd name="T100" fmla="*/ 1282 w 1473"/>
                  <a:gd name="T101" fmla="*/ 1565 h 2186"/>
                  <a:gd name="T102" fmla="*/ 1270 w 1473"/>
                  <a:gd name="T103" fmla="*/ 1536 h 2186"/>
                  <a:gd name="T104" fmla="*/ 1301 w 1473"/>
                  <a:gd name="T105" fmla="*/ 1461 h 2186"/>
                  <a:gd name="T106" fmla="*/ 1322 w 1473"/>
                  <a:gd name="T107" fmla="*/ 1406 h 2186"/>
                  <a:gd name="T108" fmla="*/ 1324 w 1473"/>
                  <a:gd name="T109" fmla="*/ 1335 h 2186"/>
                  <a:gd name="T110" fmla="*/ 1409 w 1473"/>
                  <a:gd name="T111" fmla="*/ 1297 h 2186"/>
                  <a:gd name="T112" fmla="*/ 1372 w 1473"/>
                  <a:gd name="T113" fmla="*/ 1246 h 2186"/>
                  <a:gd name="T114" fmla="*/ 1389 w 1473"/>
                  <a:gd name="T115" fmla="*/ 1080 h 2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73" h="2186">
                    <a:moveTo>
                      <a:pt x="1389" y="1080"/>
                    </a:moveTo>
                    <a:cubicBezTo>
                      <a:pt x="1395" y="1019"/>
                      <a:pt x="1372" y="1029"/>
                      <a:pt x="1347" y="1055"/>
                    </a:cubicBezTo>
                    <a:cubicBezTo>
                      <a:pt x="1322" y="1082"/>
                      <a:pt x="1320" y="1040"/>
                      <a:pt x="1339" y="954"/>
                    </a:cubicBezTo>
                    <a:cubicBezTo>
                      <a:pt x="1359" y="868"/>
                      <a:pt x="1345" y="753"/>
                      <a:pt x="1334" y="728"/>
                    </a:cubicBezTo>
                    <a:cubicBezTo>
                      <a:pt x="1322" y="703"/>
                      <a:pt x="1293" y="678"/>
                      <a:pt x="1311" y="640"/>
                    </a:cubicBezTo>
                    <a:cubicBezTo>
                      <a:pt x="1328" y="601"/>
                      <a:pt x="1301" y="559"/>
                      <a:pt x="1286" y="555"/>
                    </a:cubicBezTo>
                    <a:cubicBezTo>
                      <a:pt x="1270" y="551"/>
                      <a:pt x="1261" y="527"/>
                      <a:pt x="1230" y="503"/>
                    </a:cubicBezTo>
                    <a:cubicBezTo>
                      <a:pt x="1198" y="479"/>
                      <a:pt x="1167" y="412"/>
                      <a:pt x="1209" y="394"/>
                    </a:cubicBezTo>
                    <a:cubicBezTo>
                      <a:pt x="1251" y="376"/>
                      <a:pt x="1224" y="344"/>
                      <a:pt x="1195" y="332"/>
                    </a:cubicBezTo>
                    <a:cubicBezTo>
                      <a:pt x="1166" y="319"/>
                      <a:pt x="1141" y="305"/>
                      <a:pt x="1173" y="279"/>
                    </a:cubicBezTo>
                    <a:cubicBezTo>
                      <a:pt x="1205" y="254"/>
                      <a:pt x="1190" y="226"/>
                      <a:pt x="1163" y="173"/>
                    </a:cubicBezTo>
                    <a:cubicBezTo>
                      <a:pt x="1149" y="145"/>
                      <a:pt x="1097" y="68"/>
                      <a:pt x="1049" y="0"/>
                    </a:cubicBezTo>
                    <a:cubicBezTo>
                      <a:pt x="1046" y="0"/>
                      <a:pt x="1043" y="2"/>
                      <a:pt x="1040" y="2"/>
                    </a:cubicBezTo>
                    <a:cubicBezTo>
                      <a:pt x="1015" y="5"/>
                      <a:pt x="966" y="3"/>
                      <a:pt x="950" y="25"/>
                    </a:cubicBezTo>
                    <a:cubicBezTo>
                      <a:pt x="932" y="50"/>
                      <a:pt x="946" y="81"/>
                      <a:pt x="911" y="91"/>
                    </a:cubicBezTo>
                    <a:cubicBezTo>
                      <a:pt x="883" y="100"/>
                      <a:pt x="869" y="79"/>
                      <a:pt x="847" y="71"/>
                    </a:cubicBezTo>
                    <a:cubicBezTo>
                      <a:pt x="790" y="49"/>
                      <a:pt x="770" y="151"/>
                      <a:pt x="715" y="105"/>
                    </a:cubicBezTo>
                    <a:cubicBezTo>
                      <a:pt x="701" y="94"/>
                      <a:pt x="708" y="87"/>
                      <a:pt x="684" y="89"/>
                    </a:cubicBezTo>
                    <a:cubicBezTo>
                      <a:pt x="674" y="89"/>
                      <a:pt x="668" y="91"/>
                      <a:pt x="658" y="94"/>
                    </a:cubicBezTo>
                    <a:cubicBezTo>
                      <a:pt x="635" y="103"/>
                      <a:pt x="613" y="113"/>
                      <a:pt x="588" y="122"/>
                    </a:cubicBezTo>
                    <a:cubicBezTo>
                      <a:pt x="570" y="128"/>
                      <a:pt x="556" y="143"/>
                      <a:pt x="538" y="151"/>
                    </a:cubicBezTo>
                    <a:cubicBezTo>
                      <a:pt x="519" y="159"/>
                      <a:pt x="497" y="158"/>
                      <a:pt x="479" y="171"/>
                    </a:cubicBezTo>
                    <a:cubicBezTo>
                      <a:pt x="461" y="185"/>
                      <a:pt x="464" y="198"/>
                      <a:pt x="454" y="217"/>
                    </a:cubicBezTo>
                    <a:cubicBezTo>
                      <a:pt x="446" y="231"/>
                      <a:pt x="428" y="239"/>
                      <a:pt x="416" y="247"/>
                    </a:cubicBezTo>
                    <a:cubicBezTo>
                      <a:pt x="392" y="264"/>
                      <a:pt x="354" y="289"/>
                      <a:pt x="324" y="267"/>
                    </a:cubicBezTo>
                    <a:cubicBezTo>
                      <a:pt x="315" y="261"/>
                      <a:pt x="309" y="253"/>
                      <a:pt x="305" y="244"/>
                    </a:cubicBezTo>
                    <a:cubicBezTo>
                      <a:pt x="301" y="251"/>
                      <a:pt x="297" y="260"/>
                      <a:pt x="289" y="270"/>
                    </a:cubicBezTo>
                    <a:cubicBezTo>
                      <a:pt x="274" y="291"/>
                      <a:pt x="238" y="291"/>
                      <a:pt x="225" y="309"/>
                    </a:cubicBezTo>
                    <a:cubicBezTo>
                      <a:pt x="215" y="326"/>
                      <a:pt x="231" y="354"/>
                      <a:pt x="233" y="370"/>
                    </a:cubicBezTo>
                    <a:cubicBezTo>
                      <a:pt x="238" y="395"/>
                      <a:pt x="229" y="414"/>
                      <a:pt x="216" y="437"/>
                    </a:cubicBezTo>
                    <a:cubicBezTo>
                      <a:pt x="185" y="494"/>
                      <a:pt x="217" y="533"/>
                      <a:pt x="214" y="589"/>
                    </a:cubicBezTo>
                    <a:cubicBezTo>
                      <a:pt x="213" y="607"/>
                      <a:pt x="211" y="621"/>
                      <a:pt x="219" y="638"/>
                    </a:cubicBezTo>
                    <a:cubicBezTo>
                      <a:pt x="228" y="656"/>
                      <a:pt x="231" y="658"/>
                      <a:pt x="234" y="679"/>
                    </a:cubicBezTo>
                    <a:cubicBezTo>
                      <a:pt x="237" y="701"/>
                      <a:pt x="240" y="718"/>
                      <a:pt x="233" y="739"/>
                    </a:cubicBezTo>
                    <a:cubicBezTo>
                      <a:pt x="213" y="742"/>
                      <a:pt x="196" y="728"/>
                      <a:pt x="175" y="728"/>
                    </a:cubicBezTo>
                    <a:cubicBezTo>
                      <a:pt x="147" y="727"/>
                      <a:pt x="113" y="749"/>
                      <a:pt x="127" y="782"/>
                    </a:cubicBezTo>
                    <a:cubicBezTo>
                      <a:pt x="136" y="805"/>
                      <a:pt x="199" y="799"/>
                      <a:pt x="191" y="838"/>
                    </a:cubicBezTo>
                    <a:cubicBezTo>
                      <a:pt x="189" y="847"/>
                      <a:pt x="179" y="845"/>
                      <a:pt x="175" y="854"/>
                    </a:cubicBezTo>
                    <a:cubicBezTo>
                      <a:pt x="173" y="859"/>
                      <a:pt x="173" y="867"/>
                      <a:pt x="170" y="872"/>
                    </a:cubicBezTo>
                    <a:cubicBezTo>
                      <a:pt x="167" y="879"/>
                      <a:pt x="168" y="885"/>
                      <a:pt x="163" y="891"/>
                    </a:cubicBezTo>
                    <a:cubicBezTo>
                      <a:pt x="159" y="897"/>
                      <a:pt x="147" y="897"/>
                      <a:pt x="145" y="900"/>
                    </a:cubicBezTo>
                    <a:cubicBezTo>
                      <a:pt x="125" y="931"/>
                      <a:pt x="176" y="940"/>
                      <a:pt x="183" y="968"/>
                    </a:cubicBezTo>
                    <a:cubicBezTo>
                      <a:pt x="192" y="1004"/>
                      <a:pt x="174" y="1041"/>
                      <a:pt x="158" y="1071"/>
                    </a:cubicBezTo>
                    <a:cubicBezTo>
                      <a:pt x="148" y="1091"/>
                      <a:pt x="133" y="1108"/>
                      <a:pt x="113" y="1121"/>
                    </a:cubicBezTo>
                    <a:cubicBezTo>
                      <a:pt x="101" y="1128"/>
                      <a:pt x="86" y="1130"/>
                      <a:pt x="77" y="1142"/>
                    </a:cubicBezTo>
                    <a:cubicBezTo>
                      <a:pt x="58" y="1167"/>
                      <a:pt x="74" y="1205"/>
                      <a:pt x="66" y="1232"/>
                    </a:cubicBezTo>
                    <a:cubicBezTo>
                      <a:pt x="58" y="1257"/>
                      <a:pt x="24" y="1283"/>
                      <a:pt x="21" y="1313"/>
                    </a:cubicBezTo>
                    <a:cubicBezTo>
                      <a:pt x="0" y="1326"/>
                      <a:pt x="8" y="1365"/>
                      <a:pt x="20" y="1382"/>
                    </a:cubicBezTo>
                    <a:cubicBezTo>
                      <a:pt x="30" y="1397"/>
                      <a:pt x="44" y="1402"/>
                      <a:pt x="50" y="1421"/>
                    </a:cubicBezTo>
                    <a:cubicBezTo>
                      <a:pt x="54" y="1433"/>
                      <a:pt x="53" y="1448"/>
                      <a:pt x="57" y="1461"/>
                    </a:cubicBezTo>
                    <a:cubicBezTo>
                      <a:pt x="67" y="1492"/>
                      <a:pt x="83" y="1512"/>
                      <a:pt x="109" y="1533"/>
                    </a:cubicBezTo>
                    <a:cubicBezTo>
                      <a:pt x="121" y="1543"/>
                      <a:pt x="130" y="1538"/>
                      <a:pt x="129" y="1559"/>
                    </a:cubicBezTo>
                    <a:cubicBezTo>
                      <a:pt x="129" y="1573"/>
                      <a:pt x="119" y="1587"/>
                      <a:pt x="104" y="1584"/>
                    </a:cubicBezTo>
                    <a:cubicBezTo>
                      <a:pt x="102" y="1624"/>
                      <a:pt x="127" y="1601"/>
                      <a:pt x="145" y="1615"/>
                    </a:cubicBezTo>
                    <a:cubicBezTo>
                      <a:pt x="174" y="1637"/>
                      <a:pt x="132" y="1647"/>
                      <a:pt x="121" y="1658"/>
                    </a:cubicBezTo>
                    <a:cubicBezTo>
                      <a:pt x="106" y="1674"/>
                      <a:pt x="114" y="1696"/>
                      <a:pt x="110" y="1717"/>
                    </a:cubicBezTo>
                    <a:cubicBezTo>
                      <a:pt x="106" y="1744"/>
                      <a:pt x="106" y="1743"/>
                      <a:pt x="131" y="1757"/>
                    </a:cubicBezTo>
                    <a:cubicBezTo>
                      <a:pt x="148" y="1766"/>
                      <a:pt x="163" y="1775"/>
                      <a:pt x="158" y="1800"/>
                    </a:cubicBezTo>
                    <a:cubicBezTo>
                      <a:pt x="154" y="1819"/>
                      <a:pt x="129" y="1833"/>
                      <a:pt x="123" y="1850"/>
                    </a:cubicBezTo>
                    <a:cubicBezTo>
                      <a:pt x="118" y="1867"/>
                      <a:pt x="128" y="1884"/>
                      <a:pt x="129" y="1901"/>
                    </a:cubicBezTo>
                    <a:cubicBezTo>
                      <a:pt x="130" y="1906"/>
                      <a:pt x="130" y="1911"/>
                      <a:pt x="129" y="1916"/>
                    </a:cubicBezTo>
                    <a:cubicBezTo>
                      <a:pt x="134" y="1916"/>
                      <a:pt x="139" y="1916"/>
                      <a:pt x="145" y="1916"/>
                    </a:cubicBezTo>
                    <a:cubicBezTo>
                      <a:pt x="159" y="1916"/>
                      <a:pt x="174" y="1913"/>
                      <a:pt x="187" y="1920"/>
                    </a:cubicBezTo>
                    <a:cubicBezTo>
                      <a:pt x="204" y="1928"/>
                      <a:pt x="208" y="1948"/>
                      <a:pt x="225" y="1957"/>
                    </a:cubicBezTo>
                    <a:cubicBezTo>
                      <a:pt x="259" y="1975"/>
                      <a:pt x="308" y="1956"/>
                      <a:pt x="340" y="1985"/>
                    </a:cubicBezTo>
                    <a:cubicBezTo>
                      <a:pt x="348" y="1992"/>
                      <a:pt x="343" y="2002"/>
                      <a:pt x="356" y="2009"/>
                    </a:cubicBezTo>
                    <a:cubicBezTo>
                      <a:pt x="363" y="2013"/>
                      <a:pt x="374" y="2009"/>
                      <a:pt x="382" y="2010"/>
                    </a:cubicBezTo>
                    <a:cubicBezTo>
                      <a:pt x="399" y="2012"/>
                      <a:pt x="417" y="2016"/>
                      <a:pt x="435" y="2018"/>
                    </a:cubicBezTo>
                    <a:cubicBezTo>
                      <a:pt x="464" y="2021"/>
                      <a:pt x="515" y="2017"/>
                      <a:pt x="501" y="2064"/>
                    </a:cubicBezTo>
                    <a:cubicBezTo>
                      <a:pt x="497" y="2078"/>
                      <a:pt x="478" y="2084"/>
                      <a:pt x="477" y="2098"/>
                    </a:cubicBezTo>
                    <a:cubicBezTo>
                      <a:pt x="476" y="2113"/>
                      <a:pt x="494" y="2129"/>
                      <a:pt x="505" y="2138"/>
                    </a:cubicBezTo>
                    <a:cubicBezTo>
                      <a:pt x="517" y="2147"/>
                      <a:pt x="536" y="2152"/>
                      <a:pt x="549" y="2160"/>
                    </a:cubicBezTo>
                    <a:cubicBezTo>
                      <a:pt x="561" y="2167"/>
                      <a:pt x="572" y="2180"/>
                      <a:pt x="590" y="2182"/>
                    </a:cubicBezTo>
                    <a:cubicBezTo>
                      <a:pt x="635" y="2186"/>
                      <a:pt x="620" y="2127"/>
                      <a:pt x="660" y="2115"/>
                    </a:cubicBezTo>
                    <a:cubicBezTo>
                      <a:pt x="677" y="2110"/>
                      <a:pt x="713" y="2111"/>
                      <a:pt x="730" y="2115"/>
                    </a:cubicBezTo>
                    <a:cubicBezTo>
                      <a:pt x="748" y="2120"/>
                      <a:pt x="757" y="2144"/>
                      <a:pt x="770" y="2147"/>
                    </a:cubicBezTo>
                    <a:cubicBezTo>
                      <a:pt x="804" y="2157"/>
                      <a:pt x="802" y="2093"/>
                      <a:pt x="809" y="2072"/>
                    </a:cubicBezTo>
                    <a:cubicBezTo>
                      <a:pt x="819" y="2037"/>
                      <a:pt x="837" y="2010"/>
                      <a:pt x="844" y="1973"/>
                    </a:cubicBezTo>
                    <a:cubicBezTo>
                      <a:pt x="852" y="1927"/>
                      <a:pt x="855" y="1860"/>
                      <a:pt x="918" y="1873"/>
                    </a:cubicBezTo>
                    <a:cubicBezTo>
                      <a:pt x="942" y="1879"/>
                      <a:pt x="962" y="1885"/>
                      <a:pt x="978" y="1895"/>
                    </a:cubicBezTo>
                    <a:cubicBezTo>
                      <a:pt x="981" y="1884"/>
                      <a:pt x="986" y="1876"/>
                      <a:pt x="994" y="1874"/>
                    </a:cubicBezTo>
                    <a:cubicBezTo>
                      <a:pt x="1020" y="1867"/>
                      <a:pt x="1033" y="1888"/>
                      <a:pt x="1039" y="1907"/>
                    </a:cubicBezTo>
                    <a:cubicBezTo>
                      <a:pt x="1048" y="1938"/>
                      <a:pt x="1050" y="1923"/>
                      <a:pt x="1070" y="1905"/>
                    </a:cubicBezTo>
                    <a:cubicBezTo>
                      <a:pt x="1069" y="1904"/>
                      <a:pt x="1067" y="1903"/>
                      <a:pt x="1067" y="1902"/>
                    </a:cubicBezTo>
                    <a:cubicBezTo>
                      <a:pt x="1064" y="1903"/>
                      <a:pt x="1061" y="1902"/>
                      <a:pt x="1059" y="1899"/>
                    </a:cubicBezTo>
                    <a:cubicBezTo>
                      <a:pt x="1063" y="1900"/>
                      <a:pt x="1064" y="1900"/>
                      <a:pt x="1067" y="1902"/>
                    </a:cubicBezTo>
                    <a:cubicBezTo>
                      <a:pt x="1074" y="1901"/>
                      <a:pt x="1083" y="1892"/>
                      <a:pt x="1088" y="1887"/>
                    </a:cubicBezTo>
                    <a:cubicBezTo>
                      <a:pt x="1093" y="1883"/>
                      <a:pt x="1098" y="1885"/>
                      <a:pt x="1102" y="1879"/>
                    </a:cubicBezTo>
                    <a:cubicBezTo>
                      <a:pt x="1105" y="1875"/>
                      <a:pt x="1102" y="1864"/>
                      <a:pt x="1104" y="1858"/>
                    </a:cubicBezTo>
                    <a:cubicBezTo>
                      <a:pt x="1111" y="1843"/>
                      <a:pt x="1121" y="1847"/>
                      <a:pt x="1134" y="1838"/>
                    </a:cubicBezTo>
                    <a:cubicBezTo>
                      <a:pt x="1144" y="1831"/>
                      <a:pt x="1152" y="1807"/>
                      <a:pt x="1166" y="1823"/>
                    </a:cubicBezTo>
                    <a:cubicBezTo>
                      <a:pt x="1168" y="1807"/>
                      <a:pt x="1185" y="1804"/>
                      <a:pt x="1188" y="1788"/>
                    </a:cubicBezTo>
                    <a:cubicBezTo>
                      <a:pt x="1191" y="1772"/>
                      <a:pt x="1185" y="1754"/>
                      <a:pt x="1186" y="1738"/>
                    </a:cubicBezTo>
                    <a:cubicBezTo>
                      <a:pt x="1205" y="1743"/>
                      <a:pt x="1245" y="1771"/>
                      <a:pt x="1257" y="1751"/>
                    </a:cubicBezTo>
                    <a:cubicBezTo>
                      <a:pt x="1272" y="1724"/>
                      <a:pt x="1172" y="1714"/>
                      <a:pt x="1211" y="1683"/>
                    </a:cubicBezTo>
                    <a:cubicBezTo>
                      <a:pt x="1213" y="1683"/>
                      <a:pt x="1215" y="1685"/>
                      <a:pt x="1215" y="1687"/>
                    </a:cubicBezTo>
                    <a:cubicBezTo>
                      <a:pt x="1215" y="1661"/>
                      <a:pt x="1293" y="1680"/>
                      <a:pt x="1285" y="1648"/>
                    </a:cubicBezTo>
                    <a:cubicBezTo>
                      <a:pt x="1282" y="1648"/>
                      <a:pt x="1276" y="1648"/>
                      <a:pt x="1273" y="1647"/>
                    </a:cubicBezTo>
                    <a:cubicBezTo>
                      <a:pt x="1260" y="1641"/>
                      <a:pt x="1250" y="1643"/>
                      <a:pt x="1242" y="1629"/>
                    </a:cubicBezTo>
                    <a:cubicBezTo>
                      <a:pt x="1234" y="1615"/>
                      <a:pt x="1236" y="1609"/>
                      <a:pt x="1247" y="1604"/>
                    </a:cubicBezTo>
                    <a:cubicBezTo>
                      <a:pt x="1261" y="1597"/>
                      <a:pt x="1267" y="1604"/>
                      <a:pt x="1279" y="1592"/>
                    </a:cubicBezTo>
                    <a:cubicBezTo>
                      <a:pt x="1287" y="1583"/>
                      <a:pt x="1288" y="1579"/>
                      <a:pt x="1282" y="1565"/>
                    </a:cubicBezTo>
                    <a:cubicBezTo>
                      <a:pt x="1279" y="1559"/>
                      <a:pt x="1273" y="1556"/>
                      <a:pt x="1270" y="1550"/>
                    </a:cubicBezTo>
                    <a:cubicBezTo>
                      <a:pt x="1269" y="1546"/>
                      <a:pt x="1271" y="1540"/>
                      <a:pt x="1270" y="1536"/>
                    </a:cubicBezTo>
                    <a:cubicBezTo>
                      <a:pt x="1268" y="1521"/>
                      <a:pt x="1262" y="1501"/>
                      <a:pt x="1270" y="1487"/>
                    </a:cubicBezTo>
                    <a:cubicBezTo>
                      <a:pt x="1278" y="1474"/>
                      <a:pt x="1297" y="1476"/>
                      <a:pt x="1301" y="1461"/>
                    </a:cubicBezTo>
                    <a:cubicBezTo>
                      <a:pt x="1304" y="1448"/>
                      <a:pt x="1292" y="1440"/>
                      <a:pt x="1303" y="1428"/>
                    </a:cubicBezTo>
                    <a:cubicBezTo>
                      <a:pt x="1313" y="1416"/>
                      <a:pt x="1325" y="1426"/>
                      <a:pt x="1322" y="1406"/>
                    </a:cubicBezTo>
                    <a:cubicBezTo>
                      <a:pt x="1320" y="1393"/>
                      <a:pt x="1305" y="1387"/>
                      <a:pt x="1305" y="1370"/>
                    </a:cubicBezTo>
                    <a:cubicBezTo>
                      <a:pt x="1305" y="1357"/>
                      <a:pt x="1308" y="1336"/>
                      <a:pt x="1324" y="1335"/>
                    </a:cubicBezTo>
                    <a:cubicBezTo>
                      <a:pt x="1336" y="1334"/>
                      <a:pt x="1342" y="1345"/>
                      <a:pt x="1357" y="1342"/>
                    </a:cubicBezTo>
                    <a:cubicBezTo>
                      <a:pt x="1379" y="1336"/>
                      <a:pt x="1404" y="1321"/>
                      <a:pt x="1409" y="1297"/>
                    </a:cubicBezTo>
                    <a:cubicBezTo>
                      <a:pt x="1410" y="1287"/>
                      <a:pt x="1409" y="1263"/>
                      <a:pt x="1402" y="1254"/>
                    </a:cubicBezTo>
                    <a:cubicBezTo>
                      <a:pt x="1394" y="1243"/>
                      <a:pt x="1384" y="1249"/>
                      <a:pt x="1372" y="1246"/>
                    </a:cubicBezTo>
                    <a:cubicBezTo>
                      <a:pt x="1374" y="1211"/>
                      <a:pt x="1384" y="1200"/>
                      <a:pt x="1414" y="1184"/>
                    </a:cubicBezTo>
                    <a:cubicBezTo>
                      <a:pt x="1473" y="1153"/>
                      <a:pt x="1386" y="1115"/>
                      <a:pt x="1389" y="1080"/>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6" name="Freeform 13">
                <a:extLst>
                  <a:ext uri="{FF2B5EF4-FFF2-40B4-BE49-F238E27FC236}">
                    <a16:creationId xmlns:a16="http://schemas.microsoft.com/office/drawing/2014/main" id="{49758B23-5A9E-D59C-71D5-C9838B615C97}"/>
                  </a:ext>
                </a:extLst>
              </p:cNvPr>
              <p:cNvSpPr>
                <a:spLocks/>
              </p:cNvSpPr>
              <p:nvPr/>
            </p:nvSpPr>
            <p:spPr bwMode="auto">
              <a:xfrm>
                <a:off x="5934875" y="5725940"/>
                <a:ext cx="578100" cy="950548"/>
              </a:xfrm>
              <a:custGeom>
                <a:avLst/>
                <a:gdLst>
                  <a:gd name="T0" fmla="*/ 774 w 1096"/>
                  <a:gd name="T1" fmla="*/ 1392 h 1802"/>
                  <a:gd name="T2" fmla="*/ 879 w 1096"/>
                  <a:gd name="T3" fmla="*/ 1326 h 1802"/>
                  <a:gd name="T4" fmla="*/ 927 w 1096"/>
                  <a:gd name="T5" fmla="*/ 1144 h 1802"/>
                  <a:gd name="T6" fmla="*/ 956 w 1096"/>
                  <a:gd name="T7" fmla="*/ 1100 h 1802"/>
                  <a:gd name="T8" fmla="*/ 981 w 1096"/>
                  <a:gd name="T9" fmla="*/ 1046 h 1802"/>
                  <a:gd name="T10" fmla="*/ 1030 w 1096"/>
                  <a:gd name="T11" fmla="*/ 976 h 1802"/>
                  <a:gd name="T12" fmla="*/ 1071 w 1096"/>
                  <a:gd name="T13" fmla="*/ 864 h 1802"/>
                  <a:gd name="T14" fmla="*/ 1022 w 1096"/>
                  <a:gd name="T15" fmla="*/ 720 h 1802"/>
                  <a:gd name="T16" fmla="*/ 1032 w 1096"/>
                  <a:gd name="T17" fmla="*/ 631 h 1802"/>
                  <a:gd name="T18" fmla="*/ 1066 w 1096"/>
                  <a:gd name="T19" fmla="*/ 554 h 1802"/>
                  <a:gd name="T20" fmla="*/ 1055 w 1096"/>
                  <a:gd name="T21" fmla="*/ 441 h 1802"/>
                  <a:gd name="T22" fmla="*/ 1020 w 1096"/>
                  <a:gd name="T23" fmla="*/ 376 h 1802"/>
                  <a:gd name="T24" fmla="*/ 972 w 1096"/>
                  <a:gd name="T25" fmla="*/ 310 h 1802"/>
                  <a:gd name="T26" fmla="*/ 921 w 1096"/>
                  <a:gd name="T27" fmla="*/ 256 h 1802"/>
                  <a:gd name="T28" fmla="*/ 822 w 1096"/>
                  <a:gd name="T29" fmla="*/ 167 h 1802"/>
                  <a:gd name="T30" fmla="*/ 784 w 1096"/>
                  <a:gd name="T31" fmla="*/ 139 h 1802"/>
                  <a:gd name="T32" fmla="*/ 592 w 1096"/>
                  <a:gd name="T33" fmla="*/ 102 h 1802"/>
                  <a:gd name="T34" fmla="*/ 527 w 1096"/>
                  <a:gd name="T35" fmla="*/ 64 h 1802"/>
                  <a:gd name="T36" fmla="*/ 505 w 1096"/>
                  <a:gd name="T37" fmla="*/ 0 h 1802"/>
                  <a:gd name="T38" fmla="*/ 403 w 1096"/>
                  <a:gd name="T39" fmla="*/ 35 h 1802"/>
                  <a:gd name="T40" fmla="*/ 328 w 1096"/>
                  <a:gd name="T41" fmla="*/ 35 h 1802"/>
                  <a:gd name="T42" fmla="*/ 278 w 1096"/>
                  <a:gd name="T43" fmla="*/ 233 h 1802"/>
                  <a:gd name="T44" fmla="*/ 141 w 1096"/>
                  <a:gd name="T45" fmla="*/ 537 h 1802"/>
                  <a:gd name="T46" fmla="*/ 0 w 1096"/>
                  <a:gd name="T47" fmla="*/ 759 h 1802"/>
                  <a:gd name="T48" fmla="*/ 143 w 1096"/>
                  <a:gd name="T49" fmla="*/ 815 h 1802"/>
                  <a:gd name="T50" fmla="*/ 312 w 1096"/>
                  <a:gd name="T51" fmla="*/ 1045 h 1802"/>
                  <a:gd name="T52" fmla="*/ 284 w 1096"/>
                  <a:gd name="T53" fmla="*/ 1171 h 1802"/>
                  <a:gd name="T54" fmla="*/ 197 w 1096"/>
                  <a:gd name="T55" fmla="*/ 1218 h 1802"/>
                  <a:gd name="T56" fmla="*/ 143 w 1096"/>
                  <a:gd name="T57" fmla="*/ 1275 h 1802"/>
                  <a:gd name="T58" fmla="*/ 136 w 1096"/>
                  <a:gd name="T59" fmla="*/ 1364 h 1802"/>
                  <a:gd name="T60" fmla="*/ 99 w 1096"/>
                  <a:gd name="T61" fmla="*/ 1462 h 1802"/>
                  <a:gd name="T62" fmla="*/ 97 w 1096"/>
                  <a:gd name="T63" fmla="*/ 1508 h 1802"/>
                  <a:gd name="T64" fmla="*/ 110 w 1096"/>
                  <a:gd name="T65" fmla="*/ 1638 h 1802"/>
                  <a:gd name="T66" fmla="*/ 181 w 1096"/>
                  <a:gd name="T67" fmla="*/ 1685 h 1802"/>
                  <a:gd name="T68" fmla="*/ 354 w 1096"/>
                  <a:gd name="T69" fmla="*/ 1696 h 1802"/>
                  <a:gd name="T70" fmla="*/ 483 w 1096"/>
                  <a:gd name="T71" fmla="*/ 1768 h 1802"/>
                  <a:gd name="T72" fmla="*/ 555 w 1096"/>
                  <a:gd name="T73" fmla="*/ 1787 h 1802"/>
                  <a:gd name="T74" fmla="*/ 633 w 1096"/>
                  <a:gd name="T75" fmla="*/ 1781 h 1802"/>
                  <a:gd name="T76" fmla="*/ 741 w 1096"/>
                  <a:gd name="T77" fmla="*/ 1689 h 1802"/>
                  <a:gd name="T78" fmla="*/ 724 w 1096"/>
                  <a:gd name="T79" fmla="*/ 1596 h 1802"/>
                  <a:gd name="T80" fmla="*/ 738 w 1096"/>
                  <a:gd name="T81" fmla="*/ 1508 h 18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96" h="1802">
                    <a:moveTo>
                      <a:pt x="736" y="1393"/>
                    </a:moveTo>
                    <a:cubicBezTo>
                      <a:pt x="742" y="1388"/>
                      <a:pt x="766" y="1393"/>
                      <a:pt x="774" y="1392"/>
                    </a:cubicBezTo>
                    <a:cubicBezTo>
                      <a:pt x="794" y="1392"/>
                      <a:pt x="808" y="1386"/>
                      <a:pt x="826" y="1382"/>
                    </a:cubicBezTo>
                    <a:cubicBezTo>
                      <a:pt x="868" y="1373"/>
                      <a:pt x="864" y="1364"/>
                      <a:pt x="879" y="1326"/>
                    </a:cubicBezTo>
                    <a:cubicBezTo>
                      <a:pt x="892" y="1293"/>
                      <a:pt x="915" y="1262"/>
                      <a:pt x="926" y="1227"/>
                    </a:cubicBezTo>
                    <a:cubicBezTo>
                      <a:pt x="934" y="1200"/>
                      <a:pt x="928" y="1172"/>
                      <a:pt x="927" y="1144"/>
                    </a:cubicBezTo>
                    <a:cubicBezTo>
                      <a:pt x="926" y="1122"/>
                      <a:pt x="923" y="1122"/>
                      <a:pt x="938" y="1107"/>
                    </a:cubicBezTo>
                    <a:cubicBezTo>
                      <a:pt x="943" y="1103"/>
                      <a:pt x="952" y="1105"/>
                      <a:pt x="956" y="1100"/>
                    </a:cubicBezTo>
                    <a:cubicBezTo>
                      <a:pt x="960" y="1095"/>
                      <a:pt x="958" y="1085"/>
                      <a:pt x="961" y="1080"/>
                    </a:cubicBezTo>
                    <a:cubicBezTo>
                      <a:pt x="968" y="1070"/>
                      <a:pt x="977" y="1059"/>
                      <a:pt x="981" y="1046"/>
                    </a:cubicBezTo>
                    <a:cubicBezTo>
                      <a:pt x="988" y="1027"/>
                      <a:pt x="977" y="1019"/>
                      <a:pt x="991" y="1003"/>
                    </a:cubicBezTo>
                    <a:cubicBezTo>
                      <a:pt x="1001" y="991"/>
                      <a:pt x="1021" y="989"/>
                      <a:pt x="1030" y="976"/>
                    </a:cubicBezTo>
                    <a:cubicBezTo>
                      <a:pt x="1041" y="960"/>
                      <a:pt x="1030" y="946"/>
                      <a:pt x="1032" y="930"/>
                    </a:cubicBezTo>
                    <a:cubicBezTo>
                      <a:pt x="1037" y="899"/>
                      <a:pt x="1074" y="903"/>
                      <a:pt x="1071" y="864"/>
                    </a:cubicBezTo>
                    <a:cubicBezTo>
                      <a:pt x="1068" y="823"/>
                      <a:pt x="995" y="837"/>
                      <a:pt x="1009" y="781"/>
                    </a:cubicBezTo>
                    <a:cubicBezTo>
                      <a:pt x="1015" y="756"/>
                      <a:pt x="1027" y="748"/>
                      <a:pt x="1022" y="720"/>
                    </a:cubicBezTo>
                    <a:cubicBezTo>
                      <a:pt x="1017" y="694"/>
                      <a:pt x="996" y="683"/>
                      <a:pt x="997" y="659"/>
                    </a:cubicBezTo>
                    <a:cubicBezTo>
                      <a:pt x="998" y="633"/>
                      <a:pt x="1011" y="635"/>
                      <a:pt x="1032" y="631"/>
                    </a:cubicBezTo>
                    <a:cubicBezTo>
                      <a:pt x="1059" y="627"/>
                      <a:pt x="1063" y="628"/>
                      <a:pt x="1066" y="596"/>
                    </a:cubicBezTo>
                    <a:cubicBezTo>
                      <a:pt x="1068" y="582"/>
                      <a:pt x="1064" y="567"/>
                      <a:pt x="1066" y="554"/>
                    </a:cubicBezTo>
                    <a:cubicBezTo>
                      <a:pt x="1067" y="538"/>
                      <a:pt x="1076" y="524"/>
                      <a:pt x="1082" y="509"/>
                    </a:cubicBezTo>
                    <a:cubicBezTo>
                      <a:pt x="1096" y="467"/>
                      <a:pt x="1065" y="475"/>
                      <a:pt x="1055" y="441"/>
                    </a:cubicBezTo>
                    <a:cubicBezTo>
                      <a:pt x="1051" y="429"/>
                      <a:pt x="1059" y="413"/>
                      <a:pt x="1056" y="403"/>
                    </a:cubicBezTo>
                    <a:cubicBezTo>
                      <a:pt x="1051" y="392"/>
                      <a:pt x="1029" y="384"/>
                      <a:pt x="1020" y="376"/>
                    </a:cubicBezTo>
                    <a:cubicBezTo>
                      <a:pt x="998" y="357"/>
                      <a:pt x="1000" y="343"/>
                      <a:pt x="1007" y="324"/>
                    </a:cubicBezTo>
                    <a:cubicBezTo>
                      <a:pt x="996" y="319"/>
                      <a:pt x="984" y="313"/>
                      <a:pt x="972" y="310"/>
                    </a:cubicBezTo>
                    <a:cubicBezTo>
                      <a:pt x="958" y="306"/>
                      <a:pt x="936" y="304"/>
                      <a:pt x="927" y="292"/>
                    </a:cubicBezTo>
                    <a:cubicBezTo>
                      <a:pt x="918" y="280"/>
                      <a:pt x="924" y="270"/>
                      <a:pt x="921" y="256"/>
                    </a:cubicBezTo>
                    <a:cubicBezTo>
                      <a:pt x="915" y="220"/>
                      <a:pt x="898" y="203"/>
                      <a:pt x="864" y="191"/>
                    </a:cubicBezTo>
                    <a:cubicBezTo>
                      <a:pt x="846" y="185"/>
                      <a:pt x="840" y="177"/>
                      <a:pt x="822" y="167"/>
                    </a:cubicBezTo>
                    <a:cubicBezTo>
                      <a:pt x="808" y="160"/>
                      <a:pt x="808" y="163"/>
                      <a:pt x="790" y="164"/>
                    </a:cubicBezTo>
                    <a:cubicBezTo>
                      <a:pt x="787" y="155"/>
                      <a:pt x="785" y="148"/>
                      <a:pt x="784" y="139"/>
                    </a:cubicBezTo>
                    <a:cubicBezTo>
                      <a:pt x="731" y="132"/>
                      <a:pt x="668" y="164"/>
                      <a:pt x="639" y="100"/>
                    </a:cubicBezTo>
                    <a:cubicBezTo>
                      <a:pt x="624" y="112"/>
                      <a:pt x="608" y="109"/>
                      <a:pt x="592" y="102"/>
                    </a:cubicBezTo>
                    <a:cubicBezTo>
                      <a:pt x="575" y="94"/>
                      <a:pt x="574" y="78"/>
                      <a:pt x="562" y="70"/>
                    </a:cubicBezTo>
                    <a:cubicBezTo>
                      <a:pt x="553" y="65"/>
                      <a:pt x="533" y="70"/>
                      <a:pt x="527" y="64"/>
                    </a:cubicBezTo>
                    <a:cubicBezTo>
                      <a:pt x="520" y="58"/>
                      <a:pt x="526" y="49"/>
                      <a:pt x="524" y="42"/>
                    </a:cubicBezTo>
                    <a:cubicBezTo>
                      <a:pt x="519" y="25"/>
                      <a:pt x="520" y="13"/>
                      <a:pt x="505" y="0"/>
                    </a:cubicBezTo>
                    <a:cubicBezTo>
                      <a:pt x="485" y="12"/>
                      <a:pt x="485" y="27"/>
                      <a:pt x="461" y="33"/>
                    </a:cubicBezTo>
                    <a:cubicBezTo>
                      <a:pt x="445" y="37"/>
                      <a:pt x="420" y="36"/>
                      <a:pt x="403" y="35"/>
                    </a:cubicBezTo>
                    <a:cubicBezTo>
                      <a:pt x="380" y="34"/>
                      <a:pt x="354" y="31"/>
                      <a:pt x="329" y="28"/>
                    </a:cubicBezTo>
                    <a:cubicBezTo>
                      <a:pt x="329" y="30"/>
                      <a:pt x="328" y="32"/>
                      <a:pt x="328" y="35"/>
                    </a:cubicBezTo>
                    <a:cubicBezTo>
                      <a:pt x="322" y="69"/>
                      <a:pt x="329" y="85"/>
                      <a:pt x="318" y="119"/>
                    </a:cubicBezTo>
                    <a:cubicBezTo>
                      <a:pt x="308" y="152"/>
                      <a:pt x="288" y="188"/>
                      <a:pt x="278" y="233"/>
                    </a:cubicBezTo>
                    <a:cubicBezTo>
                      <a:pt x="269" y="277"/>
                      <a:pt x="246" y="330"/>
                      <a:pt x="229" y="400"/>
                    </a:cubicBezTo>
                    <a:cubicBezTo>
                      <a:pt x="211" y="469"/>
                      <a:pt x="171" y="510"/>
                      <a:pt x="141" y="537"/>
                    </a:cubicBezTo>
                    <a:cubicBezTo>
                      <a:pt x="110" y="564"/>
                      <a:pt x="64" y="601"/>
                      <a:pt x="42" y="652"/>
                    </a:cubicBezTo>
                    <a:cubicBezTo>
                      <a:pt x="25" y="690"/>
                      <a:pt x="11" y="728"/>
                      <a:pt x="0" y="759"/>
                    </a:cubicBezTo>
                    <a:cubicBezTo>
                      <a:pt x="19" y="773"/>
                      <a:pt x="42" y="785"/>
                      <a:pt x="61" y="792"/>
                    </a:cubicBezTo>
                    <a:cubicBezTo>
                      <a:pt x="87" y="802"/>
                      <a:pt x="117" y="806"/>
                      <a:pt x="143" y="815"/>
                    </a:cubicBezTo>
                    <a:cubicBezTo>
                      <a:pt x="206" y="836"/>
                      <a:pt x="151" y="919"/>
                      <a:pt x="169" y="966"/>
                    </a:cubicBezTo>
                    <a:cubicBezTo>
                      <a:pt x="195" y="1032"/>
                      <a:pt x="270" y="1002"/>
                      <a:pt x="312" y="1045"/>
                    </a:cubicBezTo>
                    <a:cubicBezTo>
                      <a:pt x="330" y="1064"/>
                      <a:pt x="350" y="1093"/>
                      <a:pt x="345" y="1122"/>
                    </a:cubicBezTo>
                    <a:cubicBezTo>
                      <a:pt x="339" y="1155"/>
                      <a:pt x="306" y="1149"/>
                      <a:pt x="284" y="1171"/>
                    </a:cubicBezTo>
                    <a:cubicBezTo>
                      <a:pt x="272" y="1183"/>
                      <a:pt x="272" y="1198"/>
                      <a:pt x="256" y="1206"/>
                    </a:cubicBezTo>
                    <a:cubicBezTo>
                      <a:pt x="244" y="1211"/>
                      <a:pt x="212" y="1216"/>
                      <a:pt x="197" y="1218"/>
                    </a:cubicBezTo>
                    <a:cubicBezTo>
                      <a:pt x="184" y="1220"/>
                      <a:pt x="168" y="1215"/>
                      <a:pt x="158" y="1223"/>
                    </a:cubicBezTo>
                    <a:cubicBezTo>
                      <a:pt x="146" y="1232"/>
                      <a:pt x="142" y="1262"/>
                      <a:pt x="143" y="1275"/>
                    </a:cubicBezTo>
                    <a:cubicBezTo>
                      <a:pt x="143" y="1273"/>
                      <a:pt x="143" y="1271"/>
                      <a:pt x="143" y="1268"/>
                    </a:cubicBezTo>
                    <a:cubicBezTo>
                      <a:pt x="143" y="1300"/>
                      <a:pt x="147" y="1334"/>
                      <a:pt x="136" y="1364"/>
                    </a:cubicBezTo>
                    <a:cubicBezTo>
                      <a:pt x="130" y="1382"/>
                      <a:pt x="129" y="1401"/>
                      <a:pt x="122" y="1417"/>
                    </a:cubicBezTo>
                    <a:cubicBezTo>
                      <a:pt x="116" y="1434"/>
                      <a:pt x="98" y="1440"/>
                      <a:pt x="99" y="1462"/>
                    </a:cubicBezTo>
                    <a:cubicBezTo>
                      <a:pt x="98" y="1462"/>
                      <a:pt x="97" y="1462"/>
                      <a:pt x="97" y="1461"/>
                    </a:cubicBezTo>
                    <a:cubicBezTo>
                      <a:pt x="97" y="1476"/>
                      <a:pt x="99" y="1493"/>
                      <a:pt x="97" y="1508"/>
                    </a:cubicBezTo>
                    <a:cubicBezTo>
                      <a:pt x="95" y="1525"/>
                      <a:pt x="86" y="1537"/>
                      <a:pt x="82" y="1553"/>
                    </a:cubicBezTo>
                    <a:cubicBezTo>
                      <a:pt x="73" y="1589"/>
                      <a:pt x="80" y="1617"/>
                      <a:pt x="110" y="1638"/>
                    </a:cubicBezTo>
                    <a:cubicBezTo>
                      <a:pt x="123" y="1646"/>
                      <a:pt x="139" y="1648"/>
                      <a:pt x="151" y="1655"/>
                    </a:cubicBezTo>
                    <a:cubicBezTo>
                      <a:pt x="164" y="1663"/>
                      <a:pt x="169" y="1675"/>
                      <a:pt x="181" y="1685"/>
                    </a:cubicBezTo>
                    <a:cubicBezTo>
                      <a:pt x="203" y="1706"/>
                      <a:pt x="237" y="1699"/>
                      <a:pt x="266" y="1699"/>
                    </a:cubicBezTo>
                    <a:cubicBezTo>
                      <a:pt x="295" y="1699"/>
                      <a:pt x="325" y="1699"/>
                      <a:pt x="354" y="1696"/>
                    </a:cubicBezTo>
                    <a:cubicBezTo>
                      <a:pt x="393" y="1693"/>
                      <a:pt x="405" y="1692"/>
                      <a:pt x="422" y="1730"/>
                    </a:cubicBezTo>
                    <a:cubicBezTo>
                      <a:pt x="434" y="1755"/>
                      <a:pt x="446" y="1780"/>
                      <a:pt x="483" y="1768"/>
                    </a:cubicBezTo>
                    <a:cubicBezTo>
                      <a:pt x="497" y="1763"/>
                      <a:pt x="504" y="1747"/>
                      <a:pt x="521" y="1752"/>
                    </a:cubicBezTo>
                    <a:cubicBezTo>
                      <a:pt x="534" y="1756"/>
                      <a:pt x="544" y="1779"/>
                      <a:pt x="555" y="1787"/>
                    </a:cubicBezTo>
                    <a:cubicBezTo>
                      <a:pt x="564" y="1793"/>
                      <a:pt x="582" y="1802"/>
                      <a:pt x="593" y="1801"/>
                    </a:cubicBezTo>
                    <a:cubicBezTo>
                      <a:pt x="612" y="1800"/>
                      <a:pt x="616" y="1786"/>
                      <a:pt x="633" y="1781"/>
                    </a:cubicBezTo>
                    <a:cubicBezTo>
                      <a:pt x="662" y="1772"/>
                      <a:pt x="698" y="1793"/>
                      <a:pt x="720" y="1770"/>
                    </a:cubicBezTo>
                    <a:cubicBezTo>
                      <a:pt x="737" y="1753"/>
                      <a:pt x="745" y="1709"/>
                      <a:pt x="741" y="1689"/>
                    </a:cubicBezTo>
                    <a:cubicBezTo>
                      <a:pt x="737" y="1675"/>
                      <a:pt x="727" y="1663"/>
                      <a:pt x="724" y="1650"/>
                    </a:cubicBezTo>
                    <a:cubicBezTo>
                      <a:pt x="720" y="1634"/>
                      <a:pt x="723" y="1613"/>
                      <a:pt x="724" y="1596"/>
                    </a:cubicBezTo>
                    <a:cubicBezTo>
                      <a:pt x="725" y="1578"/>
                      <a:pt x="718" y="1529"/>
                      <a:pt x="729" y="1515"/>
                    </a:cubicBezTo>
                    <a:cubicBezTo>
                      <a:pt x="732" y="1512"/>
                      <a:pt x="735" y="1510"/>
                      <a:pt x="738" y="1508"/>
                    </a:cubicBezTo>
                    <a:cubicBezTo>
                      <a:pt x="731" y="1466"/>
                      <a:pt x="718" y="1407"/>
                      <a:pt x="736" y="1393"/>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7" name="Freeform 14">
                <a:extLst>
                  <a:ext uri="{FF2B5EF4-FFF2-40B4-BE49-F238E27FC236}">
                    <a16:creationId xmlns:a16="http://schemas.microsoft.com/office/drawing/2014/main" id="{CA81C91B-2E8E-1A14-EB99-4328A69E7621}"/>
                  </a:ext>
                </a:extLst>
              </p:cNvPr>
              <p:cNvSpPr>
                <a:spLocks/>
              </p:cNvSpPr>
              <p:nvPr/>
            </p:nvSpPr>
            <p:spPr bwMode="auto">
              <a:xfrm>
                <a:off x="6313575" y="5818828"/>
                <a:ext cx="736859" cy="829525"/>
              </a:xfrm>
              <a:custGeom>
                <a:avLst/>
                <a:gdLst>
                  <a:gd name="T0" fmla="*/ 1371 w 1397"/>
                  <a:gd name="T1" fmla="*/ 106 h 1573"/>
                  <a:gd name="T2" fmla="*/ 1365 w 1397"/>
                  <a:gd name="T3" fmla="*/ 35 h 1573"/>
                  <a:gd name="T4" fmla="*/ 1231 w 1397"/>
                  <a:gd name="T5" fmla="*/ 113 h 1573"/>
                  <a:gd name="T6" fmla="*/ 1157 w 1397"/>
                  <a:gd name="T7" fmla="*/ 287 h 1573"/>
                  <a:gd name="T8" fmla="*/ 1047 w 1397"/>
                  <a:gd name="T9" fmla="*/ 255 h 1573"/>
                  <a:gd name="T10" fmla="*/ 936 w 1397"/>
                  <a:gd name="T11" fmla="*/ 300 h 1573"/>
                  <a:gd name="T12" fmla="*/ 864 w 1397"/>
                  <a:gd name="T13" fmla="*/ 238 h 1573"/>
                  <a:gd name="T14" fmla="*/ 822 w 1397"/>
                  <a:gd name="T15" fmla="*/ 158 h 1573"/>
                  <a:gd name="T16" fmla="*/ 743 w 1397"/>
                  <a:gd name="T17" fmla="*/ 149 h 1573"/>
                  <a:gd name="T18" fmla="*/ 612 w 1397"/>
                  <a:gd name="T19" fmla="*/ 97 h 1573"/>
                  <a:gd name="T20" fmla="*/ 532 w 1397"/>
                  <a:gd name="T21" fmla="*/ 56 h 1573"/>
                  <a:gd name="T22" fmla="*/ 403 w 1397"/>
                  <a:gd name="T23" fmla="*/ 131 h 1573"/>
                  <a:gd name="T24" fmla="*/ 289 w 1397"/>
                  <a:gd name="T25" fmla="*/ 148 h 1573"/>
                  <a:gd name="T26" fmla="*/ 338 w 1397"/>
                  <a:gd name="T27" fmla="*/ 227 h 1573"/>
                  <a:gd name="T28" fmla="*/ 364 w 1397"/>
                  <a:gd name="T29" fmla="*/ 333 h 1573"/>
                  <a:gd name="T30" fmla="*/ 348 w 1397"/>
                  <a:gd name="T31" fmla="*/ 420 h 1573"/>
                  <a:gd name="T32" fmla="*/ 279 w 1397"/>
                  <a:gd name="T33" fmla="*/ 483 h 1573"/>
                  <a:gd name="T34" fmla="*/ 291 w 1397"/>
                  <a:gd name="T35" fmla="*/ 605 h 1573"/>
                  <a:gd name="T36" fmla="*/ 314 w 1397"/>
                  <a:gd name="T37" fmla="*/ 754 h 1573"/>
                  <a:gd name="T38" fmla="*/ 273 w 1397"/>
                  <a:gd name="T39" fmla="*/ 827 h 1573"/>
                  <a:gd name="T40" fmla="*/ 243 w 1397"/>
                  <a:gd name="T41" fmla="*/ 904 h 1573"/>
                  <a:gd name="T42" fmla="*/ 220 w 1397"/>
                  <a:gd name="T43" fmla="*/ 931 h 1573"/>
                  <a:gd name="T44" fmla="*/ 208 w 1397"/>
                  <a:gd name="T45" fmla="*/ 1051 h 1573"/>
                  <a:gd name="T46" fmla="*/ 108 w 1397"/>
                  <a:gd name="T47" fmla="*/ 1206 h 1573"/>
                  <a:gd name="T48" fmla="*/ 18 w 1397"/>
                  <a:gd name="T49" fmla="*/ 1217 h 1573"/>
                  <a:gd name="T50" fmla="*/ 103 w 1397"/>
                  <a:gd name="T51" fmla="*/ 1344 h 1573"/>
                  <a:gd name="T52" fmla="*/ 212 w 1397"/>
                  <a:gd name="T53" fmla="*/ 1364 h 1573"/>
                  <a:gd name="T54" fmla="*/ 289 w 1397"/>
                  <a:gd name="T55" fmla="*/ 1416 h 1573"/>
                  <a:gd name="T56" fmla="*/ 399 w 1397"/>
                  <a:gd name="T57" fmla="*/ 1426 h 1573"/>
                  <a:gd name="T58" fmla="*/ 436 w 1397"/>
                  <a:gd name="T59" fmla="*/ 1502 h 1573"/>
                  <a:gd name="T60" fmla="*/ 526 w 1397"/>
                  <a:gd name="T61" fmla="*/ 1571 h 1573"/>
                  <a:gd name="T62" fmla="*/ 624 w 1397"/>
                  <a:gd name="T63" fmla="*/ 1432 h 1573"/>
                  <a:gd name="T64" fmla="*/ 749 w 1397"/>
                  <a:gd name="T65" fmla="*/ 976 h 1573"/>
                  <a:gd name="T66" fmla="*/ 879 w 1397"/>
                  <a:gd name="T67" fmla="*/ 855 h 1573"/>
                  <a:gd name="T68" fmla="*/ 959 w 1397"/>
                  <a:gd name="T69" fmla="*/ 802 h 1573"/>
                  <a:gd name="T70" fmla="*/ 1077 w 1397"/>
                  <a:gd name="T71" fmla="*/ 780 h 1573"/>
                  <a:gd name="T72" fmla="*/ 1133 w 1397"/>
                  <a:gd name="T73" fmla="*/ 801 h 1573"/>
                  <a:gd name="T74" fmla="*/ 1289 w 1397"/>
                  <a:gd name="T75" fmla="*/ 896 h 1573"/>
                  <a:gd name="T76" fmla="*/ 1271 w 1397"/>
                  <a:gd name="T77" fmla="*/ 807 h 1573"/>
                  <a:gd name="T78" fmla="*/ 1215 w 1397"/>
                  <a:gd name="T79" fmla="*/ 754 h 1573"/>
                  <a:gd name="T80" fmla="*/ 1245 w 1397"/>
                  <a:gd name="T81" fmla="*/ 663 h 1573"/>
                  <a:gd name="T82" fmla="*/ 1230 w 1397"/>
                  <a:gd name="T83" fmla="*/ 597 h 1573"/>
                  <a:gd name="T84" fmla="*/ 1228 w 1397"/>
                  <a:gd name="T85" fmla="*/ 543 h 1573"/>
                  <a:gd name="T86" fmla="*/ 1179 w 1397"/>
                  <a:gd name="T87" fmla="*/ 459 h 1573"/>
                  <a:gd name="T88" fmla="*/ 1261 w 1397"/>
                  <a:gd name="T89" fmla="*/ 397 h 1573"/>
                  <a:gd name="T90" fmla="*/ 1303 w 1397"/>
                  <a:gd name="T91" fmla="*/ 373 h 1573"/>
                  <a:gd name="T92" fmla="*/ 1337 w 1397"/>
                  <a:gd name="T93" fmla="*/ 245 h 1573"/>
                  <a:gd name="T94" fmla="*/ 1391 w 1397"/>
                  <a:gd name="T95" fmla="*/ 163 h 15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97" h="1573">
                    <a:moveTo>
                      <a:pt x="1391" y="163"/>
                    </a:moveTo>
                    <a:cubicBezTo>
                      <a:pt x="1380" y="140"/>
                      <a:pt x="1361" y="136"/>
                      <a:pt x="1371" y="106"/>
                    </a:cubicBezTo>
                    <a:cubicBezTo>
                      <a:pt x="1377" y="106"/>
                      <a:pt x="1382" y="105"/>
                      <a:pt x="1385" y="108"/>
                    </a:cubicBezTo>
                    <a:cubicBezTo>
                      <a:pt x="1368" y="100"/>
                      <a:pt x="1359" y="60"/>
                      <a:pt x="1365" y="35"/>
                    </a:cubicBezTo>
                    <a:cubicBezTo>
                      <a:pt x="1349" y="25"/>
                      <a:pt x="1329" y="19"/>
                      <a:pt x="1305" y="13"/>
                    </a:cubicBezTo>
                    <a:cubicBezTo>
                      <a:pt x="1242" y="0"/>
                      <a:pt x="1239" y="67"/>
                      <a:pt x="1231" y="113"/>
                    </a:cubicBezTo>
                    <a:cubicBezTo>
                      <a:pt x="1224" y="150"/>
                      <a:pt x="1206" y="177"/>
                      <a:pt x="1196" y="212"/>
                    </a:cubicBezTo>
                    <a:cubicBezTo>
                      <a:pt x="1189" y="233"/>
                      <a:pt x="1191" y="297"/>
                      <a:pt x="1157" y="287"/>
                    </a:cubicBezTo>
                    <a:cubicBezTo>
                      <a:pt x="1144" y="284"/>
                      <a:pt x="1135" y="260"/>
                      <a:pt x="1117" y="255"/>
                    </a:cubicBezTo>
                    <a:cubicBezTo>
                      <a:pt x="1100" y="251"/>
                      <a:pt x="1064" y="250"/>
                      <a:pt x="1047" y="255"/>
                    </a:cubicBezTo>
                    <a:cubicBezTo>
                      <a:pt x="1007" y="267"/>
                      <a:pt x="1022" y="326"/>
                      <a:pt x="977" y="322"/>
                    </a:cubicBezTo>
                    <a:cubicBezTo>
                      <a:pt x="959" y="320"/>
                      <a:pt x="948" y="307"/>
                      <a:pt x="936" y="300"/>
                    </a:cubicBezTo>
                    <a:cubicBezTo>
                      <a:pt x="923" y="292"/>
                      <a:pt x="904" y="287"/>
                      <a:pt x="892" y="278"/>
                    </a:cubicBezTo>
                    <a:cubicBezTo>
                      <a:pt x="881" y="269"/>
                      <a:pt x="863" y="253"/>
                      <a:pt x="864" y="238"/>
                    </a:cubicBezTo>
                    <a:cubicBezTo>
                      <a:pt x="865" y="224"/>
                      <a:pt x="884" y="218"/>
                      <a:pt x="888" y="204"/>
                    </a:cubicBezTo>
                    <a:cubicBezTo>
                      <a:pt x="902" y="157"/>
                      <a:pt x="851" y="161"/>
                      <a:pt x="822" y="158"/>
                    </a:cubicBezTo>
                    <a:cubicBezTo>
                      <a:pt x="804" y="156"/>
                      <a:pt x="786" y="152"/>
                      <a:pt x="769" y="150"/>
                    </a:cubicBezTo>
                    <a:cubicBezTo>
                      <a:pt x="761" y="149"/>
                      <a:pt x="750" y="153"/>
                      <a:pt x="743" y="149"/>
                    </a:cubicBezTo>
                    <a:cubicBezTo>
                      <a:pt x="730" y="142"/>
                      <a:pt x="735" y="132"/>
                      <a:pt x="727" y="125"/>
                    </a:cubicBezTo>
                    <a:cubicBezTo>
                      <a:pt x="695" y="96"/>
                      <a:pt x="646" y="115"/>
                      <a:pt x="612" y="97"/>
                    </a:cubicBezTo>
                    <a:cubicBezTo>
                      <a:pt x="595" y="88"/>
                      <a:pt x="591" y="68"/>
                      <a:pt x="574" y="60"/>
                    </a:cubicBezTo>
                    <a:cubicBezTo>
                      <a:pt x="561" y="53"/>
                      <a:pt x="546" y="56"/>
                      <a:pt x="532" y="56"/>
                    </a:cubicBezTo>
                    <a:cubicBezTo>
                      <a:pt x="488" y="56"/>
                      <a:pt x="477" y="61"/>
                      <a:pt x="455" y="98"/>
                    </a:cubicBezTo>
                    <a:cubicBezTo>
                      <a:pt x="436" y="132"/>
                      <a:pt x="435" y="121"/>
                      <a:pt x="403" y="131"/>
                    </a:cubicBezTo>
                    <a:cubicBezTo>
                      <a:pt x="387" y="135"/>
                      <a:pt x="375" y="156"/>
                      <a:pt x="359" y="160"/>
                    </a:cubicBezTo>
                    <a:cubicBezTo>
                      <a:pt x="331" y="168"/>
                      <a:pt x="310" y="159"/>
                      <a:pt x="289" y="148"/>
                    </a:cubicBezTo>
                    <a:cubicBezTo>
                      <a:pt x="282" y="167"/>
                      <a:pt x="280" y="181"/>
                      <a:pt x="302" y="200"/>
                    </a:cubicBezTo>
                    <a:cubicBezTo>
                      <a:pt x="311" y="208"/>
                      <a:pt x="333" y="216"/>
                      <a:pt x="338" y="227"/>
                    </a:cubicBezTo>
                    <a:cubicBezTo>
                      <a:pt x="341" y="237"/>
                      <a:pt x="333" y="253"/>
                      <a:pt x="337" y="265"/>
                    </a:cubicBezTo>
                    <a:cubicBezTo>
                      <a:pt x="347" y="299"/>
                      <a:pt x="378" y="291"/>
                      <a:pt x="364" y="333"/>
                    </a:cubicBezTo>
                    <a:cubicBezTo>
                      <a:pt x="358" y="348"/>
                      <a:pt x="349" y="362"/>
                      <a:pt x="348" y="378"/>
                    </a:cubicBezTo>
                    <a:cubicBezTo>
                      <a:pt x="346" y="391"/>
                      <a:pt x="350" y="406"/>
                      <a:pt x="348" y="420"/>
                    </a:cubicBezTo>
                    <a:cubicBezTo>
                      <a:pt x="345" y="452"/>
                      <a:pt x="341" y="451"/>
                      <a:pt x="314" y="455"/>
                    </a:cubicBezTo>
                    <a:cubicBezTo>
                      <a:pt x="293" y="459"/>
                      <a:pt x="280" y="457"/>
                      <a:pt x="279" y="483"/>
                    </a:cubicBezTo>
                    <a:cubicBezTo>
                      <a:pt x="278" y="507"/>
                      <a:pt x="299" y="518"/>
                      <a:pt x="304" y="544"/>
                    </a:cubicBezTo>
                    <a:cubicBezTo>
                      <a:pt x="309" y="572"/>
                      <a:pt x="297" y="580"/>
                      <a:pt x="291" y="605"/>
                    </a:cubicBezTo>
                    <a:cubicBezTo>
                      <a:pt x="277" y="661"/>
                      <a:pt x="350" y="647"/>
                      <a:pt x="353" y="688"/>
                    </a:cubicBezTo>
                    <a:cubicBezTo>
                      <a:pt x="356" y="727"/>
                      <a:pt x="319" y="723"/>
                      <a:pt x="314" y="754"/>
                    </a:cubicBezTo>
                    <a:cubicBezTo>
                      <a:pt x="312" y="770"/>
                      <a:pt x="323" y="784"/>
                      <a:pt x="312" y="800"/>
                    </a:cubicBezTo>
                    <a:cubicBezTo>
                      <a:pt x="303" y="813"/>
                      <a:pt x="283" y="815"/>
                      <a:pt x="273" y="827"/>
                    </a:cubicBezTo>
                    <a:cubicBezTo>
                      <a:pt x="259" y="843"/>
                      <a:pt x="270" y="851"/>
                      <a:pt x="263" y="870"/>
                    </a:cubicBezTo>
                    <a:cubicBezTo>
                      <a:pt x="259" y="883"/>
                      <a:pt x="250" y="894"/>
                      <a:pt x="243" y="904"/>
                    </a:cubicBezTo>
                    <a:cubicBezTo>
                      <a:pt x="240" y="909"/>
                      <a:pt x="242" y="919"/>
                      <a:pt x="238" y="924"/>
                    </a:cubicBezTo>
                    <a:cubicBezTo>
                      <a:pt x="234" y="929"/>
                      <a:pt x="225" y="927"/>
                      <a:pt x="220" y="931"/>
                    </a:cubicBezTo>
                    <a:cubicBezTo>
                      <a:pt x="205" y="946"/>
                      <a:pt x="208" y="946"/>
                      <a:pt x="209" y="968"/>
                    </a:cubicBezTo>
                    <a:cubicBezTo>
                      <a:pt x="210" y="996"/>
                      <a:pt x="216" y="1024"/>
                      <a:pt x="208" y="1051"/>
                    </a:cubicBezTo>
                    <a:cubicBezTo>
                      <a:pt x="197" y="1086"/>
                      <a:pt x="174" y="1117"/>
                      <a:pt x="161" y="1150"/>
                    </a:cubicBezTo>
                    <a:cubicBezTo>
                      <a:pt x="146" y="1188"/>
                      <a:pt x="150" y="1197"/>
                      <a:pt x="108" y="1206"/>
                    </a:cubicBezTo>
                    <a:cubicBezTo>
                      <a:pt x="90" y="1210"/>
                      <a:pt x="76" y="1216"/>
                      <a:pt x="56" y="1216"/>
                    </a:cubicBezTo>
                    <a:cubicBezTo>
                      <a:pt x="48" y="1217"/>
                      <a:pt x="24" y="1212"/>
                      <a:pt x="18" y="1217"/>
                    </a:cubicBezTo>
                    <a:cubicBezTo>
                      <a:pt x="0" y="1231"/>
                      <a:pt x="13" y="1290"/>
                      <a:pt x="20" y="1332"/>
                    </a:cubicBezTo>
                    <a:cubicBezTo>
                      <a:pt x="43" y="1323"/>
                      <a:pt x="80" y="1348"/>
                      <a:pt x="103" y="1344"/>
                    </a:cubicBezTo>
                    <a:cubicBezTo>
                      <a:pt x="141" y="1338"/>
                      <a:pt x="141" y="1316"/>
                      <a:pt x="177" y="1344"/>
                    </a:cubicBezTo>
                    <a:cubicBezTo>
                      <a:pt x="185" y="1351"/>
                      <a:pt x="209" y="1359"/>
                      <a:pt x="212" y="1364"/>
                    </a:cubicBezTo>
                    <a:cubicBezTo>
                      <a:pt x="219" y="1374"/>
                      <a:pt x="206" y="1397"/>
                      <a:pt x="213" y="1408"/>
                    </a:cubicBezTo>
                    <a:cubicBezTo>
                      <a:pt x="226" y="1432"/>
                      <a:pt x="270" y="1423"/>
                      <a:pt x="289" y="1416"/>
                    </a:cubicBezTo>
                    <a:cubicBezTo>
                      <a:pt x="322" y="1404"/>
                      <a:pt x="327" y="1391"/>
                      <a:pt x="360" y="1411"/>
                    </a:cubicBezTo>
                    <a:cubicBezTo>
                      <a:pt x="372" y="1418"/>
                      <a:pt x="389" y="1420"/>
                      <a:pt x="399" y="1426"/>
                    </a:cubicBezTo>
                    <a:cubicBezTo>
                      <a:pt x="419" y="1439"/>
                      <a:pt x="408" y="1442"/>
                      <a:pt x="414" y="1463"/>
                    </a:cubicBezTo>
                    <a:cubicBezTo>
                      <a:pt x="418" y="1479"/>
                      <a:pt x="430" y="1488"/>
                      <a:pt x="436" y="1502"/>
                    </a:cubicBezTo>
                    <a:cubicBezTo>
                      <a:pt x="441" y="1514"/>
                      <a:pt x="438" y="1527"/>
                      <a:pt x="442" y="1538"/>
                    </a:cubicBezTo>
                    <a:cubicBezTo>
                      <a:pt x="452" y="1565"/>
                      <a:pt x="498" y="1570"/>
                      <a:pt x="526" y="1571"/>
                    </a:cubicBezTo>
                    <a:cubicBezTo>
                      <a:pt x="563" y="1573"/>
                      <a:pt x="573" y="1546"/>
                      <a:pt x="591" y="1515"/>
                    </a:cubicBezTo>
                    <a:cubicBezTo>
                      <a:pt x="607" y="1489"/>
                      <a:pt x="598" y="1452"/>
                      <a:pt x="624" y="1432"/>
                    </a:cubicBezTo>
                    <a:cubicBezTo>
                      <a:pt x="635" y="1422"/>
                      <a:pt x="652" y="1419"/>
                      <a:pt x="669" y="1419"/>
                    </a:cubicBezTo>
                    <a:cubicBezTo>
                      <a:pt x="642" y="1294"/>
                      <a:pt x="676" y="1079"/>
                      <a:pt x="749" y="976"/>
                    </a:cubicBezTo>
                    <a:cubicBezTo>
                      <a:pt x="763" y="956"/>
                      <a:pt x="796" y="936"/>
                      <a:pt x="808" y="914"/>
                    </a:cubicBezTo>
                    <a:cubicBezTo>
                      <a:pt x="829" y="877"/>
                      <a:pt x="851" y="882"/>
                      <a:pt x="879" y="855"/>
                    </a:cubicBezTo>
                    <a:cubicBezTo>
                      <a:pt x="891" y="844"/>
                      <a:pt x="897" y="832"/>
                      <a:pt x="912" y="824"/>
                    </a:cubicBezTo>
                    <a:cubicBezTo>
                      <a:pt x="927" y="816"/>
                      <a:pt x="943" y="811"/>
                      <a:pt x="959" y="802"/>
                    </a:cubicBezTo>
                    <a:cubicBezTo>
                      <a:pt x="991" y="786"/>
                      <a:pt x="1005" y="760"/>
                      <a:pt x="1046" y="768"/>
                    </a:cubicBezTo>
                    <a:cubicBezTo>
                      <a:pt x="1055" y="769"/>
                      <a:pt x="1070" y="774"/>
                      <a:pt x="1077" y="780"/>
                    </a:cubicBezTo>
                    <a:cubicBezTo>
                      <a:pt x="1081" y="784"/>
                      <a:pt x="1085" y="796"/>
                      <a:pt x="1089" y="798"/>
                    </a:cubicBezTo>
                    <a:cubicBezTo>
                      <a:pt x="1099" y="804"/>
                      <a:pt x="1121" y="800"/>
                      <a:pt x="1133" y="801"/>
                    </a:cubicBezTo>
                    <a:cubicBezTo>
                      <a:pt x="1210" y="811"/>
                      <a:pt x="1157" y="918"/>
                      <a:pt x="1216" y="928"/>
                    </a:cubicBezTo>
                    <a:cubicBezTo>
                      <a:pt x="1243" y="933"/>
                      <a:pt x="1271" y="912"/>
                      <a:pt x="1289" y="896"/>
                    </a:cubicBezTo>
                    <a:cubicBezTo>
                      <a:pt x="1303" y="883"/>
                      <a:pt x="1304" y="874"/>
                      <a:pt x="1297" y="856"/>
                    </a:cubicBezTo>
                    <a:cubicBezTo>
                      <a:pt x="1292" y="844"/>
                      <a:pt x="1281" y="815"/>
                      <a:pt x="1271" y="807"/>
                    </a:cubicBezTo>
                    <a:cubicBezTo>
                      <a:pt x="1271" y="810"/>
                      <a:pt x="1271" y="813"/>
                      <a:pt x="1272" y="817"/>
                    </a:cubicBezTo>
                    <a:cubicBezTo>
                      <a:pt x="1268" y="791"/>
                      <a:pt x="1229" y="774"/>
                      <a:pt x="1215" y="754"/>
                    </a:cubicBezTo>
                    <a:cubicBezTo>
                      <a:pt x="1184" y="712"/>
                      <a:pt x="1238" y="724"/>
                      <a:pt x="1247" y="702"/>
                    </a:cubicBezTo>
                    <a:cubicBezTo>
                      <a:pt x="1251" y="694"/>
                      <a:pt x="1245" y="672"/>
                      <a:pt x="1245" y="663"/>
                    </a:cubicBezTo>
                    <a:cubicBezTo>
                      <a:pt x="1247" y="639"/>
                      <a:pt x="1251" y="651"/>
                      <a:pt x="1264" y="638"/>
                    </a:cubicBezTo>
                    <a:cubicBezTo>
                      <a:pt x="1291" y="613"/>
                      <a:pt x="1248" y="609"/>
                      <a:pt x="1230" y="597"/>
                    </a:cubicBezTo>
                    <a:cubicBezTo>
                      <a:pt x="1222" y="592"/>
                      <a:pt x="1208" y="580"/>
                      <a:pt x="1207" y="570"/>
                    </a:cubicBezTo>
                    <a:cubicBezTo>
                      <a:pt x="1206" y="555"/>
                      <a:pt x="1219" y="552"/>
                      <a:pt x="1228" y="543"/>
                    </a:cubicBezTo>
                    <a:cubicBezTo>
                      <a:pt x="1243" y="528"/>
                      <a:pt x="1278" y="505"/>
                      <a:pt x="1256" y="481"/>
                    </a:cubicBezTo>
                    <a:cubicBezTo>
                      <a:pt x="1240" y="463"/>
                      <a:pt x="1190" y="477"/>
                      <a:pt x="1179" y="459"/>
                    </a:cubicBezTo>
                    <a:cubicBezTo>
                      <a:pt x="1162" y="430"/>
                      <a:pt x="1225" y="425"/>
                      <a:pt x="1234" y="417"/>
                    </a:cubicBezTo>
                    <a:cubicBezTo>
                      <a:pt x="1245" y="409"/>
                      <a:pt x="1247" y="400"/>
                      <a:pt x="1261" y="397"/>
                    </a:cubicBezTo>
                    <a:cubicBezTo>
                      <a:pt x="1270" y="395"/>
                      <a:pt x="1286" y="403"/>
                      <a:pt x="1294" y="399"/>
                    </a:cubicBezTo>
                    <a:cubicBezTo>
                      <a:pt x="1298" y="397"/>
                      <a:pt x="1310" y="376"/>
                      <a:pt x="1303" y="373"/>
                    </a:cubicBezTo>
                    <a:cubicBezTo>
                      <a:pt x="1270" y="364"/>
                      <a:pt x="1269" y="315"/>
                      <a:pt x="1273" y="288"/>
                    </a:cubicBezTo>
                    <a:cubicBezTo>
                      <a:pt x="1278" y="246"/>
                      <a:pt x="1306" y="257"/>
                      <a:pt x="1337" y="245"/>
                    </a:cubicBezTo>
                    <a:cubicBezTo>
                      <a:pt x="1336" y="212"/>
                      <a:pt x="1357" y="219"/>
                      <a:pt x="1379" y="205"/>
                    </a:cubicBezTo>
                    <a:cubicBezTo>
                      <a:pt x="1391" y="197"/>
                      <a:pt x="1397" y="177"/>
                      <a:pt x="1391" y="163"/>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0" name="Freeform 15">
                <a:extLst>
                  <a:ext uri="{FF2B5EF4-FFF2-40B4-BE49-F238E27FC236}">
                    <a16:creationId xmlns:a16="http://schemas.microsoft.com/office/drawing/2014/main" id="{1ADC1D1B-AB67-26D3-5B6A-60D9B5257146}"/>
                  </a:ext>
                </a:extLst>
              </p:cNvPr>
              <p:cNvSpPr>
                <a:spLocks/>
              </p:cNvSpPr>
              <p:nvPr/>
            </p:nvSpPr>
            <p:spPr bwMode="auto">
              <a:xfrm>
                <a:off x="4919572" y="6126299"/>
                <a:ext cx="1199963" cy="1222518"/>
              </a:xfrm>
              <a:custGeom>
                <a:avLst/>
                <a:gdLst>
                  <a:gd name="T0" fmla="*/ 1625 w 2275"/>
                  <a:gd name="T1" fmla="*/ 1901 h 2318"/>
                  <a:gd name="T2" fmla="*/ 1623 w 2275"/>
                  <a:gd name="T3" fmla="*/ 1765 h 2318"/>
                  <a:gd name="T4" fmla="*/ 1538 w 2275"/>
                  <a:gd name="T5" fmla="*/ 1677 h 2318"/>
                  <a:gd name="T6" fmla="*/ 1583 w 2275"/>
                  <a:gd name="T7" fmla="*/ 1577 h 2318"/>
                  <a:gd name="T8" fmla="*/ 1600 w 2275"/>
                  <a:gd name="T9" fmla="*/ 1520 h 2318"/>
                  <a:gd name="T10" fmla="*/ 1575 w 2275"/>
                  <a:gd name="T11" fmla="*/ 1468 h 2318"/>
                  <a:gd name="T12" fmla="*/ 1640 w 2275"/>
                  <a:gd name="T13" fmla="*/ 1403 h 2318"/>
                  <a:gd name="T14" fmla="*/ 1782 w 2275"/>
                  <a:gd name="T15" fmla="*/ 1331 h 2318"/>
                  <a:gd name="T16" fmla="*/ 1914 w 2275"/>
                  <a:gd name="T17" fmla="*/ 1326 h 2318"/>
                  <a:gd name="T18" fmla="*/ 1945 w 2275"/>
                  <a:gd name="T19" fmla="*/ 1274 h 2318"/>
                  <a:gd name="T20" fmla="*/ 1938 w 2275"/>
                  <a:gd name="T21" fmla="*/ 1152 h 2318"/>
                  <a:gd name="T22" fmla="*/ 2040 w 2275"/>
                  <a:gd name="T23" fmla="*/ 1024 h 2318"/>
                  <a:gd name="T24" fmla="*/ 2087 w 2275"/>
                  <a:gd name="T25" fmla="*/ 956 h 2318"/>
                  <a:gd name="T26" fmla="*/ 2119 w 2275"/>
                  <a:gd name="T27" fmla="*/ 935 h 2318"/>
                  <a:gd name="T28" fmla="*/ 2076 w 2275"/>
                  <a:gd name="T29" fmla="*/ 896 h 2318"/>
                  <a:gd name="T30" fmla="*/ 2007 w 2275"/>
                  <a:gd name="T31" fmla="*/ 794 h 2318"/>
                  <a:gd name="T32" fmla="*/ 2022 w 2275"/>
                  <a:gd name="T33" fmla="*/ 702 h 2318"/>
                  <a:gd name="T34" fmla="*/ 2047 w 2275"/>
                  <a:gd name="T35" fmla="*/ 658 h 2318"/>
                  <a:gd name="T36" fmla="*/ 2068 w 2275"/>
                  <a:gd name="T37" fmla="*/ 509 h 2318"/>
                  <a:gd name="T38" fmla="*/ 2083 w 2275"/>
                  <a:gd name="T39" fmla="*/ 464 h 2318"/>
                  <a:gd name="T40" fmla="*/ 2181 w 2275"/>
                  <a:gd name="T41" fmla="*/ 447 h 2318"/>
                  <a:gd name="T42" fmla="*/ 2270 w 2275"/>
                  <a:gd name="T43" fmla="*/ 363 h 2318"/>
                  <a:gd name="T44" fmla="*/ 2094 w 2275"/>
                  <a:gd name="T45" fmla="*/ 207 h 2318"/>
                  <a:gd name="T46" fmla="*/ 1986 w 2275"/>
                  <a:gd name="T47" fmla="*/ 33 h 2318"/>
                  <a:gd name="T48" fmla="*/ 1916 w 2275"/>
                  <a:gd name="T49" fmla="*/ 28 h 2318"/>
                  <a:gd name="T50" fmla="*/ 1830 w 2275"/>
                  <a:gd name="T51" fmla="*/ 219 h 2318"/>
                  <a:gd name="T52" fmla="*/ 1777 w 2275"/>
                  <a:gd name="T53" fmla="*/ 528 h 2318"/>
                  <a:gd name="T54" fmla="*/ 1498 w 2275"/>
                  <a:gd name="T55" fmla="*/ 759 h 2318"/>
                  <a:gd name="T56" fmla="*/ 1312 w 2275"/>
                  <a:gd name="T57" fmla="*/ 866 h 2318"/>
                  <a:gd name="T58" fmla="*/ 1158 w 2275"/>
                  <a:gd name="T59" fmla="*/ 1079 h 2318"/>
                  <a:gd name="T60" fmla="*/ 1070 w 2275"/>
                  <a:gd name="T61" fmla="*/ 1283 h 2318"/>
                  <a:gd name="T62" fmla="*/ 956 w 2275"/>
                  <a:gd name="T63" fmla="*/ 1458 h 2318"/>
                  <a:gd name="T64" fmla="*/ 784 w 2275"/>
                  <a:gd name="T65" fmla="*/ 1594 h 2318"/>
                  <a:gd name="T66" fmla="*/ 594 w 2275"/>
                  <a:gd name="T67" fmla="*/ 1762 h 2318"/>
                  <a:gd name="T68" fmla="*/ 453 w 2275"/>
                  <a:gd name="T69" fmla="*/ 1774 h 2318"/>
                  <a:gd name="T70" fmla="*/ 327 w 2275"/>
                  <a:gd name="T71" fmla="*/ 1866 h 2318"/>
                  <a:gd name="T72" fmla="*/ 157 w 2275"/>
                  <a:gd name="T73" fmla="*/ 1949 h 2318"/>
                  <a:gd name="T74" fmla="*/ 26 w 2275"/>
                  <a:gd name="T75" fmla="*/ 2042 h 2318"/>
                  <a:gd name="T76" fmla="*/ 80 w 2275"/>
                  <a:gd name="T77" fmla="*/ 2136 h 2318"/>
                  <a:gd name="T78" fmla="*/ 128 w 2275"/>
                  <a:gd name="T79" fmla="*/ 2263 h 2318"/>
                  <a:gd name="T80" fmla="*/ 203 w 2275"/>
                  <a:gd name="T81" fmla="*/ 2190 h 2318"/>
                  <a:gd name="T82" fmla="*/ 239 w 2275"/>
                  <a:gd name="T83" fmla="*/ 2083 h 2318"/>
                  <a:gd name="T84" fmla="*/ 384 w 2275"/>
                  <a:gd name="T85" fmla="*/ 2144 h 2318"/>
                  <a:gd name="T86" fmla="*/ 445 w 2275"/>
                  <a:gd name="T87" fmla="*/ 2223 h 2318"/>
                  <a:gd name="T88" fmla="*/ 509 w 2275"/>
                  <a:gd name="T89" fmla="*/ 2172 h 2318"/>
                  <a:gd name="T90" fmla="*/ 637 w 2275"/>
                  <a:gd name="T91" fmla="*/ 2166 h 2318"/>
                  <a:gd name="T92" fmla="*/ 732 w 2275"/>
                  <a:gd name="T93" fmla="*/ 2050 h 2318"/>
                  <a:gd name="T94" fmla="*/ 869 w 2275"/>
                  <a:gd name="T95" fmla="*/ 1960 h 2318"/>
                  <a:gd name="T96" fmla="*/ 939 w 2275"/>
                  <a:gd name="T97" fmla="*/ 1980 h 2318"/>
                  <a:gd name="T98" fmla="*/ 959 w 2275"/>
                  <a:gd name="T99" fmla="*/ 2072 h 2318"/>
                  <a:gd name="T100" fmla="*/ 989 w 2275"/>
                  <a:gd name="T101" fmla="*/ 2108 h 2318"/>
                  <a:gd name="T102" fmla="*/ 1041 w 2275"/>
                  <a:gd name="T103" fmla="*/ 2146 h 2318"/>
                  <a:gd name="T104" fmla="*/ 1084 w 2275"/>
                  <a:gd name="T105" fmla="*/ 2304 h 2318"/>
                  <a:gd name="T106" fmla="*/ 1151 w 2275"/>
                  <a:gd name="T107" fmla="*/ 2294 h 2318"/>
                  <a:gd name="T108" fmla="*/ 1262 w 2275"/>
                  <a:gd name="T109" fmla="*/ 2204 h 2318"/>
                  <a:gd name="T110" fmla="*/ 1348 w 2275"/>
                  <a:gd name="T111" fmla="*/ 2075 h 2318"/>
                  <a:gd name="T112" fmla="*/ 1424 w 2275"/>
                  <a:gd name="T113" fmla="*/ 1986 h 2318"/>
                  <a:gd name="T114" fmla="*/ 1565 w 2275"/>
                  <a:gd name="T115" fmla="*/ 1999 h 2318"/>
                  <a:gd name="T116" fmla="*/ 1613 w 2275"/>
                  <a:gd name="T117" fmla="*/ 2055 h 2318"/>
                  <a:gd name="T118" fmla="*/ 1624 w 2275"/>
                  <a:gd name="T119" fmla="*/ 1961 h 2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275" h="2318">
                    <a:moveTo>
                      <a:pt x="1624" y="1961"/>
                    </a:moveTo>
                    <a:cubicBezTo>
                      <a:pt x="1621" y="1941"/>
                      <a:pt x="1625" y="1924"/>
                      <a:pt x="1625" y="1901"/>
                    </a:cubicBezTo>
                    <a:cubicBezTo>
                      <a:pt x="1624" y="1876"/>
                      <a:pt x="1608" y="1862"/>
                      <a:pt x="1609" y="1837"/>
                    </a:cubicBezTo>
                    <a:cubicBezTo>
                      <a:pt x="1611" y="1812"/>
                      <a:pt x="1626" y="1792"/>
                      <a:pt x="1623" y="1765"/>
                    </a:cubicBezTo>
                    <a:cubicBezTo>
                      <a:pt x="1620" y="1735"/>
                      <a:pt x="1605" y="1734"/>
                      <a:pt x="1580" y="1725"/>
                    </a:cubicBezTo>
                    <a:cubicBezTo>
                      <a:pt x="1561" y="1718"/>
                      <a:pt x="1541" y="1700"/>
                      <a:pt x="1538" y="1677"/>
                    </a:cubicBezTo>
                    <a:cubicBezTo>
                      <a:pt x="1536" y="1651"/>
                      <a:pt x="1569" y="1638"/>
                      <a:pt x="1578" y="1614"/>
                    </a:cubicBezTo>
                    <a:cubicBezTo>
                      <a:pt x="1583" y="1600"/>
                      <a:pt x="1581" y="1590"/>
                      <a:pt x="1583" y="1577"/>
                    </a:cubicBezTo>
                    <a:cubicBezTo>
                      <a:pt x="1585" y="1562"/>
                      <a:pt x="1590" y="1562"/>
                      <a:pt x="1596" y="1550"/>
                    </a:cubicBezTo>
                    <a:cubicBezTo>
                      <a:pt x="1600" y="1541"/>
                      <a:pt x="1598" y="1530"/>
                      <a:pt x="1600" y="1520"/>
                    </a:cubicBezTo>
                    <a:cubicBezTo>
                      <a:pt x="1603" y="1503"/>
                      <a:pt x="1607" y="1502"/>
                      <a:pt x="1598" y="1490"/>
                    </a:cubicBezTo>
                    <a:cubicBezTo>
                      <a:pt x="1591" y="1481"/>
                      <a:pt x="1580" y="1482"/>
                      <a:pt x="1575" y="1468"/>
                    </a:cubicBezTo>
                    <a:cubicBezTo>
                      <a:pt x="1573" y="1462"/>
                      <a:pt x="1573" y="1443"/>
                      <a:pt x="1576" y="1436"/>
                    </a:cubicBezTo>
                    <a:cubicBezTo>
                      <a:pt x="1584" y="1420"/>
                      <a:pt x="1625" y="1407"/>
                      <a:pt x="1640" y="1403"/>
                    </a:cubicBezTo>
                    <a:cubicBezTo>
                      <a:pt x="1681" y="1391"/>
                      <a:pt x="1717" y="1391"/>
                      <a:pt x="1759" y="1386"/>
                    </a:cubicBezTo>
                    <a:cubicBezTo>
                      <a:pt x="1797" y="1382"/>
                      <a:pt x="1773" y="1356"/>
                      <a:pt x="1782" y="1331"/>
                    </a:cubicBezTo>
                    <a:cubicBezTo>
                      <a:pt x="1789" y="1309"/>
                      <a:pt x="1829" y="1328"/>
                      <a:pt x="1850" y="1328"/>
                    </a:cubicBezTo>
                    <a:cubicBezTo>
                      <a:pt x="1871" y="1329"/>
                      <a:pt x="1893" y="1323"/>
                      <a:pt x="1914" y="1326"/>
                    </a:cubicBezTo>
                    <a:cubicBezTo>
                      <a:pt x="1939" y="1331"/>
                      <a:pt x="1964" y="1344"/>
                      <a:pt x="1955" y="1303"/>
                    </a:cubicBezTo>
                    <a:cubicBezTo>
                      <a:pt x="1952" y="1293"/>
                      <a:pt x="1947" y="1284"/>
                      <a:pt x="1945" y="1274"/>
                    </a:cubicBezTo>
                    <a:cubicBezTo>
                      <a:pt x="1941" y="1255"/>
                      <a:pt x="1946" y="1235"/>
                      <a:pt x="1943" y="1216"/>
                    </a:cubicBezTo>
                    <a:cubicBezTo>
                      <a:pt x="1939" y="1192"/>
                      <a:pt x="1924" y="1176"/>
                      <a:pt x="1938" y="1152"/>
                    </a:cubicBezTo>
                    <a:cubicBezTo>
                      <a:pt x="1949" y="1130"/>
                      <a:pt x="1973" y="1116"/>
                      <a:pt x="1993" y="1103"/>
                    </a:cubicBezTo>
                    <a:cubicBezTo>
                      <a:pt x="2022" y="1086"/>
                      <a:pt x="2016" y="1047"/>
                      <a:pt x="2040" y="1024"/>
                    </a:cubicBezTo>
                    <a:cubicBezTo>
                      <a:pt x="2051" y="1013"/>
                      <a:pt x="2065" y="1006"/>
                      <a:pt x="2071" y="991"/>
                    </a:cubicBezTo>
                    <a:cubicBezTo>
                      <a:pt x="2077" y="976"/>
                      <a:pt x="2074" y="970"/>
                      <a:pt x="2087" y="956"/>
                    </a:cubicBezTo>
                    <a:cubicBezTo>
                      <a:pt x="2095" y="948"/>
                      <a:pt x="2104" y="945"/>
                      <a:pt x="2114" y="939"/>
                    </a:cubicBezTo>
                    <a:cubicBezTo>
                      <a:pt x="2115" y="938"/>
                      <a:pt x="2117" y="936"/>
                      <a:pt x="2119" y="935"/>
                    </a:cubicBezTo>
                    <a:cubicBezTo>
                      <a:pt x="2114" y="933"/>
                      <a:pt x="2110" y="930"/>
                      <a:pt x="2106" y="926"/>
                    </a:cubicBezTo>
                    <a:cubicBezTo>
                      <a:pt x="2094" y="916"/>
                      <a:pt x="2089" y="904"/>
                      <a:pt x="2076" y="896"/>
                    </a:cubicBezTo>
                    <a:cubicBezTo>
                      <a:pt x="2064" y="889"/>
                      <a:pt x="2048" y="887"/>
                      <a:pt x="2035" y="879"/>
                    </a:cubicBezTo>
                    <a:cubicBezTo>
                      <a:pt x="2005" y="858"/>
                      <a:pt x="1998" y="830"/>
                      <a:pt x="2007" y="794"/>
                    </a:cubicBezTo>
                    <a:cubicBezTo>
                      <a:pt x="2011" y="778"/>
                      <a:pt x="2020" y="766"/>
                      <a:pt x="2022" y="749"/>
                    </a:cubicBezTo>
                    <a:cubicBezTo>
                      <a:pt x="2024" y="734"/>
                      <a:pt x="2022" y="717"/>
                      <a:pt x="2022" y="702"/>
                    </a:cubicBezTo>
                    <a:cubicBezTo>
                      <a:pt x="2022" y="703"/>
                      <a:pt x="2023" y="703"/>
                      <a:pt x="2024" y="703"/>
                    </a:cubicBezTo>
                    <a:cubicBezTo>
                      <a:pt x="2023" y="681"/>
                      <a:pt x="2041" y="675"/>
                      <a:pt x="2047" y="658"/>
                    </a:cubicBezTo>
                    <a:cubicBezTo>
                      <a:pt x="2054" y="642"/>
                      <a:pt x="2055" y="623"/>
                      <a:pt x="2061" y="605"/>
                    </a:cubicBezTo>
                    <a:cubicBezTo>
                      <a:pt x="2072" y="575"/>
                      <a:pt x="2068" y="541"/>
                      <a:pt x="2068" y="509"/>
                    </a:cubicBezTo>
                    <a:cubicBezTo>
                      <a:pt x="2068" y="512"/>
                      <a:pt x="2068" y="514"/>
                      <a:pt x="2068" y="516"/>
                    </a:cubicBezTo>
                    <a:cubicBezTo>
                      <a:pt x="2067" y="503"/>
                      <a:pt x="2071" y="473"/>
                      <a:pt x="2083" y="464"/>
                    </a:cubicBezTo>
                    <a:cubicBezTo>
                      <a:pt x="2093" y="456"/>
                      <a:pt x="2109" y="461"/>
                      <a:pt x="2122" y="459"/>
                    </a:cubicBezTo>
                    <a:cubicBezTo>
                      <a:pt x="2137" y="457"/>
                      <a:pt x="2169" y="452"/>
                      <a:pt x="2181" y="447"/>
                    </a:cubicBezTo>
                    <a:cubicBezTo>
                      <a:pt x="2197" y="439"/>
                      <a:pt x="2197" y="424"/>
                      <a:pt x="2209" y="412"/>
                    </a:cubicBezTo>
                    <a:cubicBezTo>
                      <a:pt x="2231" y="390"/>
                      <a:pt x="2264" y="396"/>
                      <a:pt x="2270" y="363"/>
                    </a:cubicBezTo>
                    <a:cubicBezTo>
                      <a:pt x="2275" y="334"/>
                      <a:pt x="2255" y="305"/>
                      <a:pt x="2237" y="286"/>
                    </a:cubicBezTo>
                    <a:cubicBezTo>
                      <a:pt x="2195" y="243"/>
                      <a:pt x="2120" y="273"/>
                      <a:pt x="2094" y="207"/>
                    </a:cubicBezTo>
                    <a:cubicBezTo>
                      <a:pt x="2076" y="160"/>
                      <a:pt x="2131" y="77"/>
                      <a:pt x="2068" y="56"/>
                    </a:cubicBezTo>
                    <a:cubicBezTo>
                      <a:pt x="2042" y="47"/>
                      <a:pt x="2012" y="43"/>
                      <a:pt x="1986" y="33"/>
                    </a:cubicBezTo>
                    <a:cubicBezTo>
                      <a:pt x="1967" y="26"/>
                      <a:pt x="1944" y="14"/>
                      <a:pt x="1925" y="0"/>
                    </a:cubicBezTo>
                    <a:cubicBezTo>
                      <a:pt x="1922" y="10"/>
                      <a:pt x="1919" y="20"/>
                      <a:pt x="1916" y="28"/>
                    </a:cubicBezTo>
                    <a:cubicBezTo>
                      <a:pt x="1905" y="62"/>
                      <a:pt x="1892" y="82"/>
                      <a:pt x="1868" y="124"/>
                    </a:cubicBezTo>
                    <a:cubicBezTo>
                      <a:pt x="1845" y="164"/>
                      <a:pt x="1833" y="187"/>
                      <a:pt x="1830" y="219"/>
                    </a:cubicBezTo>
                    <a:cubicBezTo>
                      <a:pt x="1828" y="251"/>
                      <a:pt x="1822" y="328"/>
                      <a:pt x="1821" y="378"/>
                    </a:cubicBezTo>
                    <a:cubicBezTo>
                      <a:pt x="1820" y="429"/>
                      <a:pt x="1796" y="484"/>
                      <a:pt x="1777" y="528"/>
                    </a:cubicBezTo>
                    <a:cubicBezTo>
                      <a:pt x="1758" y="572"/>
                      <a:pt x="1699" y="624"/>
                      <a:pt x="1669" y="666"/>
                    </a:cubicBezTo>
                    <a:cubicBezTo>
                      <a:pt x="1638" y="707"/>
                      <a:pt x="1542" y="747"/>
                      <a:pt x="1498" y="759"/>
                    </a:cubicBezTo>
                    <a:cubicBezTo>
                      <a:pt x="1453" y="771"/>
                      <a:pt x="1436" y="775"/>
                      <a:pt x="1417" y="794"/>
                    </a:cubicBezTo>
                    <a:cubicBezTo>
                      <a:pt x="1399" y="813"/>
                      <a:pt x="1360" y="839"/>
                      <a:pt x="1312" y="866"/>
                    </a:cubicBezTo>
                    <a:cubicBezTo>
                      <a:pt x="1264" y="893"/>
                      <a:pt x="1244" y="905"/>
                      <a:pt x="1216" y="937"/>
                    </a:cubicBezTo>
                    <a:cubicBezTo>
                      <a:pt x="1187" y="969"/>
                      <a:pt x="1167" y="1028"/>
                      <a:pt x="1158" y="1079"/>
                    </a:cubicBezTo>
                    <a:cubicBezTo>
                      <a:pt x="1149" y="1129"/>
                      <a:pt x="1130" y="1177"/>
                      <a:pt x="1118" y="1211"/>
                    </a:cubicBezTo>
                    <a:cubicBezTo>
                      <a:pt x="1106" y="1244"/>
                      <a:pt x="1105" y="1258"/>
                      <a:pt x="1070" y="1283"/>
                    </a:cubicBezTo>
                    <a:cubicBezTo>
                      <a:pt x="1035" y="1308"/>
                      <a:pt x="1019" y="1334"/>
                      <a:pt x="996" y="1361"/>
                    </a:cubicBezTo>
                    <a:cubicBezTo>
                      <a:pt x="974" y="1387"/>
                      <a:pt x="968" y="1422"/>
                      <a:pt x="956" y="1458"/>
                    </a:cubicBezTo>
                    <a:cubicBezTo>
                      <a:pt x="944" y="1494"/>
                      <a:pt x="927" y="1505"/>
                      <a:pt x="890" y="1525"/>
                    </a:cubicBezTo>
                    <a:cubicBezTo>
                      <a:pt x="852" y="1545"/>
                      <a:pt x="811" y="1573"/>
                      <a:pt x="784" y="1594"/>
                    </a:cubicBezTo>
                    <a:cubicBezTo>
                      <a:pt x="757" y="1616"/>
                      <a:pt x="710" y="1667"/>
                      <a:pt x="686" y="1693"/>
                    </a:cubicBezTo>
                    <a:cubicBezTo>
                      <a:pt x="662" y="1720"/>
                      <a:pt x="625" y="1749"/>
                      <a:pt x="594" y="1762"/>
                    </a:cubicBezTo>
                    <a:cubicBezTo>
                      <a:pt x="563" y="1774"/>
                      <a:pt x="538" y="1774"/>
                      <a:pt x="505" y="1766"/>
                    </a:cubicBezTo>
                    <a:cubicBezTo>
                      <a:pt x="471" y="1757"/>
                      <a:pt x="471" y="1757"/>
                      <a:pt x="453" y="1774"/>
                    </a:cubicBezTo>
                    <a:cubicBezTo>
                      <a:pt x="434" y="1790"/>
                      <a:pt x="415" y="1816"/>
                      <a:pt x="396" y="1827"/>
                    </a:cubicBezTo>
                    <a:cubicBezTo>
                      <a:pt x="378" y="1838"/>
                      <a:pt x="355" y="1847"/>
                      <a:pt x="327" y="1866"/>
                    </a:cubicBezTo>
                    <a:cubicBezTo>
                      <a:pt x="299" y="1884"/>
                      <a:pt x="305" y="1896"/>
                      <a:pt x="259" y="1909"/>
                    </a:cubicBezTo>
                    <a:cubicBezTo>
                      <a:pt x="212" y="1921"/>
                      <a:pt x="193" y="1939"/>
                      <a:pt x="157" y="1949"/>
                    </a:cubicBezTo>
                    <a:cubicBezTo>
                      <a:pt x="123" y="1958"/>
                      <a:pt x="56" y="1991"/>
                      <a:pt x="0" y="2007"/>
                    </a:cubicBezTo>
                    <a:cubicBezTo>
                      <a:pt x="8" y="2020"/>
                      <a:pt x="14" y="2035"/>
                      <a:pt x="26" y="2042"/>
                    </a:cubicBezTo>
                    <a:cubicBezTo>
                      <a:pt x="51" y="2056"/>
                      <a:pt x="68" y="2038"/>
                      <a:pt x="77" y="2073"/>
                    </a:cubicBezTo>
                    <a:cubicBezTo>
                      <a:pt x="83" y="2093"/>
                      <a:pt x="78" y="2115"/>
                      <a:pt x="80" y="2136"/>
                    </a:cubicBezTo>
                    <a:cubicBezTo>
                      <a:pt x="83" y="2162"/>
                      <a:pt x="95" y="2174"/>
                      <a:pt x="103" y="2197"/>
                    </a:cubicBezTo>
                    <a:cubicBezTo>
                      <a:pt x="110" y="2218"/>
                      <a:pt x="104" y="2251"/>
                      <a:pt x="128" y="2263"/>
                    </a:cubicBezTo>
                    <a:cubicBezTo>
                      <a:pt x="157" y="2279"/>
                      <a:pt x="176" y="2243"/>
                      <a:pt x="188" y="2224"/>
                    </a:cubicBezTo>
                    <a:cubicBezTo>
                      <a:pt x="194" y="2213"/>
                      <a:pt x="197" y="2200"/>
                      <a:pt x="203" y="2190"/>
                    </a:cubicBezTo>
                    <a:cubicBezTo>
                      <a:pt x="208" y="2181"/>
                      <a:pt x="224" y="2173"/>
                      <a:pt x="231" y="2162"/>
                    </a:cubicBezTo>
                    <a:cubicBezTo>
                      <a:pt x="246" y="2136"/>
                      <a:pt x="239" y="2111"/>
                      <a:pt x="239" y="2083"/>
                    </a:cubicBezTo>
                    <a:cubicBezTo>
                      <a:pt x="285" y="2081"/>
                      <a:pt x="328" y="2082"/>
                      <a:pt x="371" y="2095"/>
                    </a:cubicBezTo>
                    <a:cubicBezTo>
                      <a:pt x="406" y="2106"/>
                      <a:pt x="395" y="2114"/>
                      <a:pt x="384" y="2144"/>
                    </a:cubicBezTo>
                    <a:cubicBezTo>
                      <a:pt x="376" y="2167"/>
                      <a:pt x="372" y="2189"/>
                      <a:pt x="372" y="2215"/>
                    </a:cubicBezTo>
                    <a:cubicBezTo>
                      <a:pt x="393" y="2213"/>
                      <a:pt x="428" y="2237"/>
                      <a:pt x="445" y="2223"/>
                    </a:cubicBezTo>
                    <a:cubicBezTo>
                      <a:pt x="455" y="2215"/>
                      <a:pt x="452" y="2193"/>
                      <a:pt x="462" y="2183"/>
                    </a:cubicBezTo>
                    <a:cubicBezTo>
                      <a:pt x="474" y="2170"/>
                      <a:pt x="491" y="2173"/>
                      <a:pt x="509" y="2172"/>
                    </a:cubicBezTo>
                    <a:cubicBezTo>
                      <a:pt x="537" y="2169"/>
                      <a:pt x="554" y="2161"/>
                      <a:pt x="578" y="2152"/>
                    </a:cubicBezTo>
                    <a:cubicBezTo>
                      <a:pt x="592" y="2146"/>
                      <a:pt x="642" y="2137"/>
                      <a:pt x="637" y="2166"/>
                    </a:cubicBezTo>
                    <a:cubicBezTo>
                      <a:pt x="670" y="2174"/>
                      <a:pt x="652" y="2110"/>
                      <a:pt x="660" y="2095"/>
                    </a:cubicBezTo>
                    <a:cubicBezTo>
                      <a:pt x="672" y="2071"/>
                      <a:pt x="716" y="2070"/>
                      <a:pt x="732" y="2050"/>
                    </a:cubicBezTo>
                    <a:cubicBezTo>
                      <a:pt x="753" y="2025"/>
                      <a:pt x="750" y="1989"/>
                      <a:pt x="783" y="1972"/>
                    </a:cubicBezTo>
                    <a:cubicBezTo>
                      <a:pt x="809" y="1957"/>
                      <a:pt x="840" y="1963"/>
                      <a:pt x="869" y="1960"/>
                    </a:cubicBezTo>
                    <a:cubicBezTo>
                      <a:pt x="883" y="1958"/>
                      <a:pt x="901" y="1950"/>
                      <a:pt x="915" y="1951"/>
                    </a:cubicBezTo>
                    <a:cubicBezTo>
                      <a:pt x="933" y="1953"/>
                      <a:pt x="932" y="1964"/>
                      <a:pt x="939" y="1980"/>
                    </a:cubicBezTo>
                    <a:cubicBezTo>
                      <a:pt x="946" y="1994"/>
                      <a:pt x="954" y="2008"/>
                      <a:pt x="959" y="2023"/>
                    </a:cubicBezTo>
                    <a:cubicBezTo>
                      <a:pt x="966" y="2044"/>
                      <a:pt x="960" y="2054"/>
                      <a:pt x="959" y="2072"/>
                    </a:cubicBezTo>
                    <a:cubicBezTo>
                      <a:pt x="958" y="2094"/>
                      <a:pt x="955" y="2088"/>
                      <a:pt x="972" y="2102"/>
                    </a:cubicBezTo>
                    <a:cubicBezTo>
                      <a:pt x="977" y="2105"/>
                      <a:pt x="984" y="2104"/>
                      <a:pt x="989" y="2108"/>
                    </a:cubicBezTo>
                    <a:cubicBezTo>
                      <a:pt x="995" y="2113"/>
                      <a:pt x="996" y="2124"/>
                      <a:pt x="1002" y="2128"/>
                    </a:cubicBezTo>
                    <a:cubicBezTo>
                      <a:pt x="1013" y="2136"/>
                      <a:pt x="1029" y="2135"/>
                      <a:pt x="1041" y="2146"/>
                    </a:cubicBezTo>
                    <a:cubicBezTo>
                      <a:pt x="1055" y="2159"/>
                      <a:pt x="1063" y="2173"/>
                      <a:pt x="1066" y="2190"/>
                    </a:cubicBezTo>
                    <a:cubicBezTo>
                      <a:pt x="1071" y="2213"/>
                      <a:pt x="1026" y="2318"/>
                      <a:pt x="1084" y="2304"/>
                    </a:cubicBezTo>
                    <a:cubicBezTo>
                      <a:pt x="1096" y="2301"/>
                      <a:pt x="1099" y="2290"/>
                      <a:pt x="1115" y="2289"/>
                    </a:cubicBezTo>
                    <a:cubicBezTo>
                      <a:pt x="1127" y="2289"/>
                      <a:pt x="1138" y="2297"/>
                      <a:pt x="1151" y="2294"/>
                    </a:cubicBezTo>
                    <a:cubicBezTo>
                      <a:pt x="1175" y="2288"/>
                      <a:pt x="1193" y="2262"/>
                      <a:pt x="1199" y="2241"/>
                    </a:cubicBezTo>
                    <a:cubicBezTo>
                      <a:pt x="1211" y="2193"/>
                      <a:pt x="1219" y="2217"/>
                      <a:pt x="1262" y="2204"/>
                    </a:cubicBezTo>
                    <a:cubicBezTo>
                      <a:pt x="1301" y="2193"/>
                      <a:pt x="1293" y="2143"/>
                      <a:pt x="1294" y="2111"/>
                    </a:cubicBezTo>
                    <a:cubicBezTo>
                      <a:pt x="1324" y="2108"/>
                      <a:pt x="1353" y="2118"/>
                      <a:pt x="1348" y="2075"/>
                    </a:cubicBezTo>
                    <a:cubicBezTo>
                      <a:pt x="1344" y="2050"/>
                      <a:pt x="1305" y="2017"/>
                      <a:pt x="1340" y="1998"/>
                    </a:cubicBezTo>
                    <a:cubicBezTo>
                      <a:pt x="1367" y="1983"/>
                      <a:pt x="1399" y="2010"/>
                      <a:pt x="1424" y="1986"/>
                    </a:cubicBezTo>
                    <a:cubicBezTo>
                      <a:pt x="1446" y="1965"/>
                      <a:pt x="1461" y="1939"/>
                      <a:pt x="1463" y="1909"/>
                    </a:cubicBezTo>
                    <a:cubicBezTo>
                      <a:pt x="1482" y="1906"/>
                      <a:pt x="1557" y="1981"/>
                      <a:pt x="1565" y="1999"/>
                    </a:cubicBezTo>
                    <a:cubicBezTo>
                      <a:pt x="1575" y="2021"/>
                      <a:pt x="1567" y="2036"/>
                      <a:pt x="1595" y="2049"/>
                    </a:cubicBezTo>
                    <a:cubicBezTo>
                      <a:pt x="1601" y="2052"/>
                      <a:pt x="1607" y="2053"/>
                      <a:pt x="1613" y="2055"/>
                    </a:cubicBezTo>
                    <a:cubicBezTo>
                      <a:pt x="1616" y="2044"/>
                      <a:pt x="1618" y="2034"/>
                      <a:pt x="1619" y="2024"/>
                    </a:cubicBezTo>
                    <a:cubicBezTo>
                      <a:pt x="1620" y="2002"/>
                      <a:pt x="1626" y="1982"/>
                      <a:pt x="1624" y="1961"/>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1" name="Freeform 16">
                <a:extLst>
                  <a:ext uri="{FF2B5EF4-FFF2-40B4-BE49-F238E27FC236}">
                    <a16:creationId xmlns:a16="http://schemas.microsoft.com/office/drawing/2014/main" id="{CE7B70BA-A083-F51B-D9C1-45D99FF54746}"/>
                  </a:ext>
                </a:extLst>
              </p:cNvPr>
              <p:cNvSpPr>
                <a:spLocks/>
              </p:cNvSpPr>
              <p:nvPr/>
            </p:nvSpPr>
            <p:spPr bwMode="auto">
              <a:xfrm>
                <a:off x="5729671" y="6511921"/>
                <a:ext cx="998555" cy="800051"/>
              </a:xfrm>
              <a:custGeom>
                <a:avLst/>
                <a:gdLst>
                  <a:gd name="T0" fmla="*/ 1797 w 1893"/>
                  <a:gd name="T1" fmla="*/ 166 h 1517"/>
                  <a:gd name="T2" fmla="*/ 1731 w 1893"/>
                  <a:gd name="T3" fmla="*/ 118 h 1517"/>
                  <a:gd name="T4" fmla="*/ 1633 w 1893"/>
                  <a:gd name="T5" fmla="*/ 257 h 1517"/>
                  <a:gd name="T6" fmla="*/ 1543 w 1893"/>
                  <a:gd name="T7" fmla="*/ 188 h 1517"/>
                  <a:gd name="T8" fmla="*/ 1506 w 1893"/>
                  <a:gd name="T9" fmla="*/ 112 h 1517"/>
                  <a:gd name="T10" fmla="*/ 1396 w 1893"/>
                  <a:gd name="T11" fmla="*/ 102 h 1517"/>
                  <a:gd name="T12" fmla="*/ 1319 w 1893"/>
                  <a:gd name="T13" fmla="*/ 50 h 1517"/>
                  <a:gd name="T14" fmla="*/ 1210 w 1893"/>
                  <a:gd name="T15" fmla="*/ 30 h 1517"/>
                  <a:gd name="T16" fmla="*/ 1113 w 1893"/>
                  <a:gd name="T17" fmla="*/ 106 h 1517"/>
                  <a:gd name="T18" fmla="*/ 1130 w 1893"/>
                  <a:gd name="T19" fmla="*/ 199 h 1517"/>
                  <a:gd name="T20" fmla="*/ 1022 w 1893"/>
                  <a:gd name="T21" fmla="*/ 291 h 1517"/>
                  <a:gd name="T22" fmla="*/ 944 w 1893"/>
                  <a:gd name="T23" fmla="*/ 297 h 1517"/>
                  <a:gd name="T24" fmla="*/ 872 w 1893"/>
                  <a:gd name="T25" fmla="*/ 278 h 1517"/>
                  <a:gd name="T26" fmla="*/ 743 w 1893"/>
                  <a:gd name="T27" fmla="*/ 206 h 1517"/>
                  <a:gd name="T28" fmla="*/ 583 w 1893"/>
                  <a:gd name="T29" fmla="*/ 204 h 1517"/>
                  <a:gd name="T30" fmla="*/ 551 w 1893"/>
                  <a:gd name="T31" fmla="*/ 225 h 1517"/>
                  <a:gd name="T32" fmla="*/ 504 w 1893"/>
                  <a:gd name="T33" fmla="*/ 293 h 1517"/>
                  <a:gd name="T34" fmla="*/ 402 w 1893"/>
                  <a:gd name="T35" fmla="*/ 421 h 1517"/>
                  <a:gd name="T36" fmla="*/ 409 w 1893"/>
                  <a:gd name="T37" fmla="*/ 543 h 1517"/>
                  <a:gd name="T38" fmla="*/ 378 w 1893"/>
                  <a:gd name="T39" fmla="*/ 595 h 1517"/>
                  <a:gd name="T40" fmla="*/ 246 w 1893"/>
                  <a:gd name="T41" fmla="*/ 600 h 1517"/>
                  <a:gd name="T42" fmla="*/ 104 w 1893"/>
                  <a:gd name="T43" fmla="*/ 672 h 1517"/>
                  <a:gd name="T44" fmla="*/ 39 w 1893"/>
                  <a:gd name="T45" fmla="*/ 737 h 1517"/>
                  <a:gd name="T46" fmla="*/ 64 w 1893"/>
                  <a:gd name="T47" fmla="*/ 789 h 1517"/>
                  <a:gd name="T48" fmla="*/ 47 w 1893"/>
                  <a:gd name="T49" fmla="*/ 846 h 1517"/>
                  <a:gd name="T50" fmla="*/ 2 w 1893"/>
                  <a:gd name="T51" fmla="*/ 946 h 1517"/>
                  <a:gd name="T52" fmla="*/ 87 w 1893"/>
                  <a:gd name="T53" fmla="*/ 1034 h 1517"/>
                  <a:gd name="T54" fmla="*/ 89 w 1893"/>
                  <a:gd name="T55" fmla="*/ 1170 h 1517"/>
                  <a:gd name="T56" fmla="*/ 83 w 1893"/>
                  <a:gd name="T57" fmla="*/ 1293 h 1517"/>
                  <a:gd name="T58" fmla="*/ 141 w 1893"/>
                  <a:gd name="T59" fmla="*/ 1331 h 1517"/>
                  <a:gd name="T60" fmla="*/ 273 w 1893"/>
                  <a:gd name="T61" fmla="*/ 1310 h 1517"/>
                  <a:gd name="T62" fmla="*/ 455 w 1893"/>
                  <a:gd name="T63" fmla="*/ 1224 h 1517"/>
                  <a:gd name="T64" fmla="*/ 538 w 1893"/>
                  <a:gd name="T65" fmla="*/ 1178 h 1517"/>
                  <a:gd name="T66" fmla="*/ 680 w 1893"/>
                  <a:gd name="T67" fmla="*/ 1080 h 1517"/>
                  <a:gd name="T68" fmla="*/ 864 w 1893"/>
                  <a:gd name="T69" fmla="*/ 1068 h 1517"/>
                  <a:gd name="T70" fmla="*/ 1045 w 1893"/>
                  <a:gd name="T71" fmla="*/ 1190 h 1517"/>
                  <a:gd name="T72" fmla="*/ 1092 w 1893"/>
                  <a:gd name="T73" fmla="*/ 1302 h 1517"/>
                  <a:gd name="T74" fmla="*/ 1181 w 1893"/>
                  <a:gd name="T75" fmla="*/ 1377 h 1517"/>
                  <a:gd name="T76" fmla="*/ 1213 w 1893"/>
                  <a:gd name="T77" fmla="*/ 1404 h 1517"/>
                  <a:gd name="T78" fmla="*/ 1268 w 1893"/>
                  <a:gd name="T79" fmla="*/ 1467 h 1517"/>
                  <a:gd name="T80" fmla="*/ 1378 w 1893"/>
                  <a:gd name="T81" fmla="*/ 1446 h 1517"/>
                  <a:gd name="T82" fmla="*/ 1409 w 1893"/>
                  <a:gd name="T83" fmla="*/ 1324 h 1517"/>
                  <a:gd name="T84" fmla="*/ 1479 w 1893"/>
                  <a:gd name="T85" fmla="*/ 1371 h 1517"/>
                  <a:gd name="T86" fmla="*/ 1605 w 1893"/>
                  <a:gd name="T87" fmla="*/ 1406 h 1517"/>
                  <a:gd name="T88" fmla="*/ 1760 w 1893"/>
                  <a:gd name="T89" fmla="*/ 1322 h 1517"/>
                  <a:gd name="T90" fmla="*/ 1852 w 1893"/>
                  <a:gd name="T91" fmla="*/ 1032 h 1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93" h="1517">
                    <a:moveTo>
                      <a:pt x="1867" y="436"/>
                    </a:moveTo>
                    <a:cubicBezTo>
                      <a:pt x="1860" y="316"/>
                      <a:pt x="1824" y="210"/>
                      <a:pt x="1797" y="166"/>
                    </a:cubicBezTo>
                    <a:cubicBezTo>
                      <a:pt x="1788" y="150"/>
                      <a:pt x="1781" y="129"/>
                      <a:pt x="1776" y="105"/>
                    </a:cubicBezTo>
                    <a:cubicBezTo>
                      <a:pt x="1759" y="105"/>
                      <a:pt x="1742" y="108"/>
                      <a:pt x="1731" y="118"/>
                    </a:cubicBezTo>
                    <a:cubicBezTo>
                      <a:pt x="1705" y="138"/>
                      <a:pt x="1714" y="175"/>
                      <a:pt x="1698" y="201"/>
                    </a:cubicBezTo>
                    <a:cubicBezTo>
                      <a:pt x="1680" y="232"/>
                      <a:pt x="1670" y="259"/>
                      <a:pt x="1633" y="257"/>
                    </a:cubicBezTo>
                    <a:cubicBezTo>
                      <a:pt x="1605" y="256"/>
                      <a:pt x="1559" y="251"/>
                      <a:pt x="1549" y="224"/>
                    </a:cubicBezTo>
                    <a:cubicBezTo>
                      <a:pt x="1545" y="213"/>
                      <a:pt x="1548" y="200"/>
                      <a:pt x="1543" y="188"/>
                    </a:cubicBezTo>
                    <a:cubicBezTo>
                      <a:pt x="1537" y="174"/>
                      <a:pt x="1525" y="165"/>
                      <a:pt x="1521" y="149"/>
                    </a:cubicBezTo>
                    <a:cubicBezTo>
                      <a:pt x="1515" y="128"/>
                      <a:pt x="1526" y="125"/>
                      <a:pt x="1506" y="112"/>
                    </a:cubicBezTo>
                    <a:cubicBezTo>
                      <a:pt x="1496" y="106"/>
                      <a:pt x="1479" y="104"/>
                      <a:pt x="1467" y="97"/>
                    </a:cubicBezTo>
                    <a:cubicBezTo>
                      <a:pt x="1434" y="77"/>
                      <a:pt x="1429" y="90"/>
                      <a:pt x="1396" y="102"/>
                    </a:cubicBezTo>
                    <a:cubicBezTo>
                      <a:pt x="1377" y="109"/>
                      <a:pt x="1333" y="118"/>
                      <a:pt x="1320" y="94"/>
                    </a:cubicBezTo>
                    <a:cubicBezTo>
                      <a:pt x="1313" y="83"/>
                      <a:pt x="1326" y="60"/>
                      <a:pt x="1319" y="50"/>
                    </a:cubicBezTo>
                    <a:cubicBezTo>
                      <a:pt x="1316" y="45"/>
                      <a:pt x="1292" y="37"/>
                      <a:pt x="1284" y="30"/>
                    </a:cubicBezTo>
                    <a:cubicBezTo>
                      <a:pt x="1248" y="2"/>
                      <a:pt x="1248" y="24"/>
                      <a:pt x="1210" y="30"/>
                    </a:cubicBezTo>
                    <a:cubicBezTo>
                      <a:pt x="1183" y="35"/>
                      <a:pt x="1138" y="0"/>
                      <a:pt x="1118" y="25"/>
                    </a:cubicBezTo>
                    <a:cubicBezTo>
                      <a:pt x="1107" y="39"/>
                      <a:pt x="1114" y="88"/>
                      <a:pt x="1113" y="106"/>
                    </a:cubicBezTo>
                    <a:cubicBezTo>
                      <a:pt x="1112" y="123"/>
                      <a:pt x="1109" y="144"/>
                      <a:pt x="1113" y="160"/>
                    </a:cubicBezTo>
                    <a:cubicBezTo>
                      <a:pt x="1116" y="173"/>
                      <a:pt x="1126" y="185"/>
                      <a:pt x="1130" y="199"/>
                    </a:cubicBezTo>
                    <a:cubicBezTo>
                      <a:pt x="1134" y="219"/>
                      <a:pt x="1126" y="263"/>
                      <a:pt x="1109" y="280"/>
                    </a:cubicBezTo>
                    <a:cubicBezTo>
                      <a:pt x="1087" y="303"/>
                      <a:pt x="1051" y="282"/>
                      <a:pt x="1022" y="291"/>
                    </a:cubicBezTo>
                    <a:cubicBezTo>
                      <a:pt x="1005" y="296"/>
                      <a:pt x="1001" y="310"/>
                      <a:pt x="982" y="311"/>
                    </a:cubicBezTo>
                    <a:cubicBezTo>
                      <a:pt x="971" y="312"/>
                      <a:pt x="953" y="303"/>
                      <a:pt x="944" y="297"/>
                    </a:cubicBezTo>
                    <a:cubicBezTo>
                      <a:pt x="933" y="289"/>
                      <a:pt x="923" y="266"/>
                      <a:pt x="910" y="262"/>
                    </a:cubicBezTo>
                    <a:cubicBezTo>
                      <a:pt x="893" y="257"/>
                      <a:pt x="886" y="273"/>
                      <a:pt x="872" y="278"/>
                    </a:cubicBezTo>
                    <a:cubicBezTo>
                      <a:pt x="835" y="290"/>
                      <a:pt x="823" y="265"/>
                      <a:pt x="811" y="240"/>
                    </a:cubicBezTo>
                    <a:cubicBezTo>
                      <a:pt x="794" y="202"/>
                      <a:pt x="782" y="203"/>
                      <a:pt x="743" y="206"/>
                    </a:cubicBezTo>
                    <a:cubicBezTo>
                      <a:pt x="714" y="209"/>
                      <a:pt x="684" y="209"/>
                      <a:pt x="655" y="209"/>
                    </a:cubicBezTo>
                    <a:cubicBezTo>
                      <a:pt x="631" y="209"/>
                      <a:pt x="604" y="213"/>
                      <a:pt x="583" y="204"/>
                    </a:cubicBezTo>
                    <a:cubicBezTo>
                      <a:pt x="581" y="205"/>
                      <a:pt x="579" y="207"/>
                      <a:pt x="578" y="208"/>
                    </a:cubicBezTo>
                    <a:cubicBezTo>
                      <a:pt x="568" y="214"/>
                      <a:pt x="559" y="217"/>
                      <a:pt x="551" y="225"/>
                    </a:cubicBezTo>
                    <a:cubicBezTo>
                      <a:pt x="538" y="239"/>
                      <a:pt x="541" y="245"/>
                      <a:pt x="535" y="260"/>
                    </a:cubicBezTo>
                    <a:cubicBezTo>
                      <a:pt x="529" y="275"/>
                      <a:pt x="515" y="282"/>
                      <a:pt x="504" y="293"/>
                    </a:cubicBezTo>
                    <a:cubicBezTo>
                      <a:pt x="480" y="316"/>
                      <a:pt x="486" y="355"/>
                      <a:pt x="457" y="372"/>
                    </a:cubicBezTo>
                    <a:cubicBezTo>
                      <a:pt x="437" y="385"/>
                      <a:pt x="413" y="399"/>
                      <a:pt x="402" y="421"/>
                    </a:cubicBezTo>
                    <a:cubicBezTo>
                      <a:pt x="388" y="445"/>
                      <a:pt x="403" y="461"/>
                      <a:pt x="407" y="485"/>
                    </a:cubicBezTo>
                    <a:cubicBezTo>
                      <a:pt x="410" y="504"/>
                      <a:pt x="405" y="524"/>
                      <a:pt x="409" y="543"/>
                    </a:cubicBezTo>
                    <a:cubicBezTo>
                      <a:pt x="411" y="553"/>
                      <a:pt x="416" y="562"/>
                      <a:pt x="419" y="572"/>
                    </a:cubicBezTo>
                    <a:cubicBezTo>
                      <a:pt x="428" y="613"/>
                      <a:pt x="403" y="600"/>
                      <a:pt x="378" y="595"/>
                    </a:cubicBezTo>
                    <a:cubicBezTo>
                      <a:pt x="357" y="592"/>
                      <a:pt x="335" y="598"/>
                      <a:pt x="314" y="597"/>
                    </a:cubicBezTo>
                    <a:cubicBezTo>
                      <a:pt x="293" y="597"/>
                      <a:pt x="253" y="578"/>
                      <a:pt x="246" y="600"/>
                    </a:cubicBezTo>
                    <a:cubicBezTo>
                      <a:pt x="237" y="625"/>
                      <a:pt x="261" y="651"/>
                      <a:pt x="223" y="655"/>
                    </a:cubicBezTo>
                    <a:cubicBezTo>
                      <a:pt x="181" y="660"/>
                      <a:pt x="145" y="660"/>
                      <a:pt x="104" y="672"/>
                    </a:cubicBezTo>
                    <a:cubicBezTo>
                      <a:pt x="89" y="676"/>
                      <a:pt x="48" y="689"/>
                      <a:pt x="40" y="705"/>
                    </a:cubicBezTo>
                    <a:cubicBezTo>
                      <a:pt x="37" y="712"/>
                      <a:pt x="37" y="731"/>
                      <a:pt x="39" y="737"/>
                    </a:cubicBezTo>
                    <a:cubicBezTo>
                      <a:pt x="44" y="751"/>
                      <a:pt x="55" y="750"/>
                      <a:pt x="62" y="759"/>
                    </a:cubicBezTo>
                    <a:cubicBezTo>
                      <a:pt x="71" y="771"/>
                      <a:pt x="67" y="772"/>
                      <a:pt x="64" y="789"/>
                    </a:cubicBezTo>
                    <a:cubicBezTo>
                      <a:pt x="62" y="799"/>
                      <a:pt x="64" y="810"/>
                      <a:pt x="60" y="819"/>
                    </a:cubicBezTo>
                    <a:cubicBezTo>
                      <a:pt x="54" y="831"/>
                      <a:pt x="49" y="831"/>
                      <a:pt x="47" y="846"/>
                    </a:cubicBezTo>
                    <a:cubicBezTo>
                      <a:pt x="45" y="859"/>
                      <a:pt x="47" y="869"/>
                      <a:pt x="42" y="883"/>
                    </a:cubicBezTo>
                    <a:cubicBezTo>
                      <a:pt x="33" y="907"/>
                      <a:pt x="0" y="920"/>
                      <a:pt x="2" y="946"/>
                    </a:cubicBezTo>
                    <a:cubicBezTo>
                      <a:pt x="5" y="969"/>
                      <a:pt x="25" y="987"/>
                      <a:pt x="44" y="994"/>
                    </a:cubicBezTo>
                    <a:cubicBezTo>
                      <a:pt x="69" y="1003"/>
                      <a:pt x="84" y="1004"/>
                      <a:pt x="87" y="1034"/>
                    </a:cubicBezTo>
                    <a:cubicBezTo>
                      <a:pt x="90" y="1061"/>
                      <a:pt x="75" y="1081"/>
                      <a:pt x="73" y="1106"/>
                    </a:cubicBezTo>
                    <a:cubicBezTo>
                      <a:pt x="72" y="1131"/>
                      <a:pt x="88" y="1145"/>
                      <a:pt x="89" y="1170"/>
                    </a:cubicBezTo>
                    <a:cubicBezTo>
                      <a:pt x="89" y="1193"/>
                      <a:pt x="85" y="1210"/>
                      <a:pt x="88" y="1230"/>
                    </a:cubicBezTo>
                    <a:cubicBezTo>
                      <a:pt x="90" y="1251"/>
                      <a:pt x="84" y="1271"/>
                      <a:pt x="83" y="1293"/>
                    </a:cubicBezTo>
                    <a:cubicBezTo>
                      <a:pt x="82" y="1303"/>
                      <a:pt x="80" y="1313"/>
                      <a:pt x="77" y="1324"/>
                    </a:cubicBezTo>
                    <a:cubicBezTo>
                      <a:pt x="98" y="1327"/>
                      <a:pt x="121" y="1326"/>
                      <a:pt x="141" y="1331"/>
                    </a:cubicBezTo>
                    <a:cubicBezTo>
                      <a:pt x="176" y="1339"/>
                      <a:pt x="236" y="1383"/>
                      <a:pt x="263" y="1341"/>
                    </a:cubicBezTo>
                    <a:cubicBezTo>
                      <a:pt x="268" y="1332"/>
                      <a:pt x="267" y="1319"/>
                      <a:pt x="273" y="1310"/>
                    </a:cubicBezTo>
                    <a:cubicBezTo>
                      <a:pt x="282" y="1298"/>
                      <a:pt x="298" y="1298"/>
                      <a:pt x="311" y="1293"/>
                    </a:cubicBezTo>
                    <a:cubicBezTo>
                      <a:pt x="363" y="1272"/>
                      <a:pt x="407" y="1252"/>
                      <a:pt x="455" y="1224"/>
                    </a:cubicBezTo>
                    <a:cubicBezTo>
                      <a:pt x="468" y="1217"/>
                      <a:pt x="483" y="1212"/>
                      <a:pt x="495" y="1205"/>
                    </a:cubicBezTo>
                    <a:cubicBezTo>
                      <a:pt x="509" y="1197"/>
                      <a:pt x="523" y="1186"/>
                      <a:pt x="538" y="1178"/>
                    </a:cubicBezTo>
                    <a:cubicBezTo>
                      <a:pt x="569" y="1162"/>
                      <a:pt x="613" y="1172"/>
                      <a:pt x="641" y="1146"/>
                    </a:cubicBezTo>
                    <a:cubicBezTo>
                      <a:pt x="664" y="1123"/>
                      <a:pt x="650" y="1099"/>
                      <a:pt x="680" y="1080"/>
                    </a:cubicBezTo>
                    <a:cubicBezTo>
                      <a:pt x="704" y="1065"/>
                      <a:pt x="745" y="1062"/>
                      <a:pt x="773" y="1058"/>
                    </a:cubicBezTo>
                    <a:cubicBezTo>
                      <a:pt x="805" y="1054"/>
                      <a:pt x="836" y="1057"/>
                      <a:pt x="864" y="1068"/>
                    </a:cubicBezTo>
                    <a:cubicBezTo>
                      <a:pt x="921" y="1090"/>
                      <a:pt x="978" y="1102"/>
                      <a:pt x="1017" y="1154"/>
                    </a:cubicBezTo>
                    <a:cubicBezTo>
                      <a:pt x="1026" y="1167"/>
                      <a:pt x="1035" y="1178"/>
                      <a:pt x="1045" y="1190"/>
                    </a:cubicBezTo>
                    <a:cubicBezTo>
                      <a:pt x="1055" y="1202"/>
                      <a:pt x="1072" y="1213"/>
                      <a:pt x="1082" y="1225"/>
                    </a:cubicBezTo>
                    <a:cubicBezTo>
                      <a:pt x="1099" y="1248"/>
                      <a:pt x="1088" y="1274"/>
                      <a:pt x="1092" y="1302"/>
                    </a:cubicBezTo>
                    <a:cubicBezTo>
                      <a:pt x="1097" y="1336"/>
                      <a:pt x="1122" y="1331"/>
                      <a:pt x="1150" y="1346"/>
                    </a:cubicBezTo>
                    <a:cubicBezTo>
                      <a:pt x="1170" y="1357"/>
                      <a:pt x="1172" y="1361"/>
                      <a:pt x="1181" y="1377"/>
                    </a:cubicBezTo>
                    <a:cubicBezTo>
                      <a:pt x="1187" y="1387"/>
                      <a:pt x="1186" y="1392"/>
                      <a:pt x="1193" y="1400"/>
                    </a:cubicBezTo>
                    <a:cubicBezTo>
                      <a:pt x="1198" y="1405"/>
                      <a:pt x="1209" y="1399"/>
                      <a:pt x="1213" y="1404"/>
                    </a:cubicBezTo>
                    <a:cubicBezTo>
                      <a:pt x="1221" y="1415"/>
                      <a:pt x="1215" y="1432"/>
                      <a:pt x="1224" y="1443"/>
                    </a:cubicBezTo>
                    <a:cubicBezTo>
                      <a:pt x="1236" y="1457"/>
                      <a:pt x="1255" y="1455"/>
                      <a:pt x="1268" y="1467"/>
                    </a:cubicBezTo>
                    <a:cubicBezTo>
                      <a:pt x="1296" y="1490"/>
                      <a:pt x="1317" y="1517"/>
                      <a:pt x="1348" y="1484"/>
                    </a:cubicBezTo>
                    <a:cubicBezTo>
                      <a:pt x="1359" y="1472"/>
                      <a:pt x="1366" y="1456"/>
                      <a:pt x="1378" y="1446"/>
                    </a:cubicBezTo>
                    <a:cubicBezTo>
                      <a:pt x="1395" y="1431"/>
                      <a:pt x="1425" y="1425"/>
                      <a:pt x="1433" y="1402"/>
                    </a:cubicBezTo>
                    <a:cubicBezTo>
                      <a:pt x="1443" y="1371"/>
                      <a:pt x="1404" y="1353"/>
                      <a:pt x="1409" y="1324"/>
                    </a:cubicBezTo>
                    <a:cubicBezTo>
                      <a:pt x="1420" y="1320"/>
                      <a:pt x="1443" y="1332"/>
                      <a:pt x="1449" y="1340"/>
                    </a:cubicBezTo>
                    <a:cubicBezTo>
                      <a:pt x="1461" y="1357"/>
                      <a:pt x="1454" y="1365"/>
                      <a:pt x="1479" y="1371"/>
                    </a:cubicBezTo>
                    <a:cubicBezTo>
                      <a:pt x="1498" y="1375"/>
                      <a:pt x="1518" y="1369"/>
                      <a:pt x="1536" y="1377"/>
                    </a:cubicBezTo>
                    <a:cubicBezTo>
                      <a:pt x="1561" y="1388"/>
                      <a:pt x="1578" y="1400"/>
                      <a:pt x="1605" y="1406"/>
                    </a:cubicBezTo>
                    <a:cubicBezTo>
                      <a:pt x="1617" y="1408"/>
                      <a:pt x="1630" y="1409"/>
                      <a:pt x="1643" y="1411"/>
                    </a:cubicBezTo>
                    <a:cubicBezTo>
                      <a:pt x="1653" y="1372"/>
                      <a:pt x="1690" y="1334"/>
                      <a:pt x="1760" y="1322"/>
                    </a:cubicBezTo>
                    <a:cubicBezTo>
                      <a:pt x="1823" y="1310"/>
                      <a:pt x="1831" y="1261"/>
                      <a:pt x="1825" y="1220"/>
                    </a:cubicBezTo>
                    <a:cubicBezTo>
                      <a:pt x="1819" y="1180"/>
                      <a:pt x="1831" y="1100"/>
                      <a:pt x="1852" y="1032"/>
                    </a:cubicBezTo>
                    <a:cubicBezTo>
                      <a:pt x="1893" y="902"/>
                      <a:pt x="1875" y="557"/>
                      <a:pt x="1867" y="436"/>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2" name="Freeform 17">
                <a:extLst>
                  <a:ext uri="{FF2B5EF4-FFF2-40B4-BE49-F238E27FC236}">
                    <a16:creationId xmlns:a16="http://schemas.microsoft.com/office/drawing/2014/main" id="{7CA83B56-BA47-B7CC-0F0B-616B8FDD7C12}"/>
                  </a:ext>
                </a:extLst>
              </p:cNvPr>
              <p:cNvSpPr>
                <a:spLocks/>
              </p:cNvSpPr>
              <p:nvPr/>
            </p:nvSpPr>
            <p:spPr bwMode="auto">
              <a:xfrm>
                <a:off x="5812959" y="7067694"/>
                <a:ext cx="518480" cy="626777"/>
              </a:xfrm>
              <a:custGeom>
                <a:avLst/>
                <a:gdLst>
                  <a:gd name="T0" fmla="*/ 445 w 983"/>
                  <a:gd name="T1" fmla="*/ 1171 h 1188"/>
                  <a:gd name="T2" fmla="*/ 510 w 983"/>
                  <a:gd name="T3" fmla="*/ 1130 h 1188"/>
                  <a:gd name="T4" fmla="*/ 520 w 983"/>
                  <a:gd name="T5" fmla="*/ 1079 h 1188"/>
                  <a:gd name="T6" fmla="*/ 553 w 983"/>
                  <a:gd name="T7" fmla="*/ 1054 h 1188"/>
                  <a:gd name="T8" fmla="*/ 611 w 983"/>
                  <a:gd name="T9" fmla="*/ 1038 h 1188"/>
                  <a:gd name="T10" fmla="*/ 606 w 983"/>
                  <a:gd name="T11" fmla="*/ 1010 h 1188"/>
                  <a:gd name="T12" fmla="*/ 655 w 983"/>
                  <a:gd name="T13" fmla="*/ 1000 h 1188"/>
                  <a:gd name="T14" fmla="*/ 722 w 983"/>
                  <a:gd name="T15" fmla="*/ 964 h 1188"/>
                  <a:gd name="T16" fmla="*/ 754 w 983"/>
                  <a:gd name="T17" fmla="*/ 962 h 1188"/>
                  <a:gd name="T18" fmla="*/ 786 w 983"/>
                  <a:gd name="T19" fmla="*/ 941 h 1188"/>
                  <a:gd name="T20" fmla="*/ 816 w 983"/>
                  <a:gd name="T21" fmla="*/ 929 h 1188"/>
                  <a:gd name="T22" fmla="*/ 850 w 983"/>
                  <a:gd name="T23" fmla="*/ 943 h 1188"/>
                  <a:gd name="T24" fmla="*/ 888 w 983"/>
                  <a:gd name="T25" fmla="*/ 905 h 1188"/>
                  <a:gd name="T26" fmla="*/ 908 w 983"/>
                  <a:gd name="T27" fmla="*/ 839 h 1188"/>
                  <a:gd name="T28" fmla="*/ 942 w 983"/>
                  <a:gd name="T29" fmla="*/ 796 h 1188"/>
                  <a:gd name="T30" fmla="*/ 938 w 983"/>
                  <a:gd name="T31" fmla="*/ 739 h 1188"/>
                  <a:gd name="T32" fmla="*/ 926 w 983"/>
                  <a:gd name="T33" fmla="*/ 683 h 1188"/>
                  <a:gd name="T34" fmla="*/ 911 w 983"/>
                  <a:gd name="T35" fmla="*/ 584 h 1188"/>
                  <a:gd name="T36" fmla="*/ 968 w 983"/>
                  <a:gd name="T37" fmla="*/ 543 h 1188"/>
                  <a:gd name="T38" fmla="*/ 939 w 983"/>
                  <a:gd name="T39" fmla="*/ 477 h 1188"/>
                  <a:gd name="T40" fmla="*/ 952 w 983"/>
                  <a:gd name="T41" fmla="*/ 392 h 1188"/>
                  <a:gd name="T42" fmla="*/ 936 w 983"/>
                  <a:gd name="T43" fmla="*/ 356 h 1188"/>
                  <a:gd name="T44" fmla="*/ 936 w 983"/>
                  <a:gd name="T45" fmla="*/ 310 h 1188"/>
                  <a:gd name="T46" fmla="*/ 945 w 983"/>
                  <a:gd name="T47" fmla="*/ 271 h 1188"/>
                  <a:gd name="T48" fmla="*/ 934 w 983"/>
                  <a:gd name="T49" fmla="*/ 248 h 1188"/>
                  <a:gd name="T50" fmla="*/ 924 w 983"/>
                  <a:gd name="T51" fmla="*/ 171 h 1188"/>
                  <a:gd name="T52" fmla="*/ 887 w 983"/>
                  <a:gd name="T53" fmla="*/ 136 h 1188"/>
                  <a:gd name="T54" fmla="*/ 859 w 983"/>
                  <a:gd name="T55" fmla="*/ 100 h 1188"/>
                  <a:gd name="T56" fmla="*/ 706 w 983"/>
                  <a:gd name="T57" fmla="*/ 14 h 1188"/>
                  <a:gd name="T58" fmla="*/ 615 w 983"/>
                  <a:gd name="T59" fmla="*/ 4 h 1188"/>
                  <a:gd name="T60" fmla="*/ 522 w 983"/>
                  <a:gd name="T61" fmla="*/ 26 h 1188"/>
                  <a:gd name="T62" fmla="*/ 483 w 983"/>
                  <a:gd name="T63" fmla="*/ 92 h 1188"/>
                  <a:gd name="T64" fmla="*/ 380 w 983"/>
                  <a:gd name="T65" fmla="*/ 124 h 1188"/>
                  <a:gd name="T66" fmla="*/ 337 w 983"/>
                  <a:gd name="T67" fmla="*/ 151 h 1188"/>
                  <a:gd name="T68" fmla="*/ 297 w 983"/>
                  <a:gd name="T69" fmla="*/ 170 h 1188"/>
                  <a:gd name="T70" fmla="*/ 153 w 983"/>
                  <a:gd name="T71" fmla="*/ 239 h 1188"/>
                  <a:gd name="T72" fmla="*/ 115 w 983"/>
                  <a:gd name="T73" fmla="*/ 256 h 1188"/>
                  <a:gd name="T74" fmla="*/ 105 w 983"/>
                  <a:gd name="T75" fmla="*/ 287 h 1188"/>
                  <a:gd name="T76" fmla="*/ 75 w 983"/>
                  <a:gd name="T77" fmla="*/ 305 h 1188"/>
                  <a:gd name="T78" fmla="*/ 62 w 983"/>
                  <a:gd name="T79" fmla="*/ 327 h 1188"/>
                  <a:gd name="T80" fmla="*/ 41 w 983"/>
                  <a:gd name="T81" fmla="*/ 394 h 1188"/>
                  <a:gd name="T82" fmla="*/ 54 w 983"/>
                  <a:gd name="T83" fmla="*/ 453 h 1188"/>
                  <a:gd name="T84" fmla="*/ 32 w 983"/>
                  <a:gd name="T85" fmla="*/ 487 h 1188"/>
                  <a:gd name="T86" fmla="*/ 40 w 983"/>
                  <a:gd name="T87" fmla="*/ 522 h 1188"/>
                  <a:gd name="T88" fmla="*/ 12 w 983"/>
                  <a:gd name="T89" fmla="*/ 584 h 1188"/>
                  <a:gd name="T90" fmla="*/ 6 w 983"/>
                  <a:gd name="T91" fmla="*/ 660 h 1188"/>
                  <a:gd name="T92" fmla="*/ 153 w 983"/>
                  <a:gd name="T93" fmla="*/ 704 h 1188"/>
                  <a:gd name="T94" fmla="*/ 126 w 983"/>
                  <a:gd name="T95" fmla="*/ 766 h 1188"/>
                  <a:gd name="T96" fmla="*/ 103 w 983"/>
                  <a:gd name="T97" fmla="*/ 844 h 1188"/>
                  <a:gd name="T98" fmla="*/ 67 w 983"/>
                  <a:gd name="T99" fmla="*/ 931 h 1188"/>
                  <a:gd name="T100" fmla="*/ 64 w 983"/>
                  <a:gd name="T101" fmla="*/ 922 h 1188"/>
                  <a:gd name="T102" fmla="*/ 42 w 983"/>
                  <a:gd name="T103" fmla="*/ 983 h 1188"/>
                  <a:gd name="T104" fmla="*/ 91 w 983"/>
                  <a:gd name="T105" fmla="*/ 1028 h 1188"/>
                  <a:gd name="T106" fmla="*/ 126 w 983"/>
                  <a:gd name="T107" fmla="*/ 1095 h 1188"/>
                  <a:gd name="T108" fmla="*/ 190 w 983"/>
                  <a:gd name="T109" fmla="*/ 1107 h 1188"/>
                  <a:gd name="T110" fmla="*/ 192 w 983"/>
                  <a:gd name="T111" fmla="*/ 1092 h 1188"/>
                  <a:gd name="T112" fmla="*/ 288 w 983"/>
                  <a:gd name="T113" fmla="*/ 1113 h 1188"/>
                  <a:gd name="T114" fmla="*/ 354 w 983"/>
                  <a:gd name="T115" fmla="*/ 1182 h 1188"/>
                  <a:gd name="T116" fmla="*/ 357 w 983"/>
                  <a:gd name="T117" fmla="*/ 1188 h 1188"/>
                  <a:gd name="T118" fmla="*/ 370 w 983"/>
                  <a:gd name="T119" fmla="*/ 1185 h 1188"/>
                  <a:gd name="T120" fmla="*/ 445 w 983"/>
                  <a:gd name="T121" fmla="*/ 1171 h 1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83" h="1188">
                    <a:moveTo>
                      <a:pt x="445" y="1171"/>
                    </a:moveTo>
                    <a:cubicBezTo>
                      <a:pt x="486" y="1169"/>
                      <a:pt x="494" y="1169"/>
                      <a:pt x="510" y="1130"/>
                    </a:cubicBezTo>
                    <a:cubicBezTo>
                      <a:pt x="518" y="1112"/>
                      <a:pt x="516" y="1098"/>
                      <a:pt x="520" y="1079"/>
                    </a:cubicBezTo>
                    <a:cubicBezTo>
                      <a:pt x="524" y="1060"/>
                      <a:pt x="531" y="1056"/>
                      <a:pt x="553" y="1054"/>
                    </a:cubicBezTo>
                    <a:cubicBezTo>
                      <a:pt x="577" y="1051"/>
                      <a:pt x="604" y="1071"/>
                      <a:pt x="611" y="1038"/>
                    </a:cubicBezTo>
                    <a:cubicBezTo>
                      <a:pt x="612" y="1030"/>
                      <a:pt x="601" y="1019"/>
                      <a:pt x="606" y="1010"/>
                    </a:cubicBezTo>
                    <a:cubicBezTo>
                      <a:pt x="614" y="997"/>
                      <a:pt x="643" y="1004"/>
                      <a:pt x="655" y="1000"/>
                    </a:cubicBezTo>
                    <a:cubicBezTo>
                      <a:pt x="680" y="993"/>
                      <a:pt x="694" y="969"/>
                      <a:pt x="722" y="964"/>
                    </a:cubicBezTo>
                    <a:cubicBezTo>
                      <a:pt x="733" y="962"/>
                      <a:pt x="744" y="966"/>
                      <a:pt x="754" y="962"/>
                    </a:cubicBezTo>
                    <a:cubicBezTo>
                      <a:pt x="765" y="958"/>
                      <a:pt x="776" y="947"/>
                      <a:pt x="786" y="941"/>
                    </a:cubicBezTo>
                    <a:cubicBezTo>
                      <a:pt x="794" y="938"/>
                      <a:pt x="807" y="929"/>
                      <a:pt x="816" y="929"/>
                    </a:cubicBezTo>
                    <a:cubicBezTo>
                      <a:pt x="833" y="929"/>
                      <a:pt x="835" y="940"/>
                      <a:pt x="850" y="943"/>
                    </a:cubicBezTo>
                    <a:cubicBezTo>
                      <a:pt x="880" y="951"/>
                      <a:pt x="885" y="929"/>
                      <a:pt x="888" y="905"/>
                    </a:cubicBezTo>
                    <a:cubicBezTo>
                      <a:pt x="890" y="884"/>
                      <a:pt x="897" y="857"/>
                      <a:pt x="908" y="839"/>
                    </a:cubicBezTo>
                    <a:cubicBezTo>
                      <a:pt x="917" y="824"/>
                      <a:pt x="936" y="814"/>
                      <a:pt x="942" y="796"/>
                    </a:cubicBezTo>
                    <a:cubicBezTo>
                      <a:pt x="946" y="782"/>
                      <a:pt x="941" y="753"/>
                      <a:pt x="938" y="739"/>
                    </a:cubicBezTo>
                    <a:cubicBezTo>
                      <a:pt x="934" y="719"/>
                      <a:pt x="928" y="703"/>
                      <a:pt x="926" y="683"/>
                    </a:cubicBezTo>
                    <a:cubicBezTo>
                      <a:pt x="922" y="654"/>
                      <a:pt x="905" y="613"/>
                      <a:pt x="911" y="584"/>
                    </a:cubicBezTo>
                    <a:cubicBezTo>
                      <a:pt x="917" y="552"/>
                      <a:pt x="955" y="571"/>
                      <a:pt x="968" y="543"/>
                    </a:cubicBezTo>
                    <a:cubicBezTo>
                      <a:pt x="983" y="508"/>
                      <a:pt x="936" y="512"/>
                      <a:pt x="939" y="477"/>
                    </a:cubicBezTo>
                    <a:cubicBezTo>
                      <a:pt x="941" y="449"/>
                      <a:pt x="962" y="424"/>
                      <a:pt x="952" y="392"/>
                    </a:cubicBezTo>
                    <a:cubicBezTo>
                      <a:pt x="947" y="378"/>
                      <a:pt x="939" y="372"/>
                      <a:pt x="936" y="356"/>
                    </a:cubicBezTo>
                    <a:cubicBezTo>
                      <a:pt x="934" y="342"/>
                      <a:pt x="936" y="324"/>
                      <a:pt x="936" y="310"/>
                    </a:cubicBezTo>
                    <a:cubicBezTo>
                      <a:pt x="937" y="297"/>
                      <a:pt x="940" y="284"/>
                      <a:pt x="945" y="271"/>
                    </a:cubicBezTo>
                    <a:cubicBezTo>
                      <a:pt x="939" y="266"/>
                      <a:pt x="935" y="259"/>
                      <a:pt x="934" y="248"/>
                    </a:cubicBezTo>
                    <a:cubicBezTo>
                      <a:pt x="930" y="220"/>
                      <a:pt x="941" y="194"/>
                      <a:pt x="924" y="171"/>
                    </a:cubicBezTo>
                    <a:cubicBezTo>
                      <a:pt x="914" y="159"/>
                      <a:pt x="897" y="148"/>
                      <a:pt x="887" y="136"/>
                    </a:cubicBezTo>
                    <a:cubicBezTo>
                      <a:pt x="877" y="124"/>
                      <a:pt x="868" y="113"/>
                      <a:pt x="859" y="100"/>
                    </a:cubicBezTo>
                    <a:cubicBezTo>
                      <a:pt x="820" y="48"/>
                      <a:pt x="763" y="36"/>
                      <a:pt x="706" y="14"/>
                    </a:cubicBezTo>
                    <a:cubicBezTo>
                      <a:pt x="678" y="3"/>
                      <a:pt x="647" y="0"/>
                      <a:pt x="615" y="4"/>
                    </a:cubicBezTo>
                    <a:cubicBezTo>
                      <a:pt x="587" y="8"/>
                      <a:pt x="546" y="11"/>
                      <a:pt x="522" y="26"/>
                    </a:cubicBezTo>
                    <a:cubicBezTo>
                      <a:pt x="492" y="45"/>
                      <a:pt x="506" y="69"/>
                      <a:pt x="483" y="92"/>
                    </a:cubicBezTo>
                    <a:cubicBezTo>
                      <a:pt x="455" y="118"/>
                      <a:pt x="411" y="108"/>
                      <a:pt x="380" y="124"/>
                    </a:cubicBezTo>
                    <a:cubicBezTo>
                      <a:pt x="365" y="132"/>
                      <a:pt x="351" y="143"/>
                      <a:pt x="337" y="151"/>
                    </a:cubicBezTo>
                    <a:cubicBezTo>
                      <a:pt x="325" y="158"/>
                      <a:pt x="310" y="163"/>
                      <a:pt x="297" y="170"/>
                    </a:cubicBezTo>
                    <a:cubicBezTo>
                      <a:pt x="249" y="198"/>
                      <a:pt x="205" y="218"/>
                      <a:pt x="153" y="239"/>
                    </a:cubicBezTo>
                    <a:cubicBezTo>
                      <a:pt x="140" y="244"/>
                      <a:pt x="124" y="244"/>
                      <a:pt x="115" y="256"/>
                    </a:cubicBezTo>
                    <a:cubicBezTo>
                      <a:pt x="109" y="265"/>
                      <a:pt x="110" y="278"/>
                      <a:pt x="105" y="287"/>
                    </a:cubicBezTo>
                    <a:cubicBezTo>
                      <a:pt x="97" y="299"/>
                      <a:pt x="87" y="304"/>
                      <a:pt x="75" y="305"/>
                    </a:cubicBezTo>
                    <a:cubicBezTo>
                      <a:pt x="74" y="312"/>
                      <a:pt x="70" y="319"/>
                      <a:pt x="62" y="327"/>
                    </a:cubicBezTo>
                    <a:cubicBezTo>
                      <a:pt x="42" y="348"/>
                      <a:pt x="19" y="369"/>
                      <a:pt x="41" y="394"/>
                    </a:cubicBezTo>
                    <a:cubicBezTo>
                      <a:pt x="63" y="418"/>
                      <a:pt x="82" y="419"/>
                      <a:pt x="54" y="453"/>
                    </a:cubicBezTo>
                    <a:cubicBezTo>
                      <a:pt x="44" y="466"/>
                      <a:pt x="33" y="469"/>
                      <a:pt x="32" y="487"/>
                    </a:cubicBezTo>
                    <a:cubicBezTo>
                      <a:pt x="31" y="497"/>
                      <a:pt x="37" y="513"/>
                      <a:pt x="40" y="522"/>
                    </a:cubicBezTo>
                    <a:cubicBezTo>
                      <a:pt x="51" y="565"/>
                      <a:pt x="27" y="551"/>
                      <a:pt x="12" y="584"/>
                    </a:cubicBezTo>
                    <a:cubicBezTo>
                      <a:pt x="5" y="598"/>
                      <a:pt x="0" y="645"/>
                      <a:pt x="6" y="660"/>
                    </a:cubicBezTo>
                    <a:cubicBezTo>
                      <a:pt x="25" y="705"/>
                      <a:pt x="116" y="694"/>
                      <a:pt x="153" y="704"/>
                    </a:cubicBezTo>
                    <a:cubicBezTo>
                      <a:pt x="165" y="743"/>
                      <a:pt x="126" y="735"/>
                      <a:pt x="126" y="766"/>
                    </a:cubicBezTo>
                    <a:cubicBezTo>
                      <a:pt x="102" y="780"/>
                      <a:pt x="109" y="821"/>
                      <a:pt x="103" y="844"/>
                    </a:cubicBezTo>
                    <a:cubicBezTo>
                      <a:pt x="96" y="871"/>
                      <a:pt x="80" y="904"/>
                      <a:pt x="67" y="931"/>
                    </a:cubicBezTo>
                    <a:cubicBezTo>
                      <a:pt x="66" y="928"/>
                      <a:pt x="65" y="925"/>
                      <a:pt x="64" y="922"/>
                    </a:cubicBezTo>
                    <a:cubicBezTo>
                      <a:pt x="57" y="939"/>
                      <a:pt x="34" y="961"/>
                      <a:pt x="42" y="983"/>
                    </a:cubicBezTo>
                    <a:cubicBezTo>
                      <a:pt x="48" y="1001"/>
                      <a:pt x="80" y="1008"/>
                      <a:pt x="91" y="1028"/>
                    </a:cubicBezTo>
                    <a:cubicBezTo>
                      <a:pt x="103" y="1050"/>
                      <a:pt x="106" y="1077"/>
                      <a:pt x="126" y="1095"/>
                    </a:cubicBezTo>
                    <a:cubicBezTo>
                      <a:pt x="145" y="1112"/>
                      <a:pt x="166" y="1107"/>
                      <a:pt x="190" y="1107"/>
                    </a:cubicBezTo>
                    <a:cubicBezTo>
                      <a:pt x="190" y="1104"/>
                      <a:pt x="194" y="1098"/>
                      <a:pt x="192" y="1092"/>
                    </a:cubicBezTo>
                    <a:cubicBezTo>
                      <a:pt x="220" y="1103"/>
                      <a:pt x="258" y="1106"/>
                      <a:pt x="288" y="1113"/>
                    </a:cubicBezTo>
                    <a:cubicBezTo>
                      <a:pt x="321" y="1120"/>
                      <a:pt x="338" y="1152"/>
                      <a:pt x="354" y="1182"/>
                    </a:cubicBezTo>
                    <a:cubicBezTo>
                      <a:pt x="355" y="1184"/>
                      <a:pt x="356" y="1186"/>
                      <a:pt x="357" y="1188"/>
                    </a:cubicBezTo>
                    <a:cubicBezTo>
                      <a:pt x="361" y="1186"/>
                      <a:pt x="365" y="1186"/>
                      <a:pt x="370" y="1185"/>
                    </a:cubicBezTo>
                    <a:cubicBezTo>
                      <a:pt x="397" y="1179"/>
                      <a:pt x="417" y="1173"/>
                      <a:pt x="445" y="1171"/>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3" name="Freeform 18">
                <a:extLst>
                  <a:ext uri="{FF2B5EF4-FFF2-40B4-BE49-F238E27FC236}">
                    <a16:creationId xmlns:a16="http://schemas.microsoft.com/office/drawing/2014/main" id="{5F7B80AD-35F4-BFB5-F0AA-0590E0BA3B95}"/>
                  </a:ext>
                </a:extLst>
              </p:cNvPr>
              <p:cNvSpPr>
                <a:spLocks/>
              </p:cNvSpPr>
              <p:nvPr/>
            </p:nvSpPr>
            <p:spPr bwMode="auto">
              <a:xfrm>
                <a:off x="5317255" y="7131554"/>
                <a:ext cx="684163" cy="708951"/>
              </a:xfrm>
              <a:custGeom>
                <a:avLst/>
                <a:gdLst>
                  <a:gd name="T0" fmla="*/ 1132 w 1297"/>
                  <a:gd name="T1" fmla="*/ 971 h 1344"/>
                  <a:gd name="T2" fmla="*/ 1066 w 1297"/>
                  <a:gd name="T3" fmla="*/ 974 h 1344"/>
                  <a:gd name="T4" fmla="*/ 982 w 1297"/>
                  <a:gd name="T5" fmla="*/ 862 h 1344"/>
                  <a:gd name="T6" fmla="*/ 1007 w 1297"/>
                  <a:gd name="T7" fmla="*/ 810 h 1344"/>
                  <a:gd name="T8" fmla="*/ 1066 w 1297"/>
                  <a:gd name="T9" fmla="*/ 645 h 1344"/>
                  <a:gd name="T10" fmla="*/ 946 w 1297"/>
                  <a:gd name="T11" fmla="*/ 539 h 1344"/>
                  <a:gd name="T12" fmla="*/ 980 w 1297"/>
                  <a:gd name="T13" fmla="*/ 401 h 1344"/>
                  <a:gd name="T14" fmla="*/ 994 w 1297"/>
                  <a:gd name="T15" fmla="*/ 332 h 1344"/>
                  <a:gd name="T16" fmla="*/ 1002 w 1297"/>
                  <a:gd name="T17" fmla="*/ 206 h 1344"/>
                  <a:gd name="T18" fmla="*/ 923 w 1297"/>
                  <a:gd name="T19" fmla="*/ 156 h 1344"/>
                  <a:gd name="T20" fmla="*/ 811 w 1297"/>
                  <a:gd name="T21" fmla="*/ 93 h 1344"/>
                  <a:gd name="T22" fmla="*/ 670 w 1297"/>
                  <a:gd name="T23" fmla="*/ 80 h 1344"/>
                  <a:gd name="T24" fmla="*/ 594 w 1297"/>
                  <a:gd name="T25" fmla="*/ 169 h 1344"/>
                  <a:gd name="T26" fmla="*/ 508 w 1297"/>
                  <a:gd name="T27" fmla="*/ 298 h 1344"/>
                  <a:gd name="T28" fmla="*/ 397 w 1297"/>
                  <a:gd name="T29" fmla="*/ 388 h 1344"/>
                  <a:gd name="T30" fmla="*/ 330 w 1297"/>
                  <a:gd name="T31" fmla="*/ 398 h 1344"/>
                  <a:gd name="T32" fmla="*/ 228 w 1297"/>
                  <a:gd name="T33" fmla="*/ 424 h 1344"/>
                  <a:gd name="T34" fmla="*/ 128 w 1297"/>
                  <a:gd name="T35" fmla="*/ 463 h 1344"/>
                  <a:gd name="T36" fmla="*/ 72 w 1297"/>
                  <a:gd name="T37" fmla="*/ 539 h 1344"/>
                  <a:gd name="T38" fmla="*/ 26 w 1297"/>
                  <a:gd name="T39" fmla="*/ 611 h 1344"/>
                  <a:gd name="T40" fmla="*/ 18 w 1297"/>
                  <a:gd name="T41" fmla="*/ 685 h 1344"/>
                  <a:gd name="T42" fmla="*/ 70 w 1297"/>
                  <a:gd name="T43" fmla="*/ 805 h 1344"/>
                  <a:gd name="T44" fmla="*/ 118 w 1297"/>
                  <a:gd name="T45" fmla="*/ 815 h 1344"/>
                  <a:gd name="T46" fmla="*/ 171 w 1297"/>
                  <a:gd name="T47" fmla="*/ 808 h 1344"/>
                  <a:gd name="T48" fmla="*/ 259 w 1297"/>
                  <a:gd name="T49" fmla="*/ 832 h 1344"/>
                  <a:gd name="T50" fmla="*/ 259 w 1297"/>
                  <a:gd name="T51" fmla="*/ 951 h 1344"/>
                  <a:gd name="T52" fmla="*/ 213 w 1297"/>
                  <a:gd name="T53" fmla="*/ 984 h 1344"/>
                  <a:gd name="T54" fmla="*/ 241 w 1297"/>
                  <a:gd name="T55" fmla="*/ 1102 h 1344"/>
                  <a:gd name="T56" fmla="*/ 197 w 1297"/>
                  <a:gd name="T57" fmla="*/ 1137 h 1344"/>
                  <a:gd name="T58" fmla="*/ 251 w 1297"/>
                  <a:gd name="T59" fmla="*/ 1192 h 1344"/>
                  <a:gd name="T60" fmla="*/ 258 w 1297"/>
                  <a:gd name="T61" fmla="*/ 1298 h 1344"/>
                  <a:gd name="T62" fmla="*/ 311 w 1297"/>
                  <a:gd name="T63" fmla="*/ 1344 h 1344"/>
                  <a:gd name="T64" fmla="*/ 354 w 1297"/>
                  <a:gd name="T65" fmla="*/ 1301 h 1344"/>
                  <a:gd name="T66" fmla="*/ 447 w 1297"/>
                  <a:gd name="T67" fmla="*/ 1267 h 1344"/>
                  <a:gd name="T68" fmla="*/ 558 w 1297"/>
                  <a:gd name="T69" fmla="*/ 1201 h 1344"/>
                  <a:gd name="T70" fmla="*/ 639 w 1297"/>
                  <a:gd name="T71" fmla="*/ 1150 h 1344"/>
                  <a:gd name="T72" fmla="*/ 737 w 1297"/>
                  <a:gd name="T73" fmla="*/ 999 h 1344"/>
                  <a:gd name="T74" fmla="*/ 818 w 1297"/>
                  <a:gd name="T75" fmla="*/ 996 h 1344"/>
                  <a:gd name="T76" fmla="*/ 945 w 1297"/>
                  <a:gd name="T77" fmla="*/ 1020 h 1344"/>
                  <a:gd name="T78" fmla="*/ 1020 w 1297"/>
                  <a:gd name="T79" fmla="*/ 1038 h 1344"/>
                  <a:gd name="T80" fmla="*/ 1142 w 1297"/>
                  <a:gd name="T81" fmla="*/ 1088 h 1344"/>
                  <a:gd name="T82" fmla="*/ 1297 w 1297"/>
                  <a:gd name="T83" fmla="*/ 1067 h 1344"/>
                  <a:gd name="T84" fmla="*/ 1228 w 1297"/>
                  <a:gd name="T85" fmla="*/ 992 h 1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297" h="1344">
                    <a:moveTo>
                      <a:pt x="1228" y="992"/>
                    </a:moveTo>
                    <a:cubicBezTo>
                      <a:pt x="1198" y="985"/>
                      <a:pt x="1160" y="982"/>
                      <a:pt x="1132" y="971"/>
                    </a:cubicBezTo>
                    <a:cubicBezTo>
                      <a:pt x="1134" y="977"/>
                      <a:pt x="1130" y="983"/>
                      <a:pt x="1130" y="986"/>
                    </a:cubicBezTo>
                    <a:cubicBezTo>
                      <a:pt x="1106" y="986"/>
                      <a:pt x="1085" y="991"/>
                      <a:pt x="1066" y="974"/>
                    </a:cubicBezTo>
                    <a:cubicBezTo>
                      <a:pt x="1046" y="956"/>
                      <a:pt x="1043" y="929"/>
                      <a:pt x="1031" y="907"/>
                    </a:cubicBezTo>
                    <a:cubicBezTo>
                      <a:pt x="1020" y="887"/>
                      <a:pt x="988" y="880"/>
                      <a:pt x="982" y="862"/>
                    </a:cubicBezTo>
                    <a:cubicBezTo>
                      <a:pt x="974" y="840"/>
                      <a:pt x="997" y="818"/>
                      <a:pt x="1004" y="801"/>
                    </a:cubicBezTo>
                    <a:cubicBezTo>
                      <a:pt x="1005" y="804"/>
                      <a:pt x="1006" y="807"/>
                      <a:pt x="1007" y="810"/>
                    </a:cubicBezTo>
                    <a:cubicBezTo>
                      <a:pt x="1020" y="783"/>
                      <a:pt x="1036" y="750"/>
                      <a:pt x="1043" y="723"/>
                    </a:cubicBezTo>
                    <a:cubicBezTo>
                      <a:pt x="1049" y="700"/>
                      <a:pt x="1042" y="659"/>
                      <a:pt x="1066" y="645"/>
                    </a:cubicBezTo>
                    <a:cubicBezTo>
                      <a:pt x="1066" y="614"/>
                      <a:pt x="1105" y="622"/>
                      <a:pt x="1093" y="583"/>
                    </a:cubicBezTo>
                    <a:cubicBezTo>
                      <a:pt x="1056" y="573"/>
                      <a:pt x="965" y="584"/>
                      <a:pt x="946" y="539"/>
                    </a:cubicBezTo>
                    <a:cubicBezTo>
                      <a:pt x="940" y="524"/>
                      <a:pt x="945" y="477"/>
                      <a:pt x="952" y="463"/>
                    </a:cubicBezTo>
                    <a:cubicBezTo>
                      <a:pt x="967" y="430"/>
                      <a:pt x="991" y="444"/>
                      <a:pt x="980" y="401"/>
                    </a:cubicBezTo>
                    <a:cubicBezTo>
                      <a:pt x="977" y="392"/>
                      <a:pt x="971" y="376"/>
                      <a:pt x="972" y="366"/>
                    </a:cubicBezTo>
                    <a:cubicBezTo>
                      <a:pt x="973" y="348"/>
                      <a:pt x="984" y="345"/>
                      <a:pt x="994" y="332"/>
                    </a:cubicBezTo>
                    <a:cubicBezTo>
                      <a:pt x="1022" y="298"/>
                      <a:pt x="1003" y="297"/>
                      <a:pt x="981" y="273"/>
                    </a:cubicBezTo>
                    <a:cubicBezTo>
                      <a:pt x="959" y="248"/>
                      <a:pt x="982" y="227"/>
                      <a:pt x="1002" y="206"/>
                    </a:cubicBezTo>
                    <a:cubicBezTo>
                      <a:pt x="1010" y="198"/>
                      <a:pt x="1014" y="191"/>
                      <a:pt x="1015" y="184"/>
                    </a:cubicBezTo>
                    <a:cubicBezTo>
                      <a:pt x="986" y="186"/>
                      <a:pt x="948" y="162"/>
                      <a:pt x="923" y="156"/>
                    </a:cubicBezTo>
                    <a:cubicBezTo>
                      <a:pt x="897" y="150"/>
                      <a:pt x="865" y="154"/>
                      <a:pt x="841" y="143"/>
                    </a:cubicBezTo>
                    <a:cubicBezTo>
                      <a:pt x="813" y="130"/>
                      <a:pt x="821" y="115"/>
                      <a:pt x="811" y="93"/>
                    </a:cubicBezTo>
                    <a:cubicBezTo>
                      <a:pt x="803" y="75"/>
                      <a:pt x="728" y="0"/>
                      <a:pt x="709" y="3"/>
                    </a:cubicBezTo>
                    <a:cubicBezTo>
                      <a:pt x="707" y="33"/>
                      <a:pt x="692" y="59"/>
                      <a:pt x="670" y="80"/>
                    </a:cubicBezTo>
                    <a:cubicBezTo>
                      <a:pt x="645" y="104"/>
                      <a:pt x="613" y="77"/>
                      <a:pt x="586" y="92"/>
                    </a:cubicBezTo>
                    <a:cubicBezTo>
                      <a:pt x="551" y="111"/>
                      <a:pt x="590" y="144"/>
                      <a:pt x="594" y="169"/>
                    </a:cubicBezTo>
                    <a:cubicBezTo>
                      <a:pt x="599" y="212"/>
                      <a:pt x="570" y="202"/>
                      <a:pt x="540" y="205"/>
                    </a:cubicBezTo>
                    <a:cubicBezTo>
                      <a:pt x="539" y="237"/>
                      <a:pt x="547" y="287"/>
                      <a:pt x="508" y="298"/>
                    </a:cubicBezTo>
                    <a:cubicBezTo>
                      <a:pt x="465" y="311"/>
                      <a:pt x="457" y="287"/>
                      <a:pt x="445" y="335"/>
                    </a:cubicBezTo>
                    <a:cubicBezTo>
                      <a:pt x="439" y="356"/>
                      <a:pt x="421" y="382"/>
                      <a:pt x="397" y="388"/>
                    </a:cubicBezTo>
                    <a:cubicBezTo>
                      <a:pt x="384" y="391"/>
                      <a:pt x="373" y="383"/>
                      <a:pt x="361" y="383"/>
                    </a:cubicBezTo>
                    <a:cubicBezTo>
                      <a:pt x="345" y="384"/>
                      <a:pt x="342" y="395"/>
                      <a:pt x="330" y="398"/>
                    </a:cubicBezTo>
                    <a:cubicBezTo>
                      <a:pt x="327" y="399"/>
                      <a:pt x="323" y="399"/>
                      <a:pt x="320" y="399"/>
                    </a:cubicBezTo>
                    <a:cubicBezTo>
                      <a:pt x="301" y="419"/>
                      <a:pt x="247" y="422"/>
                      <a:pt x="228" y="424"/>
                    </a:cubicBezTo>
                    <a:cubicBezTo>
                      <a:pt x="221" y="459"/>
                      <a:pt x="180" y="440"/>
                      <a:pt x="154" y="445"/>
                    </a:cubicBezTo>
                    <a:cubicBezTo>
                      <a:pt x="140" y="447"/>
                      <a:pt x="133" y="446"/>
                      <a:pt x="128" y="463"/>
                    </a:cubicBezTo>
                    <a:cubicBezTo>
                      <a:pt x="124" y="481"/>
                      <a:pt x="144" y="491"/>
                      <a:pt x="141" y="506"/>
                    </a:cubicBezTo>
                    <a:cubicBezTo>
                      <a:pt x="136" y="531"/>
                      <a:pt x="87" y="516"/>
                      <a:pt x="72" y="539"/>
                    </a:cubicBezTo>
                    <a:cubicBezTo>
                      <a:pt x="64" y="551"/>
                      <a:pt x="66" y="563"/>
                      <a:pt x="57" y="575"/>
                    </a:cubicBezTo>
                    <a:cubicBezTo>
                      <a:pt x="49" y="586"/>
                      <a:pt x="28" y="594"/>
                      <a:pt x="26" y="611"/>
                    </a:cubicBezTo>
                    <a:cubicBezTo>
                      <a:pt x="24" y="624"/>
                      <a:pt x="35" y="633"/>
                      <a:pt x="34" y="647"/>
                    </a:cubicBezTo>
                    <a:cubicBezTo>
                      <a:pt x="33" y="657"/>
                      <a:pt x="23" y="674"/>
                      <a:pt x="18" y="685"/>
                    </a:cubicBezTo>
                    <a:cubicBezTo>
                      <a:pt x="8" y="709"/>
                      <a:pt x="0" y="739"/>
                      <a:pt x="6" y="767"/>
                    </a:cubicBezTo>
                    <a:cubicBezTo>
                      <a:pt x="13" y="804"/>
                      <a:pt x="44" y="787"/>
                      <a:pt x="70" y="805"/>
                    </a:cubicBezTo>
                    <a:cubicBezTo>
                      <a:pt x="83" y="814"/>
                      <a:pt x="86" y="828"/>
                      <a:pt x="103" y="828"/>
                    </a:cubicBezTo>
                    <a:cubicBezTo>
                      <a:pt x="106" y="827"/>
                      <a:pt x="112" y="816"/>
                      <a:pt x="118" y="815"/>
                    </a:cubicBezTo>
                    <a:cubicBezTo>
                      <a:pt x="125" y="814"/>
                      <a:pt x="132" y="816"/>
                      <a:pt x="139" y="817"/>
                    </a:cubicBezTo>
                    <a:cubicBezTo>
                      <a:pt x="160" y="819"/>
                      <a:pt x="153" y="823"/>
                      <a:pt x="171" y="808"/>
                    </a:cubicBezTo>
                    <a:cubicBezTo>
                      <a:pt x="185" y="796"/>
                      <a:pt x="174" y="795"/>
                      <a:pt x="197" y="792"/>
                    </a:cubicBezTo>
                    <a:cubicBezTo>
                      <a:pt x="229" y="789"/>
                      <a:pt x="255" y="800"/>
                      <a:pt x="259" y="832"/>
                    </a:cubicBezTo>
                    <a:cubicBezTo>
                      <a:pt x="262" y="856"/>
                      <a:pt x="260" y="883"/>
                      <a:pt x="261" y="907"/>
                    </a:cubicBezTo>
                    <a:cubicBezTo>
                      <a:pt x="262" y="917"/>
                      <a:pt x="265" y="942"/>
                      <a:pt x="259" y="951"/>
                    </a:cubicBezTo>
                    <a:cubicBezTo>
                      <a:pt x="250" y="967"/>
                      <a:pt x="241" y="957"/>
                      <a:pt x="228" y="963"/>
                    </a:cubicBezTo>
                    <a:cubicBezTo>
                      <a:pt x="212" y="971"/>
                      <a:pt x="215" y="965"/>
                      <a:pt x="213" y="984"/>
                    </a:cubicBezTo>
                    <a:cubicBezTo>
                      <a:pt x="211" y="996"/>
                      <a:pt x="217" y="1011"/>
                      <a:pt x="221" y="1022"/>
                    </a:cubicBezTo>
                    <a:cubicBezTo>
                      <a:pt x="229" y="1046"/>
                      <a:pt x="248" y="1075"/>
                      <a:pt x="241" y="1102"/>
                    </a:cubicBezTo>
                    <a:cubicBezTo>
                      <a:pt x="235" y="1122"/>
                      <a:pt x="239" y="1112"/>
                      <a:pt x="220" y="1119"/>
                    </a:cubicBezTo>
                    <a:cubicBezTo>
                      <a:pt x="208" y="1124"/>
                      <a:pt x="193" y="1116"/>
                      <a:pt x="197" y="1137"/>
                    </a:cubicBezTo>
                    <a:cubicBezTo>
                      <a:pt x="200" y="1155"/>
                      <a:pt x="223" y="1150"/>
                      <a:pt x="233" y="1160"/>
                    </a:cubicBezTo>
                    <a:cubicBezTo>
                      <a:pt x="242" y="1169"/>
                      <a:pt x="240" y="1187"/>
                      <a:pt x="251" y="1192"/>
                    </a:cubicBezTo>
                    <a:cubicBezTo>
                      <a:pt x="224" y="1202"/>
                      <a:pt x="248" y="1248"/>
                      <a:pt x="253" y="1263"/>
                    </a:cubicBezTo>
                    <a:cubicBezTo>
                      <a:pt x="256" y="1273"/>
                      <a:pt x="253" y="1289"/>
                      <a:pt x="258" y="1298"/>
                    </a:cubicBezTo>
                    <a:cubicBezTo>
                      <a:pt x="262" y="1304"/>
                      <a:pt x="287" y="1317"/>
                      <a:pt x="294" y="1326"/>
                    </a:cubicBezTo>
                    <a:cubicBezTo>
                      <a:pt x="300" y="1333"/>
                      <a:pt x="305" y="1339"/>
                      <a:pt x="311" y="1344"/>
                    </a:cubicBezTo>
                    <a:cubicBezTo>
                      <a:pt x="316" y="1342"/>
                      <a:pt x="321" y="1340"/>
                      <a:pt x="326" y="1336"/>
                    </a:cubicBezTo>
                    <a:cubicBezTo>
                      <a:pt x="342" y="1326"/>
                      <a:pt x="345" y="1317"/>
                      <a:pt x="354" y="1301"/>
                    </a:cubicBezTo>
                    <a:cubicBezTo>
                      <a:pt x="369" y="1271"/>
                      <a:pt x="378" y="1275"/>
                      <a:pt x="412" y="1275"/>
                    </a:cubicBezTo>
                    <a:cubicBezTo>
                      <a:pt x="428" y="1275"/>
                      <a:pt x="436" y="1276"/>
                      <a:pt x="447" y="1267"/>
                    </a:cubicBezTo>
                    <a:cubicBezTo>
                      <a:pt x="459" y="1259"/>
                      <a:pt x="461" y="1237"/>
                      <a:pt x="472" y="1229"/>
                    </a:cubicBezTo>
                    <a:cubicBezTo>
                      <a:pt x="496" y="1211"/>
                      <a:pt x="533" y="1222"/>
                      <a:pt x="558" y="1201"/>
                    </a:cubicBezTo>
                    <a:cubicBezTo>
                      <a:pt x="572" y="1188"/>
                      <a:pt x="577" y="1179"/>
                      <a:pt x="593" y="1170"/>
                    </a:cubicBezTo>
                    <a:cubicBezTo>
                      <a:pt x="609" y="1163"/>
                      <a:pt x="625" y="1158"/>
                      <a:pt x="639" y="1150"/>
                    </a:cubicBezTo>
                    <a:cubicBezTo>
                      <a:pt x="674" y="1131"/>
                      <a:pt x="665" y="1114"/>
                      <a:pt x="675" y="1079"/>
                    </a:cubicBezTo>
                    <a:cubicBezTo>
                      <a:pt x="685" y="1045"/>
                      <a:pt x="712" y="1023"/>
                      <a:pt x="737" y="999"/>
                    </a:cubicBezTo>
                    <a:cubicBezTo>
                      <a:pt x="752" y="984"/>
                      <a:pt x="752" y="977"/>
                      <a:pt x="772" y="978"/>
                    </a:cubicBezTo>
                    <a:cubicBezTo>
                      <a:pt x="786" y="979"/>
                      <a:pt x="805" y="990"/>
                      <a:pt x="818" y="996"/>
                    </a:cubicBezTo>
                    <a:cubicBezTo>
                      <a:pt x="847" y="1008"/>
                      <a:pt x="870" y="1017"/>
                      <a:pt x="902" y="1017"/>
                    </a:cubicBezTo>
                    <a:cubicBezTo>
                      <a:pt x="917" y="1017"/>
                      <a:pt x="931" y="1021"/>
                      <a:pt x="945" y="1020"/>
                    </a:cubicBezTo>
                    <a:cubicBezTo>
                      <a:pt x="960" y="1020"/>
                      <a:pt x="970" y="1015"/>
                      <a:pt x="984" y="1016"/>
                    </a:cubicBezTo>
                    <a:cubicBezTo>
                      <a:pt x="998" y="1018"/>
                      <a:pt x="1011" y="1030"/>
                      <a:pt x="1020" y="1038"/>
                    </a:cubicBezTo>
                    <a:cubicBezTo>
                      <a:pt x="1034" y="1050"/>
                      <a:pt x="1044" y="1053"/>
                      <a:pt x="1058" y="1062"/>
                    </a:cubicBezTo>
                    <a:cubicBezTo>
                      <a:pt x="1088" y="1081"/>
                      <a:pt x="1104" y="1095"/>
                      <a:pt x="1142" y="1088"/>
                    </a:cubicBezTo>
                    <a:cubicBezTo>
                      <a:pt x="1179" y="1081"/>
                      <a:pt x="1185" y="1054"/>
                      <a:pt x="1223" y="1069"/>
                    </a:cubicBezTo>
                    <a:cubicBezTo>
                      <a:pt x="1254" y="1081"/>
                      <a:pt x="1269" y="1073"/>
                      <a:pt x="1297" y="1067"/>
                    </a:cubicBezTo>
                    <a:cubicBezTo>
                      <a:pt x="1296" y="1065"/>
                      <a:pt x="1295" y="1063"/>
                      <a:pt x="1294" y="1061"/>
                    </a:cubicBezTo>
                    <a:cubicBezTo>
                      <a:pt x="1278" y="1031"/>
                      <a:pt x="1261" y="999"/>
                      <a:pt x="1228" y="992"/>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4" name="Freeform 19">
                <a:extLst>
                  <a:ext uri="{FF2B5EF4-FFF2-40B4-BE49-F238E27FC236}">
                    <a16:creationId xmlns:a16="http://schemas.microsoft.com/office/drawing/2014/main" id="{FAE7D119-8C45-11F4-B28E-7A6C37C8273A}"/>
                  </a:ext>
                </a:extLst>
              </p:cNvPr>
              <p:cNvSpPr>
                <a:spLocks/>
              </p:cNvSpPr>
              <p:nvPr/>
            </p:nvSpPr>
            <p:spPr bwMode="auto">
              <a:xfrm>
                <a:off x="6039373" y="7766147"/>
                <a:ext cx="601767" cy="780626"/>
              </a:xfrm>
              <a:custGeom>
                <a:avLst/>
                <a:gdLst>
                  <a:gd name="T0" fmla="*/ 978 w 1141"/>
                  <a:gd name="T1" fmla="*/ 359 h 1480"/>
                  <a:gd name="T2" fmla="*/ 849 w 1141"/>
                  <a:gd name="T3" fmla="*/ 234 h 1480"/>
                  <a:gd name="T4" fmla="*/ 740 w 1141"/>
                  <a:gd name="T5" fmla="*/ 223 h 1480"/>
                  <a:gd name="T6" fmla="*/ 620 w 1141"/>
                  <a:gd name="T7" fmla="*/ 248 h 1480"/>
                  <a:gd name="T8" fmla="*/ 500 w 1141"/>
                  <a:gd name="T9" fmla="*/ 297 h 1480"/>
                  <a:gd name="T10" fmla="*/ 382 w 1141"/>
                  <a:gd name="T11" fmla="*/ 282 h 1480"/>
                  <a:gd name="T12" fmla="*/ 209 w 1141"/>
                  <a:gd name="T13" fmla="*/ 204 h 1480"/>
                  <a:gd name="T14" fmla="*/ 155 w 1141"/>
                  <a:gd name="T15" fmla="*/ 131 h 1480"/>
                  <a:gd name="T16" fmla="*/ 78 w 1141"/>
                  <a:gd name="T17" fmla="*/ 47 h 1480"/>
                  <a:gd name="T18" fmla="*/ 34 w 1141"/>
                  <a:gd name="T19" fmla="*/ 1 h 1480"/>
                  <a:gd name="T20" fmla="*/ 60 w 1141"/>
                  <a:gd name="T21" fmla="*/ 67 h 1480"/>
                  <a:gd name="T22" fmla="*/ 101 w 1141"/>
                  <a:gd name="T23" fmla="*/ 187 h 1480"/>
                  <a:gd name="T24" fmla="*/ 142 w 1141"/>
                  <a:gd name="T25" fmla="*/ 244 h 1480"/>
                  <a:gd name="T26" fmla="*/ 162 w 1141"/>
                  <a:gd name="T27" fmla="*/ 497 h 1480"/>
                  <a:gd name="T28" fmla="*/ 134 w 1141"/>
                  <a:gd name="T29" fmla="*/ 540 h 1480"/>
                  <a:gd name="T30" fmla="*/ 184 w 1141"/>
                  <a:gd name="T31" fmla="*/ 576 h 1480"/>
                  <a:gd name="T32" fmla="*/ 230 w 1141"/>
                  <a:gd name="T33" fmla="*/ 521 h 1480"/>
                  <a:gd name="T34" fmla="*/ 313 w 1141"/>
                  <a:gd name="T35" fmla="*/ 698 h 1480"/>
                  <a:gd name="T36" fmla="*/ 155 w 1141"/>
                  <a:gd name="T37" fmla="*/ 855 h 1480"/>
                  <a:gd name="T38" fmla="*/ 105 w 1141"/>
                  <a:gd name="T39" fmla="*/ 904 h 1480"/>
                  <a:gd name="T40" fmla="*/ 120 w 1141"/>
                  <a:gd name="T41" fmla="*/ 1042 h 1480"/>
                  <a:gd name="T42" fmla="*/ 76 w 1141"/>
                  <a:gd name="T43" fmla="*/ 1165 h 1480"/>
                  <a:gd name="T44" fmla="*/ 82 w 1141"/>
                  <a:gd name="T45" fmla="*/ 1227 h 1480"/>
                  <a:gd name="T46" fmla="*/ 82 w 1141"/>
                  <a:gd name="T47" fmla="*/ 1318 h 1480"/>
                  <a:gd name="T48" fmla="*/ 36 w 1141"/>
                  <a:gd name="T49" fmla="*/ 1388 h 1480"/>
                  <a:gd name="T50" fmla="*/ 72 w 1141"/>
                  <a:gd name="T51" fmla="*/ 1441 h 1480"/>
                  <a:gd name="T52" fmla="*/ 220 w 1141"/>
                  <a:gd name="T53" fmla="*/ 1411 h 1480"/>
                  <a:gd name="T54" fmla="*/ 365 w 1141"/>
                  <a:gd name="T55" fmla="*/ 1253 h 1480"/>
                  <a:gd name="T56" fmla="*/ 510 w 1141"/>
                  <a:gd name="T57" fmla="*/ 1195 h 1480"/>
                  <a:gd name="T58" fmla="*/ 610 w 1141"/>
                  <a:gd name="T59" fmla="*/ 1140 h 1480"/>
                  <a:gd name="T60" fmla="*/ 663 w 1141"/>
                  <a:gd name="T61" fmla="*/ 1010 h 1480"/>
                  <a:gd name="T62" fmla="*/ 869 w 1141"/>
                  <a:gd name="T63" fmla="*/ 537 h 1480"/>
                  <a:gd name="T64" fmla="*/ 1040 w 1141"/>
                  <a:gd name="T65" fmla="*/ 485 h 1480"/>
                  <a:gd name="T66" fmla="*/ 1122 w 1141"/>
                  <a:gd name="T67" fmla="*/ 437 h 1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41" h="1480">
                    <a:moveTo>
                      <a:pt x="1121" y="437"/>
                    </a:moveTo>
                    <a:cubicBezTo>
                      <a:pt x="1067" y="446"/>
                      <a:pt x="1000" y="406"/>
                      <a:pt x="978" y="359"/>
                    </a:cubicBezTo>
                    <a:cubicBezTo>
                      <a:pt x="960" y="323"/>
                      <a:pt x="946" y="314"/>
                      <a:pt x="909" y="299"/>
                    </a:cubicBezTo>
                    <a:cubicBezTo>
                      <a:pt x="877" y="286"/>
                      <a:pt x="870" y="260"/>
                      <a:pt x="849" y="234"/>
                    </a:cubicBezTo>
                    <a:cubicBezTo>
                      <a:pt x="837" y="218"/>
                      <a:pt x="792" y="171"/>
                      <a:pt x="773" y="179"/>
                    </a:cubicBezTo>
                    <a:cubicBezTo>
                      <a:pt x="762" y="184"/>
                      <a:pt x="751" y="215"/>
                      <a:pt x="740" y="223"/>
                    </a:cubicBezTo>
                    <a:cubicBezTo>
                      <a:pt x="728" y="231"/>
                      <a:pt x="723" y="230"/>
                      <a:pt x="707" y="231"/>
                    </a:cubicBezTo>
                    <a:cubicBezTo>
                      <a:pt x="675" y="231"/>
                      <a:pt x="648" y="231"/>
                      <a:pt x="620" y="248"/>
                    </a:cubicBezTo>
                    <a:cubicBezTo>
                      <a:pt x="592" y="265"/>
                      <a:pt x="578" y="275"/>
                      <a:pt x="546" y="282"/>
                    </a:cubicBezTo>
                    <a:cubicBezTo>
                      <a:pt x="527" y="285"/>
                      <a:pt x="518" y="293"/>
                      <a:pt x="500" y="297"/>
                    </a:cubicBezTo>
                    <a:cubicBezTo>
                      <a:pt x="484" y="300"/>
                      <a:pt x="470" y="298"/>
                      <a:pt x="455" y="302"/>
                    </a:cubicBezTo>
                    <a:cubicBezTo>
                      <a:pt x="414" y="315"/>
                      <a:pt x="416" y="306"/>
                      <a:pt x="382" y="282"/>
                    </a:cubicBezTo>
                    <a:cubicBezTo>
                      <a:pt x="358" y="265"/>
                      <a:pt x="323" y="259"/>
                      <a:pt x="295" y="250"/>
                    </a:cubicBezTo>
                    <a:cubicBezTo>
                      <a:pt x="272" y="242"/>
                      <a:pt x="224" y="226"/>
                      <a:pt x="209" y="204"/>
                    </a:cubicBezTo>
                    <a:cubicBezTo>
                      <a:pt x="198" y="189"/>
                      <a:pt x="200" y="181"/>
                      <a:pt x="185" y="168"/>
                    </a:cubicBezTo>
                    <a:cubicBezTo>
                      <a:pt x="170" y="155"/>
                      <a:pt x="165" y="148"/>
                      <a:pt x="155" y="131"/>
                    </a:cubicBezTo>
                    <a:cubicBezTo>
                      <a:pt x="138" y="104"/>
                      <a:pt x="112" y="81"/>
                      <a:pt x="91" y="59"/>
                    </a:cubicBezTo>
                    <a:cubicBezTo>
                      <a:pt x="89" y="56"/>
                      <a:pt x="82" y="51"/>
                      <a:pt x="78" y="47"/>
                    </a:cubicBezTo>
                    <a:cubicBezTo>
                      <a:pt x="73" y="41"/>
                      <a:pt x="72" y="35"/>
                      <a:pt x="68" y="29"/>
                    </a:cubicBezTo>
                    <a:cubicBezTo>
                      <a:pt x="60" y="15"/>
                      <a:pt x="52" y="1"/>
                      <a:pt x="34" y="1"/>
                    </a:cubicBezTo>
                    <a:cubicBezTo>
                      <a:pt x="19" y="0"/>
                      <a:pt x="16" y="9"/>
                      <a:pt x="14" y="19"/>
                    </a:cubicBezTo>
                    <a:cubicBezTo>
                      <a:pt x="26" y="38"/>
                      <a:pt x="50" y="47"/>
                      <a:pt x="60" y="67"/>
                    </a:cubicBezTo>
                    <a:cubicBezTo>
                      <a:pt x="68" y="85"/>
                      <a:pt x="60" y="107"/>
                      <a:pt x="63" y="126"/>
                    </a:cubicBezTo>
                    <a:cubicBezTo>
                      <a:pt x="67" y="153"/>
                      <a:pt x="87" y="166"/>
                      <a:pt x="101" y="187"/>
                    </a:cubicBezTo>
                    <a:cubicBezTo>
                      <a:pt x="115" y="207"/>
                      <a:pt x="123" y="236"/>
                      <a:pt x="143" y="252"/>
                    </a:cubicBezTo>
                    <a:cubicBezTo>
                      <a:pt x="143" y="250"/>
                      <a:pt x="143" y="247"/>
                      <a:pt x="142" y="244"/>
                    </a:cubicBezTo>
                    <a:cubicBezTo>
                      <a:pt x="184" y="314"/>
                      <a:pt x="127" y="376"/>
                      <a:pt x="147" y="451"/>
                    </a:cubicBezTo>
                    <a:cubicBezTo>
                      <a:pt x="152" y="468"/>
                      <a:pt x="162" y="477"/>
                      <a:pt x="162" y="497"/>
                    </a:cubicBezTo>
                    <a:cubicBezTo>
                      <a:pt x="162" y="503"/>
                      <a:pt x="165" y="517"/>
                      <a:pt x="162" y="522"/>
                    </a:cubicBezTo>
                    <a:cubicBezTo>
                      <a:pt x="159" y="529"/>
                      <a:pt x="139" y="532"/>
                      <a:pt x="134" y="540"/>
                    </a:cubicBezTo>
                    <a:cubicBezTo>
                      <a:pt x="130" y="548"/>
                      <a:pt x="130" y="566"/>
                      <a:pt x="131" y="584"/>
                    </a:cubicBezTo>
                    <a:cubicBezTo>
                      <a:pt x="147" y="591"/>
                      <a:pt x="172" y="587"/>
                      <a:pt x="184" y="576"/>
                    </a:cubicBezTo>
                    <a:cubicBezTo>
                      <a:pt x="198" y="564"/>
                      <a:pt x="175" y="550"/>
                      <a:pt x="175" y="537"/>
                    </a:cubicBezTo>
                    <a:cubicBezTo>
                      <a:pt x="174" y="519"/>
                      <a:pt x="207" y="518"/>
                      <a:pt x="230" y="521"/>
                    </a:cubicBezTo>
                    <a:cubicBezTo>
                      <a:pt x="253" y="524"/>
                      <a:pt x="282" y="551"/>
                      <a:pt x="324" y="604"/>
                    </a:cubicBezTo>
                    <a:cubicBezTo>
                      <a:pt x="366" y="656"/>
                      <a:pt x="345" y="659"/>
                      <a:pt x="313" y="698"/>
                    </a:cubicBezTo>
                    <a:cubicBezTo>
                      <a:pt x="282" y="736"/>
                      <a:pt x="221" y="801"/>
                      <a:pt x="195" y="813"/>
                    </a:cubicBezTo>
                    <a:cubicBezTo>
                      <a:pt x="168" y="824"/>
                      <a:pt x="157" y="836"/>
                      <a:pt x="155" y="855"/>
                    </a:cubicBezTo>
                    <a:cubicBezTo>
                      <a:pt x="153" y="874"/>
                      <a:pt x="175" y="883"/>
                      <a:pt x="152" y="901"/>
                    </a:cubicBezTo>
                    <a:cubicBezTo>
                      <a:pt x="130" y="919"/>
                      <a:pt x="105" y="904"/>
                      <a:pt x="105" y="904"/>
                    </a:cubicBezTo>
                    <a:cubicBezTo>
                      <a:pt x="105" y="904"/>
                      <a:pt x="65" y="947"/>
                      <a:pt x="67" y="968"/>
                    </a:cubicBezTo>
                    <a:cubicBezTo>
                      <a:pt x="70" y="989"/>
                      <a:pt x="113" y="1007"/>
                      <a:pt x="120" y="1042"/>
                    </a:cubicBezTo>
                    <a:cubicBezTo>
                      <a:pt x="130" y="1092"/>
                      <a:pt x="115" y="1087"/>
                      <a:pt x="90" y="1104"/>
                    </a:cubicBezTo>
                    <a:cubicBezTo>
                      <a:pt x="66" y="1121"/>
                      <a:pt x="55" y="1153"/>
                      <a:pt x="76" y="1165"/>
                    </a:cubicBezTo>
                    <a:cubicBezTo>
                      <a:pt x="88" y="1173"/>
                      <a:pt x="99" y="1194"/>
                      <a:pt x="86" y="1200"/>
                    </a:cubicBezTo>
                    <a:cubicBezTo>
                      <a:pt x="72" y="1206"/>
                      <a:pt x="69" y="1225"/>
                      <a:pt x="82" y="1227"/>
                    </a:cubicBezTo>
                    <a:cubicBezTo>
                      <a:pt x="94" y="1228"/>
                      <a:pt x="106" y="1252"/>
                      <a:pt x="86" y="1261"/>
                    </a:cubicBezTo>
                    <a:cubicBezTo>
                      <a:pt x="66" y="1271"/>
                      <a:pt x="56" y="1307"/>
                      <a:pt x="82" y="1318"/>
                    </a:cubicBezTo>
                    <a:cubicBezTo>
                      <a:pt x="105" y="1326"/>
                      <a:pt x="112" y="1332"/>
                      <a:pt x="108" y="1362"/>
                    </a:cubicBezTo>
                    <a:cubicBezTo>
                      <a:pt x="105" y="1391"/>
                      <a:pt x="70" y="1387"/>
                      <a:pt x="36" y="1388"/>
                    </a:cubicBezTo>
                    <a:cubicBezTo>
                      <a:pt x="0" y="1389"/>
                      <a:pt x="7" y="1412"/>
                      <a:pt x="26" y="1413"/>
                    </a:cubicBezTo>
                    <a:cubicBezTo>
                      <a:pt x="58" y="1414"/>
                      <a:pt x="64" y="1418"/>
                      <a:pt x="72" y="1441"/>
                    </a:cubicBezTo>
                    <a:cubicBezTo>
                      <a:pt x="80" y="1464"/>
                      <a:pt x="100" y="1480"/>
                      <a:pt x="132" y="1477"/>
                    </a:cubicBezTo>
                    <a:cubicBezTo>
                      <a:pt x="160" y="1474"/>
                      <a:pt x="221" y="1473"/>
                      <a:pt x="220" y="1411"/>
                    </a:cubicBezTo>
                    <a:cubicBezTo>
                      <a:pt x="218" y="1348"/>
                      <a:pt x="274" y="1303"/>
                      <a:pt x="298" y="1295"/>
                    </a:cubicBezTo>
                    <a:cubicBezTo>
                      <a:pt x="322" y="1286"/>
                      <a:pt x="360" y="1289"/>
                      <a:pt x="365" y="1253"/>
                    </a:cubicBezTo>
                    <a:cubicBezTo>
                      <a:pt x="370" y="1218"/>
                      <a:pt x="403" y="1203"/>
                      <a:pt x="438" y="1212"/>
                    </a:cubicBezTo>
                    <a:cubicBezTo>
                      <a:pt x="474" y="1221"/>
                      <a:pt x="495" y="1210"/>
                      <a:pt x="510" y="1195"/>
                    </a:cubicBezTo>
                    <a:cubicBezTo>
                      <a:pt x="525" y="1181"/>
                      <a:pt x="575" y="1192"/>
                      <a:pt x="587" y="1179"/>
                    </a:cubicBezTo>
                    <a:cubicBezTo>
                      <a:pt x="599" y="1167"/>
                      <a:pt x="599" y="1145"/>
                      <a:pt x="610" y="1140"/>
                    </a:cubicBezTo>
                    <a:cubicBezTo>
                      <a:pt x="652" y="1121"/>
                      <a:pt x="646" y="1117"/>
                      <a:pt x="650" y="1081"/>
                    </a:cubicBezTo>
                    <a:cubicBezTo>
                      <a:pt x="654" y="1045"/>
                      <a:pt x="650" y="1052"/>
                      <a:pt x="663" y="1010"/>
                    </a:cubicBezTo>
                    <a:cubicBezTo>
                      <a:pt x="677" y="968"/>
                      <a:pt x="656" y="945"/>
                      <a:pt x="649" y="909"/>
                    </a:cubicBezTo>
                    <a:cubicBezTo>
                      <a:pt x="626" y="779"/>
                      <a:pt x="732" y="645"/>
                      <a:pt x="869" y="537"/>
                    </a:cubicBezTo>
                    <a:cubicBezTo>
                      <a:pt x="895" y="517"/>
                      <a:pt x="923" y="499"/>
                      <a:pt x="952" y="494"/>
                    </a:cubicBezTo>
                    <a:cubicBezTo>
                      <a:pt x="995" y="486"/>
                      <a:pt x="1008" y="505"/>
                      <a:pt x="1040" y="485"/>
                    </a:cubicBezTo>
                    <a:cubicBezTo>
                      <a:pt x="1072" y="464"/>
                      <a:pt x="1087" y="482"/>
                      <a:pt x="1116" y="499"/>
                    </a:cubicBezTo>
                    <a:cubicBezTo>
                      <a:pt x="1141" y="514"/>
                      <a:pt x="1134" y="450"/>
                      <a:pt x="1122" y="437"/>
                    </a:cubicBezTo>
                    <a:cubicBezTo>
                      <a:pt x="1121" y="437"/>
                      <a:pt x="1121" y="437"/>
                      <a:pt x="1121" y="437"/>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5" name="Freeform 20">
                <a:extLst>
                  <a:ext uri="{FF2B5EF4-FFF2-40B4-BE49-F238E27FC236}">
                    <a16:creationId xmlns:a16="http://schemas.microsoft.com/office/drawing/2014/main" id="{702EF4CA-2C56-1200-1412-4CBE19E86DA3}"/>
                  </a:ext>
                </a:extLst>
              </p:cNvPr>
              <p:cNvSpPr>
                <a:spLocks/>
              </p:cNvSpPr>
              <p:nvPr/>
            </p:nvSpPr>
            <p:spPr bwMode="auto">
              <a:xfrm>
                <a:off x="6001414" y="7208142"/>
                <a:ext cx="629679" cy="793129"/>
              </a:xfrm>
              <a:custGeom>
                <a:avLst/>
                <a:gdLst>
                  <a:gd name="T0" fmla="*/ 140 w 1194"/>
                  <a:gd name="T1" fmla="*/ 1087 h 1504"/>
                  <a:gd name="T2" fmla="*/ 163 w 1194"/>
                  <a:gd name="T3" fmla="*/ 1117 h 1504"/>
                  <a:gd name="T4" fmla="*/ 257 w 1194"/>
                  <a:gd name="T5" fmla="*/ 1226 h 1504"/>
                  <a:gd name="T6" fmla="*/ 367 w 1194"/>
                  <a:gd name="T7" fmla="*/ 1308 h 1504"/>
                  <a:gd name="T8" fmla="*/ 527 w 1194"/>
                  <a:gd name="T9" fmla="*/ 1360 h 1504"/>
                  <a:gd name="T10" fmla="*/ 618 w 1194"/>
                  <a:gd name="T11" fmla="*/ 1340 h 1504"/>
                  <a:gd name="T12" fmla="*/ 779 w 1194"/>
                  <a:gd name="T13" fmla="*/ 1289 h 1504"/>
                  <a:gd name="T14" fmla="*/ 845 w 1194"/>
                  <a:gd name="T15" fmla="*/ 1237 h 1504"/>
                  <a:gd name="T16" fmla="*/ 981 w 1194"/>
                  <a:gd name="T17" fmla="*/ 1357 h 1504"/>
                  <a:gd name="T18" fmla="*/ 1193 w 1194"/>
                  <a:gd name="T19" fmla="*/ 1495 h 1504"/>
                  <a:gd name="T20" fmla="*/ 1190 w 1194"/>
                  <a:gd name="T21" fmla="*/ 1493 h 1504"/>
                  <a:gd name="T22" fmla="*/ 891 w 1194"/>
                  <a:gd name="T23" fmla="*/ 886 h 1504"/>
                  <a:gd name="T24" fmla="*/ 940 w 1194"/>
                  <a:gd name="T25" fmla="*/ 645 h 1504"/>
                  <a:gd name="T26" fmla="*/ 1050 w 1194"/>
                  <a:gd name="T27" fmla="*/ 334 h 1504"/>
                  <a:gd name="T28" fmla="*/ 1128 w 1194"/>
                  <a:gd name="T29" fmla="*/ 91 h 1504"/>
                  <a:gd name="T30" fmla="*/ 1021 w 1194"/>
                  <a:gd name="T31" fmla="*/ 57 h 1504"/>
                  <a:gd name="T32" fmla="*/ 934 w 1194"/>
                  <a:gd name="T33" fmla="*/ 20 h 1504"/>
                  <a:gd name="T34" fmla="*/ 918 w 1194"/>
                  <a:gd name="T35" fmla="*/ 82 h 1504"/>
                  <a:gd name="T36" fmla="*/ 833 w 1194"/>
                  <a:gd name="T37" fmla="*/ 164 h 1504"/>
                  <a:gd name="T38" fmla="*/ 709 w 1194"/>
                  <a:gd name="T39" fmla="*/ 123 h 1504"/>
                  <a:gd name="T40" fmla="*/ 678 w 1194"/>
                  <a:gd name="T41" fmla="*/ 80 h 1504"/>
                  <a:gd name="T42" fmla="*/ 635 w 1194"/>
                  <a:gd name="T43" fmla="*/ 26 h 1504"/>
                  <a:gd name="T44" fmla="*/ 579 w 1194"/>
                  <a:gd name="T45" fmla="*/ 44 h 1504"/>
                  <a:gd name="T46" fmla="*/ 595 w 1194"/>
                  <a:gd name="T47" fmla="*/ 126 h 1504"/>
                  <a:gd name="T48" fmla="*/ 611 w 1194"/>
                  <a:gd name="T49" fmla="*/ 277 h 1504"/>
                  <a:gd name="T50" fmla="*/ 569 w 1194"/>
                  <a:gd name="T51" fmla="*/ 417 h 1504"/>
                  <a:gd name="T52" fmla="*/ 585 w 1194"/>
                  <a:gd name="T53" fmla="*/ 530 h 1504"/>
                  <a:gd name="T54" fmla="*/ 531 w 1194"/>
                  <a:gd name="T55" fmla="*/ 639 h 1504"/>
                  <a:gd name="T56" fmla="*/ 459 w 1194"/>
                  <a:gd name="T57" fmla="*/ 663 h 1504"/>
                  <a:gd name="T58" fmla="*/ 397 w 1194"/>
                  <a:gd name="T59" fmla="*/ 696 h 1504"/>
                  <a:gd name="T60" fmla="*/ 298 w 1194"/>
                  <a:gd name="T61" fmla="*/ 734 h 1504"/>
                  <a:gd name="T62" fmla="*/ 254 w 1194"/>
                  <a:gd name="T63" fmla="*/ 772 h 1504"/>
                  <a:gd name="T64" fmla="*/ 163 w 1194"/>
                  <a:gd name="T65" fmla="*/ 813 h 1504"/>
                  <a:gd name="T66" fmla="*/ 88 w 1194"/>
                  <a:gd name="T67" fmla="*/ 905 h 1504"/>
                  <a:gd name="T68" fmla="*/ 0 w 1194"/>
                  <a:gd name="T69" fmla="*/ 922 h 1504"/>
                  <a:gd name="T70" fmla="*/ 81 w 1194"/>
                  <a:gd name="T71" fmla="*/ 1080 h 1504"/>
                  <a:gd name="T72" fmla="*/ 86 w 1194"/>
                  <a:gd name="T73" fmla="*/ 1077 h 1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94" h="1504">
                    <a:moveTo>
                      <a:pt x="106" y="1059"/>
                    </a:moveTo>
                    <a:cubicBezTo>
                      <a:pt x="124" y="1059"/>
                      <a:pt x="132" y="1073"/>
                      <a:pt x="140" y="1087"/>
                    </a:cubicBezTo>
                    <a:cubicBezTo>
                      <a:pt x="144" y="1093"/>
                      <a:pt x="145" y="1099"/>
                      <a:pt x="150" y="1105"/>
                    </a:cubicBezTo>
                    <a:cubicBezTo>
                      <a:pt x="154" y="1109"/>
                      <a:pt x="161" y="1114"/>
                      <a:pt x="163" y="1117"/>
                    </a:cubicBezTo>
                    <a:cubicBezTo>
                      <a:pt x="184" y="1139"/>
                      <a:pt x="210" y="1162"/>
                      <a:pt x="227" y="1189"/>
                    </a:cubicBezTo>
                    <a:cubicBezTo>
                      <a:pt x="237" y="1206"/>
                      <a:pt x="242" y="1213"/>
                      <a:pt x="257" y="1226"/>
                    </a:cubicBezTo>
                    <a:cubicBezTo>
                      <a:pt x="272" y="1239"/>
                      <a:pt x="270" y="1247"/>
                      <a:pt x="281" y="1262"/>
                    </a:cubicBezTo>
                    <a:cubicBezTo>
                      <a:pt x="296" y="1284"/>
                      <a:pt x="344" y="1300"/>
                      <a:pt x="367" y="1308"/>
                    </a:cubicBezTo>
                    <a:cubicBezTo>
                      <a:pt x="395" y="1317"/>
                      <a:pt x="430" y="1323"/>
                      <a:pt x="454" y="1340"/>
                    </a:cubicBezTo>
                    <a:cubicBezTo>
                      <a:pt x="488" y="1364"/>
                      <a:pt x="486" y="1373"/>
                      <a:pt x="527" y="1360"/>
                    </a:cubicBezTo>
                    <a:cubicBezTo>
                      <a:pt x="542" y="1356"/>
                      <a:pt x="556" y="1358"/>
                      <a:pt x="572" y="1355"/>
                    </a:cubicBezTo>
                    <a:cubicBezTo>
                      <a:pt x="590" y="1351"/>
                      <a:pt x="599" y="1343"/>
                      <a:pt x="618" y="1340"/>
                    </a:cubicBezTo>
                    <a:cubicBezTo>
                      <a:pt x="650" y="1333"/>
                      <a:pt x="664" y="1323"/>
                      <a:pt x="692" y="1306"/>
                    </a:cubicBezTo>
                    <a:cubicBezTo>
                      <a:pt x="720" y="1289"/>
                      <a:pt x="747" y="1289"/>
                      <a:pt x="779" y="1289"/>
                    </a:cubicBezTo>
                    <a:cubicBezTo>
                      <a:pt x="795" y="1288"/>
                      <a:pt x="800" y="1289"/>
                      <a:pt x="812" y="1281"/>
                    </a:cubicBezTo>
                    <a:cubicBezTo>
                      <a:pt x="823" y="1273"/>
                      <a:pt x="834" y="1242"/>
                      <a:pt x="845" y="1237"/>
                    </a:cubicBezTo>
                    <a:cubicBezTo>
                      <a:pt x="864" y="1229"/>
                      <a:pt x="909" y="1276"/>
                      <a:pt x="921" y="1292"/>
                    </a:cubicBezTo>
                    <a:cubicBezTo>
                      <a:pt x="942" y="1318"/>
                      <a:pt x="949" y="1344"/>
                      <a:pt x="981" y="1357"/>
                    </a:cubicBezTo>
                    <a:cubicBezTo>
                      <a:pt x="1018" y="1372"/>
                      <a:pt x="1032" y="1381"/>
                      <a:pt x="1050" y="1417"/>
                    </a:cubicBezTo>
                    <a:cubicBezTo>
                      <a:pt x="1072" y="1464"/>
                      <a:pt x="1139" y="1504"/>
                      <a:pt x="1193" y="1495"/>
                    </a:cubicBezTo>
                    <a:cubicBezTo>
                      <a:pt x="1193" y="1495"/>
                      <a:pt x="1193" y="1495"/>
                      <a:pt x="1194" y="1495"/>
                    </a:cubicBezTo>
                    <a:cubicBezTo>
                      <a:pt x="1192" y="1494"/>
                      <a:pt x="1191" y="1493"/>
                      <a:pt x="1190" y="1493"/>
                    </a:cubicBezTo>
                    <a:cubicBezTo>
                      <a:pt x="1176" y="1491"/>
                      <a:pt x="1163" y="1480"/>
                      <a:pt x="1144" y="1455"/>
                    </a:cubicBezTo>
                    <a:cubicBezTo>
                      <a:pt x="1043" y="1326"/>
                      <a:pt x="932" y="1089"/>
                      <a:pt x="891" y="886"/>
                    </a:cubicBezTo>
                    <a:cubicBezTo>
                      <a:pt x="876" y="810"/>
                      <a:pt x="936" y="761"/>
                      <a:pt x="948" y="729"/>
                    </a:cubicBezTo>
                    <a:cubicBezTo>
                      <a:pt x="960" y="698"/>
                      <a:pt x="945" y="701"/>
                      <a:pt x="940" y="645"/>
                    </a:cubicBezTo>
                    <a:cubicBezTo>
                      <a:pt x="936" y="589"/>
                      <a:pt x="990" y="444"/>
                      <a:pt x="1015" y="408"/>
                    </a:cubicBezTo>
                    <a:cubicBezTo>
                      <a:pt x="1040" y="373"/>
                      <a:pt x="1051" y="351"/>
                      <a:pt x="1050" y="334"/>
                    </a:cubicBezTo>
                    <a:cubicBezTo>
                      <a:pt x="1047" y="288"/>
                      <a:pt x="1081" y="172"/>
                      <a:pt x="1126" y="132"/>
                    </a:cubicBezTo>
                    <a:cubicBezTo>
                      <a:pt x="1123" y="119"/>
                      <a:pt x="1124" y="105"/>
                      <a:pt x="1128" y="91"/>
                    </a:cubicBezTo>
                    <a:cubicBezTo>
                      <a:pt x="1115" y="89"/>
                      <a:pt x="1102" y="88"/>
                      <a:pt x="1090" y="86"/>
                    </a:cubicBezTo>
                    <a:cubicBezTo>
                      <a:pt x="1063" y="80"/>
                      <a:pt x="1046" y="68"/>
                      <a:pt x="1021" y="57"/>
                    </a:cubicBezTo>
                    <a:cubicBezTo>
                      <a:pt x="1003" y="49"/>
                      <a:pt x="983" y="55"/>
                      <a:pt x="964" y="51"/>
                    </a:cubicBezTo>
                    <a:cubicBezTo>
                      <a:pt x="939" y="45"/>
                      <a:pt x="946" y="37"/>
                      <a:pt x="934" y="20"/>
                    </a:cubicBezTo>
                    <a:cubicBezTo>
                      <a:pt x="928" y="12"/>
                      <a:pt x="905" y="0"/>
                      <a:pt x="894" y="4"/>
                    </a:cubicBezTo>
                    <a:cubicBezTo>
                      <a:pt x="889" y="33"/>
                      <a:pt x="928" y="51"/>
                      <a:pt x="918" y="82"/>
                    </a:cubicBezTo>
                    <a:cubicBezTo>
                      <a:pt x="910" y="105"/>
                      <a:pt x="880" y="111"/>
                      <a:pt x="863" y="126"/>
                    </a:cubicBezTo>
                    <a:cubicBezTo>
                      <a:pt x="851" y="136"/>
                      <a:pt x="844" y="152"/>
                      <a:pt x="833" y="164"/>
                    </a:cubicBezTo>
                    <a:cubicBezTo>
                      <a:pt x="802" y="197"/>
                      <a:pt x="781" y="170"/>
                      <a:pt x="753" y="147"/>
                    </a:cubicBezTo>
                    <a:cubicBezTo>
                      <a:pt x="740" y="135"/>
                      <a:pt x="721" y="137"/>
                      <a:pt x="709" y="123"/>
                    </a:cubicBezTo>
                    <a:cubicBezTo>
                      <a:pt x="700" y="112"/>
                      <a:pt x="706" y="95"/>
                      <a:pt x="698" y="84"/>
                    </a:cubicBezTo>
                    <a:cubicBezTo>
                      <a:pt x="694" y="79"/>
                      <a:pt x="683" y="85"/>
                      <a:pt x="678" y="80"/>
                    </a:cubicBezTo>
                    <a:cubicBezTo>
                      <a:pt x="671" y="72"/>
                      <a:pt x="672" y="67"/>
                      <a:pt x="666" y="57"/>
                    </a:cubicBezTo>
                    <a:cubicBezTo>
                      <a:pt x="657" y="41"/>
                      <a:pt x="655" y="37"/>
                      <a:pt x="635" y="26"/>
                    </a:cubicBezTo>
                    <a:cubicBezTo>
                      <a:pt x="616" y="16"/>
                      <a:pt x="599" y="15"/>
                      <a:pt x="588" y="5"/>
                    </a:cubicBezTo>
                    <a:cubicBezTo>
                      <a:pt x="583" y="18"/>
                      <a:pt x="580" y="31"/>
                      <a:pt x="579" y="44"/>
                    </a:cubicBezTo>
                    <a:cubicBezTo>
                      <a:pt x="579" y="58"/>
                      <a:pt x="577" y="76"/>
                      <a:pt x="579" y="90"/>
                    </a:cubicBezTo>
                    <a:cubicBezTo>
                      <a:pt x="582" y="106"/>
                      <a:pt x="590" y="112"/>
                      <a:pt x="595" y="126"/>
                    </a:cubicBezTo>
                    <a:cubicBezTo>
                      <a:pt x="605" y="158"/>
                      <a:pt x="584" y="183"/>
                      <a:pt x="582" y="211"/>
                    </a:cubicBezTo>
                    <a:cubicBezTo>
                      <a:pt x="579" y="246"/>
                      <a:pt x="626" y="242"/>
                      <a:pt x="611" y="277"/>
                    </a:cubicBezTo>
                    <a:cubicBezTo>
                      <a:pt x="598" y="305"/>
                      <a:pt x="560" y="286"/>
                      <a:pt x="554" y="318"/>
                    </a:cubicBezTo>
                    <a:cubicBezTo>
                      <a:pt x="548" y="347"/>
                      <a:pt x="565" y="388"/>
                      <a:pt x="569" y="417"/>
                    </a:cubicBezTo>
                    <a:cubicBezTo>
                      <a:pt x="571" y="437"/>
                      <a:pt x="577" y="453"/>
                      <a:pt x="581" y="473"/>
                    </a:cubicBezTo>
                    <a:cubicBezTo>
                      <a:pt x="584" y="487"/>
                      <a:pt x="589" y="516"/>
                      <a:pt x="585" y="530"/>
                    </a:cubicBezTo>
                    <a:cubicBezTo>
                      <a:pt x="579" y="548"/>
                      <a:pt x="560" y="558"/>
                      <a:pt x="551" y="573"/>
                    </a:cubicBezTo>
                    <a:cubicBezTo>
                      <a:pt x="540" y="591"/>
                      <a:pt x="533" y="618"/>
                      <a:pt x="531" y="639"/>
                    </a:cubicBezTo>
                    <a:cubicBezTo>
                      <a:pt x="528" y="663"/>
                      <a:pt x="523" y="685"/>
                      <a:pt x="493" y="677"/>
                    </a:cubicBezTo>
                    <a:cubicBezTo>
                      <a:pt x="478" y="674"/>
                      <a:pt x="476" y="663"/>
                      <a:pt x="459" y="663"/>
                    </a:cubicBezTo>
                    <a:cubicBezTo>
                      <a:pt x="450" y="663"/>
                      <a:pt x="437" y="672"/>
                      <a:pt x="429" y="675"/>
                    </a:cubicBezTo>
                    <a:cubicBezTo>
                      <a:pt x="419" y="681"/>
                      <a:pt x="408" y="692"/>
                      <a:pt x="397" y="696"/>
                    </a:cubicBezTo>
                    <a:cubicBezTo>
                      <a:pt x="387" y="700"/>
                      <a:pt x="376" y="696"/>
                      <a:pt x="365" y="698"/>
                    </a:cubicBezTo>
                    <a:cubicBezTo>
                      <a:pt x="337" y="703"/>
                      <a:pt x="323" y="727"/>
                      <a:pt x="298" y="734"/>
                    </a:cubicBezTo>
                    <a:cubicBezTo>
                      <a:pt x="286" y="738"/>
                      <a:pt x="257" y="731"/>
                      <a:pt x="249" y="744"/>
                    </a:cubicBezTo>
                    <a:cubicBezTo>
                      <a:pt x="244" y="753"/>
                      <a:pt x="255" y="764"/>
                      <a:pt x="254" y="772"/>
                    </a:cubicBezTo>
                    <a:cubicBezTo>
                      <a:pt x="247" y="805"/>
                      <a:pt x="220" y="785"/>
                      <a:pt x="196" y="788"/>
                    </a:cubicBezTo>
                    <a:cubicBezTo>
                      <a:pt x="174" y="790"/>
                      <a:pt x="167" y="794"/>
                      <a:pt x="163" y="813"/>
                    </a:cubicBezTo>
                    <a:cubicBezTo>
                      <a:pt x="159" y="832"/>
                      <a:pt x="161" y="846"/>
                      <a:pt x="153" y="864"/>
                    </a:cubicBezTo>
                    <a:cubicBezTo>
                      <a:pt x="137" y="903"/>
                      <a:pt x="129" y="903"/>
                      <a:pt x="88" y="905"/>
                    </a:cubicBezTo>
                    <a:cubicBezTo>
                      <a:pt x="60" y="907"/>
                      <a:pt x="40" y="913"/>
                      <a:pt x="13" y="919"/>
                    </a:cubicBezTo>
                    <a:cubicBezTo>
                      <a:pt x="8" y="920"/>
                      <a:pt x="4" y="920"/>
                      <a:pt x="0" y="922"/>
                    </a:cubicBezTo>
                    <a:cubicBezTo>
                      <a:pt x="13" y="947"/>
                      <a:pt x="26" y="973"/>
                      <a:pt x="34" y="1000"/>
                    </a:cubicBezTo>
                    <a:cubicBezTo>
                      <a:pt x="44" y="1030"/>
                      <a:pt x="50" y="1066"/>
                      <a:pt x="81" y="1080"/>
                    </a:cubicBezTo>
                    <a:cubicBezTo>
                      <a:pt x="81" y="1077"/>
                      <a:pt x="82" y="1072"/>
                      <a:pt x="81" y="1067"/>
                    </a:cubicBezTo>
                    <a:cubicBezTo>
                      <a:pt x="82" y="1071"/>
                      <a:pt x="84" y="1074"/>
                      <a:pt x="86" y="1077"/>
                    </a:cubicBezTo>
                    <a:cubicBezTo>
                      <a:pt x="88" y="1067"/>
                      <a:pt x="91" y="1058"/>
                      <a:pt x="106" y="1059"/>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56" name="Freeform 21">
                <a:extLst>
                  <a:ext uri="{FF2B5EF4-FFF2-40B4-BE49-F238E27FC236}">
                    <a16:creationId xmlns:a16="http://schemas.microsoft.com/office/drawing/2014/main" id="{A9D04E3E-F8CD-5B18-1C27-34D83F00AE58}"/>
                  </a:ext>
                </a:extLst>
              </p:cNvPr>
              <p:cNvSpPr>
                <a:spLocks/>
              </p:cNvSpPr>
              <p:nvPr/>
            </p:nvSpPr>
            <p:spPr bwMode="auto">
              <a:xfrm>
                <a:off x="5481372" y="7646909"/>
                <a:ext cx="649107" cy="342305"/>
              </a:xfrm>
              <a:custGeom>
                <a:avLst/>
                <a:gdLst>
                  <a:gd name="T0" fmla="*/ 283 w 1231"/>
                  <a:gd name="T1" fmla="*/ 489 h 649"/>
                  <a:gd name="T2" fmla="*/ 382 w 1231"/>
                  <a:gd name="T3" fmla="*/ 497 h 649"/>
                  <a:gd name="T4" fmla="*/ 432 w 1231"/>
                  <a:gd name="T5" fmla="*/ 510 h 649"/>
                  <a:gd name="T6" fmla="*/ 495 w 1231"/>
                  <a:gd name="T7" fmla="*/ 544 h 649"/>
                  <a:gd name="T8" fmla="*/ 578 w 1231"/>
                  <a:gd name="T9" fmla="*/ 547 h 649"/>
                  <a:gd name="T10" fmla="*/ 636 w 1231"/>
                  <a:gd name="T11" fmla="*/ 587 h 649"/>
                  <a:gd name="T12" fmla="*/ 650 w 1231"/>
                  <a:gd name="T13" fmla="*/ 604 h 649"/>
                  <a:gd name="T14" fmla="*/ 689 w 1231"/>
                  <a:gd name="T15" fmla="*/ 625 h 649"/>
                  <a:gd name="T16" fmla="*/ 779 w 1231"/>
                  <a:gd name="T17" fmla="*/ 623 h 649"/>
                  <a:gd name="T18" fmla="*/ 854 w 1231"/>
                  <a:gd name="T19" fmla="*/ 622 h 649"/>
                  <a:gd name="T20" fmla="*/ 887 w 1231"/>
                  <a:gd name="T21" fmla="*/ 638 h 649"/>
                  <a:gd name="T22" fmla="*/ 936 w 1231"/>
                  <a:gd name="T23" fmla="*/ 627 h 649"/>
                  <a:gd name="T24" fmla="*/ 962 w 1231"/>
                  <a:gd name="T25" fmla="*/ 594 h 649"/>
                  <a:gd name="T26" fmla="*/ 1050 w 1231"/>
                  <a:gd name="T27" fmla="*/ 606 h 649"/>
                  <a:gd name="T28" fmla="*/ 1126 w 1231"/>
                  <a:gd name="T29" fmla="*/ 588 h 649"/>
                  <a:gd name="T30" fmla="*/ 1200 w 1231"/>
                  <a:gd name="T31" fmla="*/ 470 h 649"/>
                  <a:gd name="T32" fmla="*/ 1159 w 1231"/>
                  <a:gd name="T33" fmla="*/ 413 h 649"/>
                  <a:gd name="T34" fmla="*/ 1118 w 1231"/>
                  <a:gd name="T35" fmla="*/ 293 h 649"/>
                  <a:gd name="T36" fmla="*/ 1067 w 1231"/>
                  <a:gd name="T37" fmla="*/ 248 h 649"/>
                  <a:gd name="T38" fmla="*/ 986 w 1231"/>
                  <a:gd name="T39" fmla="*/ 90 h 649"/>
                  <a:gd name="T40" fmla="*/ 831 w 1231"/>
                  <a:gd name="T41" fmla="*/ 111 h 649"/>
                  <a:gd name="T42" fmla="*/ 709 w 1231"/>
                  <a:gd name="T43" fmla="*/ 61 h 649"/>
                  <a:gd name="T44" fmla="*/ 634 w 1231"/>
                  <a:gd name="T45" fmla="*/ 43 h 649"/>
                  <a:gd name="T46" fmla="*/ 507 w 1231"/>
                  <a:gd name="T47" fmla="*/ 19 h 649"/>
                  <a:gd name="T48" fmla="*/ 426 w 1231"/>
                  <a:gd name="T49" fmla="*/ 22 h 649"/>
                  <a:gd name="T50" fmla="*/ 328 w 1231"/>
                  <a:gd name="T51" fmla="*/ 173 h 649"/>
                  <a:gd name="T52" fmla="*/ 247 w 1231"/>
                  <a:gd name="T53" fmla="*/ 224 h 649"/>
                  <a:gd name="T54" fmla="*/ 136 w 1231"/>
                  <a:gd name="T55" fmla="*/ 290 h 649"/>
                  <a:gd name="T56" fmla="*/ 43 w 1231"/>
                  <a:gd name="T57" fmla="*/ 324 h 649"/>
                  <a:gd name="T58" fmla="*/ 0 w 1231"/>
                  <a:gd name="T59" fmla="*/ 367 h 649"/>
                  <a:gd name="T60" fmla="*/ 29 w 1231"/>
                  <a:gd name="T61" fmla="*/ 453 h 649"/>
                  <a:gd name="T62" fmla="*/ 138 w 1231"/>
                  <a:gd name="T63" fmla="*/ 526 h 649"/>
                  <a:gd name="T64" fmla="*/ 224 w 1231"/>
                  <a:gd name="T65" fmla="*/ 554 h 649"/>
                  <a:gd name="T66" fmla="*/ 246 w 1231"/>
                  <a:gd name="T67" fmla="*/ 519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231" h="649">
                    <a:moveTo>
                      <a:pt x="246" y="519"/>
                    </a:moveTo>
                    <a:cubicBezTo>
                      <a:pt x="254" y="507"/>
                      <a:pt x="272" y="496"/>
                      <a:pt x="283" y="489"/>
                    </a:cubicBezTo>
                    <a:cubicBezTo>
                      <a:pt x="300" y="480"/>
                      <a:pt x="319" y="476"/>
                      <a:pt x="339" y="476"/>
                    </a:cubicBezTo>
                    <a:cubicBezTo>
                      <a:pt x="357" y="477"/>
                      <a:pt x="366" y="491"/>
                      <a:pt x="382" y="497"/>
                    </a:cubicBezTo>
                    <a:cubicBezTo>
                      <a:pt x="391" y="500"/>
                      <a:pt x="398" y="505"/>
                      <a:pt x="405" y="507"/>
                    </a:cubicBezTo>
                    <a:cubicBezTo>
                      <a:pt x="413" y="510"/>
                      <a:pt x="423" y="508"/>
                      <a:pt x="432" y="510"/>
                    </a:cubicBezTo>
                    <a:cubicBezTo>
                      <a:pt x="444" y="513"/>
                      <a:pt x="464" y="521"/>
                      <a:pt x="474" y="528"/>
                    </a:cubicBezTo>
                    <a:cubicBezTo>
                      <a:pt x="483" y="535"/>
                      <a:pt x="483" y="542"/>
                      <a:pt x="495" y="544"/>
                    </a:cubicBezTo>
                    <a:cubicBezTo>
                      <a:pt x="504" y="546"/>
                      <a:pt x="513" y="543"/>
                      <a:pt x="522" y="544"/>
                    </a:cubicBezTo>
                    <a:cubicBezTo>
                      <a:pt x="540" y="546"/>
                      <a:pt x="559" y="547"/>
                      <a:pt x="578" y="547"/>
                    </a:cubicBezTo>
                    <a:cubicBezTo>
                      <a:pt x="605" y="547"/>
                      <a:pt x="607" y="551"/>
                      <a:pt x="619" y="572"/>
                    </a:cubicBezTo>
                    <a:cubicBezTo>
                      <a:pt x="625" y="582"/>
                      <a:pt x="627" y="582"/>
                      <a:pt x="636" y="587"/>
                    </a:cubicBezTo>
                    <a:cubicBezTo>
                      <a:pt x="640" y="589"/>
                      <a:pt x="643" y="589"/>
                      <a:pt x="646" y="592"/>
                    </a:cubicBezTo>
                    <a:cubicBezTo>
                      <a:pt x="649" y="595"/>
                      <a:pt x="648" y="602"/>
                      <a:pt x="650" y="604"/>
                    </a:cubicBezTo>
                    <a:cubicBezTo>
                      <a:pt x="657" y="610"/>
                      <a:pt x="665" y="604"/>
                      <a:pt x="673" y="607"/>
                    </a:cubicBezTo>
                    <a:cubicBezTo>
                      <a:pt x="681" y="610"/>
                      <a:pt x="684" y="617"/>
                      <a:pt x="689" y="625"/>
                    </a:cubicBezTo>
                    <a:cubicBezTo>
                      <a:pt x="700" y="641"/>
                      <a:pt x="717" y="643"/>
                      <a:pt x="737" y="640"/>
                    </a:cubicBezTo>
                    <a:cubicBezTo>
                      <a:pt x="753" y="637"/>
                      <a:pt x="765" y="628"/>
                      <a:pt x="779" y="623"/>
                    </a:cubicBezTo>
                    <a:cubicBezTo>
                      <a:pt x="796" y="618"/>
                      <a:pt x="809" y="620"/>
                      <a:pt x="823" y="609"/>
                    </a:cubicBezTo>
                    <a:cubicBezTo>
                      <a:pt x="841" y="595"/>
                      <a:pt x="851" y="597"/>
                      <a:pt x="854" y="622"/>
                    </a:cubicBezTo>
                    <a:cubicBezTo>
                      <a:pt x="854" y="629"/>
                      <a:pt x="851" y="637"/>
                      <a:pt x="857" y="643"/>
                    </a:cubicBezTo>
                    <a:cubicBezTo>
                      <a:pt x="865" y="649"/>
                      <a:pt x="880" y="641"/>
                      <a:pt x="887" y="638"/>
                    </a:cubicBezTo>
                    <a:cubicBezTo>
                      <a:pt x="901" y="632"/>
                      <a:pt x="914" y="627"/>
                      <a:pt x="928" y="624"/>
                    </a:cubicBezTo>
                    <a:cubicBezTo>
                      <a:pt x="931" y="623"/>
                      <a:pt x="931" y="630"/>
                      <a:pt x="936" y="627"/>
                    </a:cubicBezTo>
                    <a:cubicBezTo>
                      <a:pt x="939" y="626"/>
                      <a:pt x="944" y="613"/>
                      <a:pt x="946" y="609"/>
                    </a:cubicBezTo>
                    <a:cubicBezTo>
                      <a:pt x="951" y="601"/>
                      <a:pt x="953" y="597"/>
                      <a:pt x="962" y="594"/>
                    </a:cubicBezTo>
                    <a:cubicBezTo>
                      <a:pt x="975" y="589"/>
                      <a:pt x="997" y="590"/>
                      <a:pt x="1010" y="589"/>
                    </a:cubicBezTo>
                    <a:cubicBezTo>
                      <a:pt x="1027" y="589"/>
                      <a:pt x="1038" y="596"/>
                      <a:pt x="1050" y="606"/>
                    </a:cubicBezTo>
                    <a:cubicBezTo>
                      <a:pt x="1070" y="621"/>
                      <a:pt x="1064" y="599"/>
                      <a:pt x="1075" y="588"/>
                    </a:cubicBezTo>
                    <a:cubicBezTo>
                      <a:pt x="1087" y="576"/>
                      <a:pt x="1112" y="585"/>
                      <a:pt x="1126" y="588"/>
                    </a:cubicBezTo>
                    <a:cubicBezTo>
                      <a:pt x="1151" y="593"/>
                      <a:pt x="1180" y="603"/>
                      <a:pt x="1202" y="618"/>
                    </a:cubicBezTo>
                    <a:cubicBezTo>
                      <a:pt x="1209" y="568"/>
                      <a:pt x="1231" y="521"/>
                      <a:pt x="1200" y="470"/>
                    </a:cubicBezTo>
                    <a:cubicBezTo>
                      <a:pt x="1201" y="473"/>
                      <a:pt x="1201" y="476"/>
                      <a:pt x="1201" y="478"/>
                    </a:cubicBezTo>
                    <a:cubicBezTo>
                      <a:pt x="1181" y="462"/>
                      <a:pt x="1173" y="433"/>
                      <a:pt x="1159" y="413"/>
                    </a:cubicBezTo>
                    <a:cubicBezTo>
                      <a:pt x="1145" y="392"/>
                      <a:pt x="1125" y="379"/>
                      <a:pt x="1121" y="352"/>
                    </a:cubicBezTo>
                    <a:cubicBezTo>
                      <a:pt x="1118" y="333"/>
                      <a:pt x="1126" y="311"/>
                      <a:pt x="1118" y="293"/>
                    </a:cubicBezTo>
                    <a:cubicBezTo>
                      <a:pt x="1107" y="270"/>
                      <a:pt x="1076" y="262"/>
                      <a:pt x="1067" y="235"/>
                    </a:cubicBezTo>
                    <a:cubicBezTo>
                      <a:pt x="1068" y="240"/>
                      <a:pt x="1067" y="245"/>
                      <a:pt x="1067" y="248"/>
                    </a:cubicBezTo>
                    <a:cubicBezTo>
                      <a:pt x="1036" y="234"/>
                      <a:pt x="1030" y="198"/>
                      <a:pt x="1020" y="168"/>
                    </a:cubicBezTo>
                    <a:cubicBezTo>
                      <a:pt x="1012" y="141"/>
                      <a:pt x="999" y="115"/>
                      <a:pt x="986" y="90"/>
                    </a:cubicBezTo>
                    <a:cubicBezTo>
                      <a:pt x="958" y="96"/>
                      <a:pt x="943" y="104"/>
                      <a:pt x="912" y="92"/>
                    </a:cubicBezTo>
                    <a:cubicBezTo>
                      <a:pt x="874" y="77"/>
                      <a:pt x="868" y="104"/>
                      <a:pt x="831" y="111"/>
                    </a:cubicBezTo>
                    <a:cubicBezTo>
                      <a:pt x="793" y="118"/>
                      <a:pt x="777" y="104"/>
                      <a:pt x="747" y="85"/>
                    </a:cubicBezTo>
                    <a:cubicBezTo>
                      <a:pt x="733" y="76"/>
                      <a:pt x="723" y="73"/>
                      <a:pt x="709" y="61"/>
                    </a:cubicBezTo>
                    <a:cubicBezTo>
                      <a:pt x="700" y="53"/>
                      <a:pt x="687" y="41"/>
                      <a:pt x="673" y="39"/>
                    </a:cubicBezTo>
                    <a:cubicBezTo>
                      <a:pt x="659" y="38"/>
                      <a:pt x="649" y="43"/>
                      <a:pt x="634" y="43"/>
                    </a:cubicBezTo>
                    <a:cubicBezTo>
                      <a:pt x="620" y="44"/>
                      <a:pt x="606" y="40"/>
                      <a:pt x="591" y="40"/>
                    </a:cubicBezTo>
                    <a:cubicBezTo>
                      <a:pt x="559" y="40"/>
                      <a:pt x="536" y="31"/>
                      <a:pt x="507" y="19"/>
                    </a:cubicBezTo>
                    <a:cubicBezTo>
                      <a:pt x="494" y="13"/>
                      <a:pt x="475" y="2"/>
                      <a:pt x="461" y="1"/>
                    </a:cubicBezTo>
                    <a:cubicBezTo>
                      <a:pt x="441" y="0"/>
                      <a:pt x="441" y="7"/>
                      <a:pt x="426" y="22"/>
                    </a:cubicBezTo>
                    <a:cubicBezTo>
                      <a:pt x="401" y="46"/>
                      <a:pt x="374" y="68"/>
                      <a:pt x="364" y="102"/>
                    </a:cubicBezTo>
                    <a:cubicBezTo>
                      <a:pt x="354" y="137"/>
                      <a:pt x="363" y="154"/>
                      <a:pt x="328" y="173"/>
                    </a:cubicBezTo>
                    <a:cubicBezTo>
                      <a:pt x="314" y="181"/>
                      <a:pt x="298" y="186"/>
                      <a:pt x="282" y="193"/>
                    </a:cubicBezTo>
                    <a:cubicBezTo>
                      <a:pt x="266" y="202"/>
                      <a:pt x="261" y="211"/>
                      <a:pt x="247" y="224"/>
                    </a:cubicBezTo>
                    <a:cubicBezTo>
                      <a:pt x="222" y="245"/>
                      <a:pt x="185" y="234"/>
                      <a:pt x="161" y="252"/>
                    </a:cubicBezTo>
                    <a:cubicBezTo>
                      <a:pt x="150" y="260"/>
                      <a:pt x="148" y="282"/>
                      <a:pt x="136" y="290"/>
                    </a:cubicBezTo>
                    <a:cubicBezTo>
                      <a:pt x="125" y="299"/>
                      <a:pt x="117" y="298"/>
                      <a:pt x="101" y="298"/>
                    </a:cubicBezTo>
                    <a:cubicBezTo>
                      <a:pt x="67" y="298"/>
                      <a:pt x="58" y="294"/>
                      <a:pt x="43" y="324"/>
                    </a:cubicBezTo>
                    <a:cubicBezTo>
                      <a:pt x="34" y="340"/>
                      <a:pt x="31" y="349"/>
                      <a:pt x="15" y="359"/>
                    </a:cubicBezTo>
                    <a:cubicBezTo>
                      <a:pt x="10" y="363"/>
                      <a:pt x="5" y="365"/>
                      <a:pt x="0" y="367"/>
                    </a:cubicBezTo>
                    <a:cubicBezTo>
                      <a:pt x="14" y="382"/>
                      <a:pt x="27" y="395"/>
                      <a:pt x="31" y="418"/>
                    </a:cubicBezTo>
                    <a:cubicBezTo>
                      <a:pt x="33" y="428"/>
                      <a:pt x="26" y="446"/>
                      <a:pt x="29" y="453"/>
                    </a:cubicBezTo>
                    <a:cubicBezTo>
                      <a:pt x="35" y="467"/>
                      <a:pt x="52" y="467"/>
                      <a:pt x="65" y="472"/>
                    </a:cubicBezTo>
                    <a:cubicBezTo>
                      <a:pt x="96" y="484"/>
                      <a:pt x="108" y="519"/>
                      <a:pt x="138" y="526"/>
                    </a:cubicBezTo>
                    <a:cubicBezTo>
                      <a:pt x="154" y="529"/>
                      <a:pt x="163" y="526"/>
                      <a:pt x="178" y="533"/>
                    </a:cubicBezTo>
                    <a:cubicBezTo>
                      <a:pt x="195" y="541"/>
                      <a:pt x="202" y="557"/>
                      <a:pt x="224" y="554"/>
                    </a:cubicBezTo>
                    <a:cubicBezTo>
                      <a:pt x="233" y="553"/>
                      <a:pt x="237" y="549"/>
                      <a:pt x="240" y="546"/>
                    </a:cubicBezTo>
                    <a:cubicBezTo>
                      <a:pt x="240" y="536"/>
                      <a:pt x="241" y="527"/>
                      <a:pt x="246" y="519"/>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7" name="Freeform 22">
                <a:extLst>
                  <a:ext uri="{FF2B5EF4-FFF2-40B4-BE49-F238E27FC236}">
                    <a16:creationId xmlns:a16="http://schemas.microsoft.com/office/drawing/2014/main" id="{50214318-D089-AAC0-821D-599E33E33C2D}"/>
                  </a:ext>
                </a:extLst>
              </p:cNvPr>
              <p:cNvSpPr>
                <a:spLocks/>
              </p:cNvSpPr>
              <p:nvPr/>
            </p:nvSpPr>
            <p:spPr bwMode="auto">
              <a:xfrm>
                <a:off x="5607754" y="7897888"/>
                <a:ext cx="518706" cy="259689"/>
              </a:xfrm>
              <a:custGeom>
                <a:avLst/>
                <a:gdLst>
                  <a:gd name="T0" fmla="*/ 980 w 983"/>
                  <a:gd name="T1" fmla="*/ 247 h 492"/>
                  <a:gd name="T2" fmla="*/ 965 w 983"/>
                  <a:gd name="T3" fmla="*/ 201 h 492"/>
                  <a:gd name="T4" fmla="*/ 962 w 983"/>
                  <a:gd name="T5" fmla="*/ 142 h 492"/>
                  <a:gd name="T6" fmla="*/ 886 w 983"/>
                  <a:gd name="T7" fmla="*/ 112 h 492"/>
                  <a:gd name="T8" fmla="*/ 835 w 983"/>
                  <a:gd name="T9" fmla="*/ 112 h 492"/>
                  <a:gd name="T10" fmla="*/ 810 w 983"/>
                  <a:gd name="T11" fmla="*/ 130 h 492"/>
                  <a:gd name="T12" fmla="*/ 770 w 983"/>
                  <a:gd name="T13" fmla="*/ 113 h 492"/>
                  <a:gd name="T14" fmla="*/ 722 w 983"/>
                  <a:gd name="T15" fmla="*/ 118 h 492"/>
                  <a:gd name="T16" fmla="*/ 706 w 983"/>
                  <a:gd name="T17" fmla="*/ 133 h 492"/>
                  <a:gd name="T18" fmla="*/ 696 w 983"/>
                  <a:gd name="T19" fmla="*/ 151 h 492"/>
                  <a:gd name="T20" fmla="*/ 688 w 983"/>
                  <a:gd name="T21" fmla="*/ 148 h 492"/>
                  <a:gd name="T22" fmla="*/ 647 w 983"/>
                  <a:gd name="T23" fmla="*/ 162 h 492"/>
                  <a:gd name="T24" fmla="*/ 617 w 983"/>
                  <a:gd name="T25" fmla="*/ 167 h 492"/>
                  <a:gd name="T26" fmla="*/ 614 w 983"/>
                  <a:gd name="T27" fmla="*/ 146 h 492"/>
                  <a:gd name="T28" fmla="*/ 583 w 983"/>
                  <a:gd name="T29" fmla="*/ 133 h 492"/>
                  <a:gd name="T30" fmla="*/ 539 w 983"/>
                  <a:gd name="T31" fmla="*/ 147 h 492"/>
                  <a:gd name="T32" fmla="*/ 497 w 983"/>
                  <a:gd name="T33" fmla="*/ 164 h 492"/>
                  <a:gd name="T34" fmla="*/ 449 w 983"/>
                  <a:gd name="T35" fmla="*/ 149 h 492"/>
                  <a:gd name="T36" fmla="*/ 433 w 983"/>
                  <a:gd name="T37" fmla="*/ 131 h 492"/>
                  <a:gd name="T38" fmla="*/ 410 w 983"/>
                  <a:gd name="T39" fmla="*/ 128 h 492"/>
                  <a:gd name="T40" fmla="*/ 406 w 983"/>
                  <a:gd name="T41" fmla="*/ 116 h 492"/>
                  <a:gd name="T42" fmla="*/ 396 w 983"/>
                  <a:gd name="T43" fmla="*/ 111 h 492"/>
                  <a:gd name="T44" fmla="*/ 379 w 983"/>
                  <a:gd name="T45" fmla="*/ 96 h 492"/>
                  <a:gd name="T46" fmla="*/ 338 w 983"/>
                  <a:gd name="T47" fmla="*/ 71 h 492"/>
                  <a:gd name="T48" fmla="*/ 282 w 983"/>
                  <a:gd name="T49" fmla="*/ 68 h 492"/>
                  <a:gd name="T50" fmla="*/ 255 w 983"/>
                  <a:gd name="T51" fmla="*/ 68 h 492"/>
                  <a:gd name="T52" fmla="*/ 234 w 983"/>
                  <a:gd name="T53" fmla="*/ 52 h 492"/>
                  <a:gd name="T54" fmla="*/ 192 w 983"/>
                  <a:gd name="T55" fmla="*/ 34 h 492"/>
                  <a:gd name="T56" fmla="*/ 165 w 983"/>
                  <a:gd name="T57" fmla="*/ 31 h 492"/>
                  <a:gd name="T58" fmla="*/ 142 w 983"/>
                  <a:gd name="T59" fmla="*/ 21 h 492"/>
                  <a:gd name="T60" fmla="*/ 99 w 983"/>
                  <a:gd name="T61" fmla="*/ 0 h 492"/>
                  <a:gd name="T62" fmla="*/ 43 w 983"/>
                  <a:gd name="T63" fmla="*/ 13 h 492"/>
                  <a:gd name="T64" fmla="*/ 6 w 983"/>
                  <a:gd name="T65" fmla="*/ 43 h 492"/>
                  <a:gd name="T66" fmla="*/ 0 w 983"/>
                  <a:gd name="T67" fmla="*/ 70 h 492"/>
                  <a:gd name="T68" fmla="*/ 17 w 983"/>
                  <a:gd name="T69" fmla="*/ 73 h 492"/>
                  <a:gd name="T70" fmla="*/ 37 w 983"/>
                  <a:gd name="T71" fmla="*/ 112 h 492"/>
                  <a:gd name="T72" fmla="*/ 67 w 983"/>
                  <a:gd name="T73" fmla="*/ 187 h 492"/>
                  <a:gd name="T74" fmla="*/ 227 w 983"/>
                  <a:gd name="T75" fmla="*/ 296 h 492"/>
                  <a:gd name="T76" fmla="*/ 263 w 983"/>
                  <a:gd name="T77" fmla="*/ 313 h 492"/>
                  <a:gd name="T78" fmla="*/ 290 w 983"/>
                  <a:gd name="T79" fmla="*/ 344 h 492"/>
                  <a:gd name="T80" fmla="*/ 373 w 983"/>
                  <a:gd name="T81" fmla="*/ 362 h 492"/>
                  <a:gd name="T82" fmla="*/ 462 w 983"/>
                  <a:gd name="T83" fmla="*/ 385 h 492"/>
                  <a:gd name="T84" fmla="*/ 518 w 983"/>
                  <a:gd name="T85" fmla="*/ 459 h 492"/>
                  <a:gd name="T86" fmla="*/ 551 w 983"/>
                  <a:gd name="T87" fmla="*/ 436 h 492"/>
                  <a:gd name="T88" fmla="*/ 561 w 983"/>
                  <a:gd name="T89" fmla="*/ 400 h 492"/>
                  <a:gd name="T90" fmla="*/ 550 w 983"/>
                  <a:gd name="T91" fmla="*/ 362 h 492"/>
                  <a:gd name="T92" fmla="*/ 547 w 983"/>
                  <a:gd name="T93" fmla="*/ 358 h 492"/>
                  <a:gd name="T94" fmla="*/ 640 w 983"/>
                  <a:gd name="T95" fmla="*/ 325 h 492"/>
                  <a:gd name="T96" fmla="*/ 725 w 983"/>
                  <a:gd name="T97" fmla="*/ 394 h 492"/>
                  <a:gd name="T98" fmla="*/ 817 w 983"/>
                  <a:gd name="T99" fmla="*/ 441 h 492"/>
                  <a:gd name="T100" fmla="*/ 883 w 983"/>
                  <a:gd name="T101" fmla="*/ 452 h 492"/>
                  <a:gd name="T102" fmla="*/ 862 w 983"/>
                  <a:gd name="T103" fmla="*/ 430 h 492"/>
                  <a:gd name="T104" fmla="*/ 854 w 983"/>
                  <a:gd name="T105" fmla="*/ 385 h 492"/>
                  <a:gd name="T106" fmla="*/ 868 w 983"/>
                  <a:gd name="T107" fmla="*/ 373 h 492"/>
                  <a:gd name="T108" fmla="*/ 882 w 983"/>
                  <a:gd name="T109" fmla="*/ 355 h 492"/>
                  <a:gd name="T110" fmla="*/ 894 w 983"/>
                  <a:gd name="T111" fmla="*/ 321 h 492"/>
                  <a:gd name="T112" fmla="*/ 943 w 983"/>
                  <a:gd name="T113" fmla="*/ 332 h 492"/>
                  <a:gd name="T114" fmla="*/ 949 w 983"/>
                  <a:gd name="T115" fmla="*/ 334 h 492"/>
                  <a:gd name="T116" fmla="*/ 952 w 983"/>
                  <a:gd name="T117" fmla="*/ 290 h 492"/>
                  <a:gd name="T118" fmla="*/ 980 w 983"/>
                  <a:gd name="T119" fmla="*/ 272 h 492"/>
                  <a:gd name="T120" fmla="*/ 980 w 983"/>
                  <a:gd name="T121" fmla="*/ 247 h 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83" h="492">
                    <a:moveTo>
                      <a:pt x="980" y="247"/>
                    </a:moveTo>
                    <a:cubicBezTo>
                      <a:pt x="980" y="227"/>
                      <a:pt x="970" y="218"/>
                      <a:pt x="965" y="201"/>
                    </a:cubicBezTo>
                    <a:cubicBezTo>
                      <a:pt x="959" y="180"/>
                      <a:pt x="960" y="161"/>
                      <a:pt x="962" y="142"/>
                    </a:cubicBezTo>
                    <a:cubicBezTo>
                      <a:pt x="940" y="127"/>
                      <a:pt x="911" y="117"/>
                      <a:pt x="886" y="112"/>
                    </a:cubicBezTo>
                    <a:cubicBezTo>
                      <a:pt x="872" y="109"/>
                      <a:pt x="847" y="100"/>
                      <a:pt x="835" y="112"/>
                    </a:cubicBezTo>
                    <a:cubicBezTo>
                      <a:pt x="824" y="123"/>
                      <a:pt x="830" y="145"/>
                      <a:pt x="810" y="130"/>
                    </a:cubicBezTo>
                    <a:cubicBezTo>
                      <a:pt x="798" y="120"/>
                      <a:pt x="787" y="113"/>
                      <a:pt x="770" y="113"/>
                    </a:cubicBezTo>
                    <a:cubicBezTo>
                      <a:pt x="757" y="114"/>
                      <a:pt x="735" y="113"/>
                      <a:pt x="722" y="118"/>
                    </a:cubicBezTo>
                    <a:cubicBezTo>
                      <a:pt x="713" y="121"/>
                      <a:pt x="711" y="125"/>
                      <a:pt x="706" y="133"/>
                    </a:cubicBezTo>
                    <a:cubicBezTo>
                      <a:pt x="704" y="137"/>
                      <a:pt x="699" y="150"/>
                      <a:pt x="696" y="151"/>
                    </a:cubicBezTo>
                    <a:cubicBezTo>
                      <a:pt x="691" y="154"/>
                      <a:pt x="691" y="147"/>
                      <a:pt x="688" y="148"/>
                    </a:cubicBezTo>
                    <a:cubicBezTo>
                      <a:pt x="674" y="151"/>
                      <a:pt x="661" y="156"/>
                      <a:pt x="647" y="162"/>
                    </a:cubicBezTo>
                    <a:cubicBezTo>
                      <a:pt x="640" y="165"/>
                      <a:pt x="625" y="173"/>
                      <a:pt x="617" y="167"/>
                    </a:cubicBezTo>
                    <a:cubicBezTo>
                      <a:pt x="611" y="161"/>
                      <a:pt x="614" y="153"/>
                      <a:pt x="614" y="146"/>
                    </a:cubicBezTo>
                    <a:cubicBezTo>
                      <a:pt x="611" y="121"/>
                      <a:pt x="601" y="119"/>
                      <a:pt x="583" y="133"/>
                    </a:cubicBezTo>
                    <a:cubicBezTo>
                      <a:pt x="569" y="144"/>
                      <a:pt x="556" y="142"/>
                      <a:pt x="539" y="147"/>
                    </a:cubicBezTo>
                    <a:cubicBezTo>
                      <a:pt x="525" y="152"/>
                      <a:pt x="513" y="161"/>
                      <a:pt x="497" y="164"/>
                    </a:cubicBezTo>
                    <a:cubicBezTo>
                      <a:pt x="477" y="167"/>
                      <a:pt x="460" y="165"/>
                      <a:pt x="449" y="149"/>
                    </a:cubicBezTo>
                    <a:cubicBezTo>
                      <a:pt x="444" y="141"/>
                      <a:pt x="441" y="134"/>
                      <a:pt x="433" y="131"/>
                    </a:cubicBezTo>
                    <a:cubicBezTo>
                      <a:pt x="425" y="128"/>
                      <a:pt x="417" y="134"/>
                      <a:pt x="410" y="128"/>
                    </a:cubicBezTo>
                    <a:cubicBezTo>
                      <a:pt x="408" y="126"/>
                      <a:pt x="409" y="119"/>
                      <a:pt x="406" y="116"/>
                    </a:cubicBezTo>
                    <a:cubicBezTo>
                      <a:pt x="403" y="113"/>
                      <a:pt x="400" y="113"/>
                      <a:pt x="396" y="111"/>
                    </a:cubicBezTo>
                    <a:cubicBezTo>
                      <a:pt x="387" y="106"/>
                      <a:pt x="385" y="106"/>
                      <a:pt x="379" y="96"/>
                    </a:cubicBezTo>
                    <a:cubicBezTo>
                      <a:pt x="367" y="75"/>
                      <a:pt x="365" y="71"/>
                      <a:pt x="338" y="71"/>
                    </a:cubicBezTo>
                    <a:cubicBezTo>
                      <a:pt x="319" y="71"/>
                      <a:pt x="300" y="70"/>
                      <a:pt x="282" y="68"/>
                    </a:cubicBezTo>
                    <a:cubicBezTo>
                      <a:pt x="273" y="67"/>
                      <a:pt x="264" y="70"/>
                      <a:pt x="255" y="68"/>
                    </a:cubicBezTo>
                    <a:cubicBezTo>
                      <a:pt x="243" y="66"/>
                      <a:pt x="243" y="59"/>
                      <a:pt x="234" y="52"/>
                    </a:cubicBezTo>
                    <a:cubicBezTo>
                      <a:pt x="224" y="45"/>
                      <a:pt x="204" y="37"/>
                      <a:pt x="192" y="34"/>
                    </a:cubicBezTo>
                    <a:cubicBezTo>
                      <a:pt x="183" y="32"/>
                      <a:pt x="173" y="34"/>
                      <a:pt x="165" y="31"/>
                    </a:cubicBezTo>
                    <a:cubicBezTo>
                      <a:pt x="158" y="29"/>
                      <a:pt x="151" y="24"/>
                      <a:pt x="142" y="21"/>
                    </a:cubicBezTo>
                    <a:cubicBezTo>
                      <a:pt x="126" y="15"/>
                      <a:pt x="117" y="1"/>
                      <a:pt x="99" y="0"/>
                    </a:cubicBezTo>
                    <a:cubicBezTo>
                      <a:pt x="79" y="0"/>
                      <a:pt x="60" y="4"/>
                      <a:pt x="43" y="13"/>
                    </a:cubicBezTo>
                    <a:cubicBezTo>
                      <a:pt x="32" y="20"/>
                      <a:pt x="14" y="31"/>
                      <a:pt x="6" y="43"/>
                    </a:cubicBezTo>
                    <a:cubicBezTo>
                      <a:pt x="1" y="51"/>
                      <a:pt x="0" y="60"/>
                      <a:pt x="0" y="70"/>
                    </a:cubicBezTo>
                    <a:cubicBezTo>
                      <a:pt x="4" y="66"/>
                      <a:pt x="7" y="64"/>
                      <a:pt x="17" y="73"/>
                    </a:cubicBezTo>
                    <a:cubicBezTo>
                      <a:pt x="25" y="80"/>
                      <a:pt x="31" y="102"/>
                      <a:pt x="37" y="112"/>
                    </a:cubicBezTo>
                    <a:cubicBezTo>
                      <a:pt x="51" y="137"/>
                      <a:pt x="55" y="163"/>
                      <a:pt x="67" y="187"/>
                    </a:cubicBezTo>
                    <a:cubicBezTo>
                      <a:pt x="100" y="257"/>
                      <a:pt x="177" y="250"/>
                      <a:pt x="227" y="296"/>
                    </a:cubicBezTo>
                    <a:cubicBezTo>
                      <a:pt x="243" y="311"/>
                      <a:pt x="242" y="306"/>
                      <a:pt x="263" y="313"/>
                    </a:cubicBezTo>
                    <a:cubicBezTo>
                      <a:pt x="282" y="319"/>
                      <a:pt x="280" y="333"/>
                      <a:pt x="290" y="344"/>
                    </a:cubicBezTo>
                    <a:cubicBezTo>
                      <a:pt x="310" y="365"/>
                      <a:pt x="345" y="358"/>
                      <a:pt x="373" y="362"/>
                    </a:cubicBezTo>
                    <a:cubicBezTo>
                      <a:pt x="399" y="366"/>
                      <a:pt x="439" y="370"/>
                      <a:pt x="462" y="385"/>
                    </a:cubicBezTo>
                    <a:cubicBezTo>
                      <a:pt x="486" y="400"/>
                      <a:pt x="499" y="438"/>
                      <a:pt x="518" y="459"/>
                    </a:cubicBezTo>
                    <a:cubicBezTo>
                      <a:pt x="548" y="492"/>
                      <a:pt x="544" y="463"/>
                      <a:pt x="551" y="436"/>
                    </a:cubicBezTo>
                    <a:cubicBezTo>
                      <a:pt x="554" y="423"/>
                      <a:pt x="560" y="413"/>
                      <a:pt x="561" y="400"/>
                    </a:cubicBezTo>
                    <a:cubicBezTo>
                      <a:pt x="563" y="384"/>
                      <a:pt x="550" y="371"/>
                      <a:pt x="550" y="362"/>
                    </a:cubicBezTo>
                    <a:cubicBezTo>
                      <a:pt x="549" y="360"/>
                      <a:pt x="548" y="359"/>
                      <a:pt x="547" y="358"/>
                    </a:cubicBezTo>
                    <a:cubicBezTo>
                      <a:pt x="556" y="330"/>
                      <a:pt x="620" y="318"/>
                      <a:pt x="640" y="325"/>
                    </a:cubicBezTo>
                    <a:cubicBezTo>
                      <a:pt x="675" y="337"/>
                      <a:pt x="697" y="370"/>
                      <a:pt x="725" y="394"/>
                    </a:cubicBezTo>
                    <a:cubicBezTo>
                      <a:pt x="755" y="420"/>
                      <a:pt x="776" y="434"/>
                      <a:pt x="817" y="441"/>
                    </a:cubicBezTo>
                    <a:cubicBezTo>
                      <a:pt x="839" y="444"/>
                      <a:pt x="861" y="449"/>
                      <a:pt x="883" y="452"/>
                    </a:cubicBezTo>
                    <a:cubicBezTo>
                      <a:pt x="886" y="444"/>
                      <a:pt x="870" y="436"/>
                      <a:pt x="862" y="430"/>
                    </a:cubicBezTo>
                    <a:cubicBezTo>
                      <a:pt x="849" y="420"/>
                      <a:pt x="852" y="401"/>
                      <a:pt x="854" y="385"/>
                    </a:cubicBezTo>
                    <a:cubicBezTo>
                      <a:pt x="856" y="371"/>
                      <a:pt x="857" y="377"/>
                      <a:pt x="868" y="373"/>
                    </a:cubicBezTo>
                    <a:cubicBezTo>
                      <a:pt x="874" y="370"/>
                      <a:pt x="881" y="361"/>
                      <a:pt x="882" y="355"/>
                    </a:cubicBezTo>
                    <a:cubicBezTo>
                      <a:pt x="885" y="341"/>
                      <a:pt x="875" y="327"/>
                      <a:pt x="894" y="321"/>
                    </a:cubicBezTo>
                    <a:cubicBezTo>
                      <a:pt x="912" y="316"/>
                      <a:pt x="930" y="321"/>
                      <a:pt x="943" y="332"/>
                    </a:cubicBezTo>
                    <a:cubicBezTo>
                      <a:pt x="945" y="333"/>
                      <a:pt x="947" y="333"/>
                      <a:pt x="949" y="334"/>
                    </a:cubicBezTo>
                    <a:cubicBezTo>
                      <a:pt x="948" y="316"/>
                      <a:pt x="948" y="298"/>
                      <a:pt x="952" y="290"/>
                    </a:cubicBezTo>
                    <a:cubicBezTo>
                      <a:pt x="957" y="282"/>
                      <a:pt x="977" y="279"/>
                      <a:pt x="980" y="272"/>
                    </a:cubicBezTo>
                    <a:cubicBezTo>
                      <a:pt x="983" y="267"/>
                      <a:pt x="980" y="253"/>
                      <a:pt x="980" y="247"/>
                    </a:cubicBezTo>
                    <a:close/>
                  </a:path>
                </a:pathLst>
              </a:custGeom>
              <a:solidFill>
                <a:schemeClr val="bg1"/>
              </a:solid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58" name="Freeform 23">
                <a:extLst>
                  <a:ext uri="{FF2B5EF4-FFF2-40B4-BE49-F238E27FC236}">
                    <a16:creationId xmlns:a16="http://schemas.microsoft.com/office/drawing/2014/main" id="{D4C53160-D887-3FE8-790F-AF1DA7A0C0E3}"/>
                  </a:ext>
                </a:extLst>
              </p:cNvPr>
              <p:cNvSpPr>
                <a:spLocks/>
              </p:cNvSpPr>
              <p:nvPr/>
            </p:nvSpPr>
            <p:spPr bwMode="auto">
              <a:xfrm>
                <a:off x="4836285" y="8064688"/>
                <a:ext cx="886016" cy="683047"/>
              </a:xfrm>
              <a:custGeom>
                <a:avLst/>
                <a:gdLst>
                  <a:gd name="T0" fmla="*/ 1553 w 1680"/>
                  <a:gd name="T1" fmla="*/ 586 h 1295"/>
                  <a:gd name="T2" fmla="*/ 1530 w 1680"/>
                  <a:gd name="T3" fmla="*/ 421 h 1295"/>
                  <a:gd name="T4" fmla="*/ 1471 w 1680"/>
                  <a:gd name="T5" fmla="*/ 287 h 1295"/>
                  <a:gd name="T6" fmla="*/ 1381 w 1680"/>
                  <a:gd name="T7" fmla="*/ 310 h 1295"/>
                  <a:gd name="T8" fmla="*/ 1274 w 1680"/>
                  <a:gd name="T9" fmla="*/ 329 h 1295"/>
                  <a:gd name="T10" fmla="*/ 1206 w 1680"/>
                  <a:gd name="T11" fmla="*/ 344 h 1295"/>
                  <a:gd name="T12" fmla="*/ 1129 w 1680"/>
                  <a:gd name="T13" fmla="*/ 289 h 1295"/>
                  <a:gd name="T14" fmla="*/ 1063 w 1680"/>
                  <a:gd name="T15" fmla="*/ 305 h 1295"/>
                  <a:gd name="T16" fmla="*/ 1043 w 1680"/>
                  <a:gd name="T17" fmla="*/ 452 h 1295"/>
                  <a:gd name="T18" fmla="*/ 1035 w 1680"/>
                  <a:gd name="T19" fmla="*/ 580 h 1295"/>
                  <a:gd name="T20" fmla="*/ 901 w 1680"/>
                  <a:gd name="T21" fmla="*/ 465 h 1295"/>
                  <a:gd name="T22" fmla="*/ 835 w 1680"/>
                  <a:gd name="T23" fmla="*/ 402 h 1295"/>
                  <a:gd name="T24" fmla="*/ 782 w 1680"/>
                  <a:gd name="T25" fmla="*/ 354 h 1295"/>
                  <a:gd name="T26" fmla="*/ 775 w 1680"/>
                  <a:gd name="T27" fmla="*/ 273 h 1295"/>
                  <a:gd name="T28" fmla="*/ 777 w 1680"/>
                  <a:gd name="T29" fmla="*/ 95 h 1295"/>
                  <a:gd name="T30" fmla="*/ 740 w 1680"/>
                  <a:gd name="T31" fmla="*/ 0 h 1295"/>
                  <a:gd name="T32" fmla="*/ 731 w 1680"/>
                  <a:gd name="T33" fmla="*/ 45 h 1295"/>
                  <a:gd name="T34" fmla="*/ 667 w 1680"/>
                  <a:gd name="T35" fmla="*/ 153 h 1295"/>
                  <a:gd name="T36" fmla="*/ 665 w 1680"/>
                  <a:gd name="T37" fmla="*/ 222 h 1295"/>
                  <a:gd name="T38" fmla="*/ 669 w 1680"/>
                  <a:gd name="T39" fmla="*/ 286 h 1295"/>
                  <a:gd name="T40" fmla="*/ 590 w 1680"/>
                  <a:gd name="T41" fmla="*/ 372 h 1295"/>
                  <a:gd name="T42" fmla="*/ 474 w 1680"/>
                  <a:gd name="T43" fmla="*/ 439 h 1295"/>
                  <a:gd name="T44" fmla="*/ 361 w 1680"/>
                  <a:gd name="T45" fmla="*/ 520 h 1295"/>
                  <a:gd name="T46" fmla="*/ 336 w 1680"/>
                  <a:gd name="T47" fmla="*/ 613 h 1295"/>
                  <a:gd name="T48" fmla="*/ 284 w 1680"/>
                  <a:gd name="T49" fmla="*/ 702 h 1295"/>
                  <a:gd name="T50" fmla="*/ 223 w 1680"/>
                  <a:gd name="T51" fmla="*/ 770 h 1295"/>
                  <a:gd name="T52" fmla="*/ 187 w 1680"/>
                  <a:gd name="T53" fmla="*/ 841 h 1295"/>
                  <a:gd name="T54" fmla="*/ 153 w 1680"/>
                  <a:gd name="T55" fmla="*/ 909 h 1295"/>
                  <a:gd name="T56" fmla="*/ 51 w 1680"/>
                  <a:gd name="T57" fmla="*/ 982 h 1295"/>
                  <a:gd name="T58" fmla="*/ 0 w 1680"/>
                  <a:gd name="T59" fmla="*/ 1127 h 1295"/>
                  <a:gd name="T60" fmla="*/ 253 w 1680"/>
                  <a:gd name="T61" fmla="*/ 1206 h 1295"/>
                  <a:gd name="T62" fmla="*/ 509 w 1680"/>
                  <a:gd name="T63" fmla="*/ 1202 h 1295"/>
                  <a:gd name="T64" fmla="*/ 726 w 1680"/>
                  <a:gd name="T65" fmla="*/ 1241 h 1295"/>
                  <a:gd name="T66" fmla="*/ 751 w 1680"/>
                  <a:gd name="T67" fmla="*/ 1130 h 1295"/>
                  <a:gd name="T68" fmla="*/ 859 w 1680"/>
                  <a:gd name="T69" fmla="*/ 986 h 1295"/>
                  <a:gd name="T70" fmla="*/ 1002 w 1680"/>
                  <a:gd name="T71" fmla="*/ 841 h 1295"/>
                  <a:gd name="T72" fmla="*/ 1048 w 1680"/>
                  <a:gd name="T73" fmla="*/ 735 h 1295"/>
                  <a:gd name="T74" fmla="*/ 1165 w 1680"/>
                  <a:gd name="T75" fmla="*/ 653 h 1295"/>
                  <a:gd name="T76" fmla="*/ 1387 w 1680"/>
                  <a:gd name="T77" fmla="*/ 691 h 1295"/>
                  <a:gd name="T78" fmla="*/ 1318 w 1680"/>
                  <a:gd name="T79" fmla="*/ 772 h 1295"/>
                  <a:gd name="T80" fmla="*/ 1315 w 1680"/>
                  <a:gd name="T81" fmla="*/ 894 h 1295"/>
                  <a:gd name="T82" fmla="*/ 1293 w 1680"/>
                  <a:gd name="T83" fmla="*/ 988 h 1295"/>
                  <a:gd name="T84" fmla="*/ 1282 w 1680"/>
                  <a:gd name="T85" fmla="*/ 1109 h 1295"/>
                  <a:gd name="T86" fmla="*/ 1303 w 1680"/>
                  <a:gd name="T87" fmla="*/ 1217 h 1295"/>
                  <a:gd name="T88" fmla="*/ 1435 w 1680"/>
                  <a:gd name="T89" fmla="*/ 1243 h 1295"/>
                  <a:gd name="T90" fmla="*/ 1521 w 1680"/>
                  <a:gd name="T91" fmla="*/ 1142 h 1295"/>
                  <a:gd name="T92" fmla="*/ 1608 w 1680"/>
                  <a:gd name="T93" fmla="*/ 1006 h 1295"/>
                  <a:gd name="T94" fmla="*/ 1677 w 1680"/>
                  <a:gd name="T95" fmla="*/ 880 h 1295"/>
                  <a:gd name="T96" fmla="*/ 1622 w 1680"/>
                  <a:gd name="T97" fmla="*/ 776 h 1295"/>
                  <a:gd name="T98" fmla="*/ 1610 w 1680"/>
                  <a:gd name="T99" fmla="*/ 667 h 1295"/>
                  <a:gd name="T100" fmla="*/ 1604 w 1680"/>
                  <a:gd name="T101" fmla="*/ 615 h 1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680" h="1295">
                    <a:moveTo>
                      <a:pt x="1576" y="603"/>
                    </a:moveTo>
                    <a:cubicBezTo>
                      <a:pt x="1569" y="597"/>
                      <a:pt x="1560" y="592"/>
                      <a:pt x="1553" y="586"/>
                    </a:cubicBezTo>
                    <a:cubicBezTo>
                      <a:pt x="1523" y="561"/>
                      <a:pt x="1505" y="516"/>
                      <a:pt x="1509" y="477"/>
                    </a:cubicBezTo>
                    <a:cubicBezTo>
                      <a:pt x="1511" y="456"/>
                      <a:pt x="1525" y="442"/>
                      <a:pt x="1530" y="421"/>
                    </a:cubicBezTo>
                    <a:cubicBezTo>
                      <a:pt x="1534" y="401"/>
                      <a:pt x="1542" y="382"/>
                      <a:pt x="1543" y="362"/>
                    </a:cubicBezTo>
                    <a:cubicBezTo>
                      <a:pt x="1546" y="318"/>
                      <a:pt x="1518" y="278"/>
                      <a:pt x="1471" y="287"/>
                    </a:cubicBezTo>
                    <a:cubicBezTo>
                      <a:pt x="1451" y="291"/>
                      <a:pt x="1433" y="302"/>
                      <a:pt x="1413" y="306"/>
                    </a:cubicBezTo>
                    <a:cubicBezTo>
                      <a:pt x="1402" y="308"/>
                      <a:pt x="1391" y="307"/>
                      <a:pt x="1381" y="310"/>
                    </a:cubicBezTo>
                    <a:cubicBezTo>
                      <a:pt x="1367" y="315"/>
                      <a:pt x="1361" y="326"/>
                      <a:pt x="1346" y="327"/>
                    </a:cubicBezTo>
                    <a:cubicBezTo>
                      <a:pt x="1322" y="329"/>
                      <a:pt x="1297" y="321"/>
                      <a:pt x="1274" y="329"/>
                    </a:cubicBezTo>
                    <a:cubicBezTo>
                      <a:pt x="1261" y="334"/>
                      <a:pt x="1254" y="341"/>
                      <a:pt x="1240" y="344"/>
                    </a:cubicBezTo>
                    <a:cubicBezTo>
                      <a:pt x="1230" y="347"/>
                      <a:pt x="1217" y="345"/>
                      <a:pt x="1206" y="344"/>
                    </a:cubicBezTo>
                    <a:cubicBezTo>
                      <a:pt x="1202" y="309"/>
                      <a:pt x="1206" y="292"/>
                      <a:pt x="1166" y="298"/>
                    </a:cubicBezTo>
                    <a:cubicBezTo>
                      <a:pt x="1149" y="301"/>
                      <a:pt x="1136" y="305"/>
                      <a:pt x="1129" y="289"/>
                    </a:cubicBezTo>
                    <a:cubicBezTo>
                      <a:pt x="1124" y="278"/>
                      <a:pt x="1132" y="259"/>
                      <a:pt x="1120" y="251"/>
                    </a:cubicBezTo>
                    <a:cubicBezTo>
                      <a:pt x="1088" y="231"/>
                      <a:pt x="1067" y="285"/>
                      <a:pt x="1063" y="305"/>
                    </a:cubicBezTo>
                    <a:cubicBezTo>
                      <a:pt x="1057" y="330"/>
                      <a:pt x="1059" y="358"/>
                      <a:pt x="1052" y="383"/>
                    </a:cubicBezTo>
                    <a:cubicBezTo>
                      <a:pt x="1046" y="406"/>
                      <a:pt x="1042" y="425"/>
                      <a:pt x="1043" y="452"/>
                    </a:cubicBezTo>
                    <a:cubicBezTo>
                      <a:pt x="1044" y="476"/>
                      <a:pt x="1060" y="493"/>
                      <a:pt x="1062" y="517"/>
                    </a:cubicBezTo>
                    <a:cubicBezTo>
                      <a:pt x="1064" y="536"/>
                      <a:pt x="1052" y="569"/>
                      <a:pt x="1035" y="580"/>
                    </a:cubicBezTo>
                    <a:cubicBezTo>
                      <a:pt x="1017" y="591"/>
                      <a:pt x="986" y="579"/>
                      <a:pt x="968" y="571"/>
                    </a:cubicBezTo>
                    <a:cubicBezTo>
                      <a:pt x="927" y="553"/>
                      <a:pt x="909" y="507"/>
                      <a:pt x="901" y="465"/>
                    </a:cubicBezTo>
                    <a:cubicBezTo>
                      <a:pt x="897" y="445"/>
                      <a:pt x="899" y="428"/>
                      <a:pt x="889" y="409"/>
                    </a:cubicBezTo>
                    <a:cubicBezTo>
                      <a:pt x="877" y="386"/>
                      <a:pt x="857" y="391"/>
                      <a:pt x="835" y="402"/>
                    </a:cubicBezTo>
                    <a:cubicBezTo>
                      <a:pt x="810" y="413"/>
                      <a:pt x="786" y="428"/>
                      <a:pt x="782" y="391"/>
                    </a:cubicBezTo>
                    <a:cubicBezTo>
                      <a:pt x="781" y="380"/>
                      <a:pt x="786" y="364"/>
                      <a:pt x="782" y="354"/>
                    </a:cubicBezTo>
                    <a:cubicBezTo>
                      <a:pt x="777" y="343"/>
                      <a:pt x="765" y="341"/>
                      <a:pt x="761" y="329"/>
                    </a:cubicBezTo>
                    <a:cubicBezTo>
                      <a:pt x="756" y="310"/>
                      <a:pt x="773" y="292"/>
                      <a:pt x="775" y="273"/>
                    </a:cubicBezTo>
                    <a:cubicBezTo>
                      <a:pt x="776" y="254"/>
                      <a:pt x="776" y="234"/>
                      <a:pt x="776" y="214"/>
                    </a:cubicBezTo>
                    <a:cubicBezTo>
                      <a:pt x="778" y="173"/>
                      <a:pt x="787" y="134"/>
                      <a:pt x="777" y="95"/>
                    </a:cubicBezTo>
                    <a:cubicBezTo>
                      <a:pt x="772" y="74"/>
                      <a:pt x="767" y="53"/>
                      <a:pt x="761" y="32"/>
                    </a:cubicBezTo>
                    <a:cubicBezTo>
                      <a:pt x="755" y="12"/>
                      <a:pt x="751" y="3"/>
                      <a:pt x="740" y="0"/>
                    </a:cubicBezTo>
                    <a:cubicBezTo>
                      <a:pt x="738" y="4"/>
                      <a:pt x="735" y="8"/>
                      <a:pt x="734" y="13"/>
                    </a:cubicBezTo>
                    <a:cubicBezTo>
                      <a:pt x="731" y="23"/>
                      <a:pt x="733" y="35"/>
                      <a:pt x="731" y="45"/>
                    </a:cubicBezTo>
                    <a:cubicBezTo>
                      <a:pt x="723" y="72"/>
                      <a:pt x="702" y="71"/>
                      <a:pt x="682" y="86"/>
                    </a:cubicBezTo>
                    <a:cubicBezTo>
                      <a:pt x="662" y="100"/>
                      <a:pt x="660" y="130"/>
                      <a:pt x="667" y="153"/>
                    </a:cubicBezTo>
                    <a:cubicBezTo>
                      <a:pt x="673" y="170"/>
                      <a:pt x="681" y="171"/>
                      <a:pt x="683" y="190"/>
                    </a:cubicBezTo>
                    <a:cubicBezTo>
                      <a:pt x="684" y="210"/>
                      <a:pt x="679" y="211"/>
                      <a:pt x="665" y="222"/>
                    </a:cubicBezTo>
                    <a:cubicBezTo>
                      <a:pt x="651" y="232"/>
                      <a:pt x="643" y="229"/>
                      <a:pt x="644" y="247"/>
                    </a:cubicBezTo>
                    <a:cubicBezTo>
                      <a:pt x="644" y="260"/>
                      <a:pt x="664" y="273"/>
                      <a:pt x="669" y="286"/>
                    </a:cubicBezTo>
                    <a:cubicBezTo>
                      <a:pt x="678" y="313"/>
                      <a:pt x="652" y="329"/>
                      <a:pt x="637" y="351"/>
                    </a:cubicBezTo>
                    <a:cubicBezTo>
                      <a:pt x="620" y="376"/>
                      <a:pt x="614" y="365"/>
                      <a:pt x="590" y="372"/>
                    </a:cubicBezTo>
                    <a:cubicBezTo>
                      <a:pt x="576" y="376"/>
                      <a:pt x="559" y="388"/>
                      <a:pt x="545" y="396"/>
                    </a:cubicBezTo>
                    <a:cubicBezTo>
                      <a:pt x="521" y="410"/>
                      <a:pt x="496" y="422"/>
                      <a:pt x="474" y="439"/>
                    </a:cubicBezTo>
                    <a:cubicBezTo>
                      <a:pt x="455" y="452"/>
                      <a:pt x="429" y="500"/>
                      <a:pt x="404" y="492"/>
                    </a:cubicBezTo>
                    <a:cubicBezTo>
                      <a:pt x="399" y="503"/>
                      <a:pt x="372" y="513"/>
                      <a:pt x="361" y="520"/>
                    </a:cubicBezTo>
                    <a:cubicBezTo>
                      <a:pt x="342" y="533"/>
                      <a:pt x="341" y="534"/>
                      <a:pt x="338" y="555"/>
                    </a:cubicBezTo>
                    <a:cubicBezTo>
                      <a:pt x="335" y="574"/>
                      <a:pt x="340" y="594"/>
                      <a:pt x="336" y="613"/>
                    </a:cubicBezTo>
                    <a:cubicBezTo>
                      <a:pt x="330" y="639"/>
                      <a:pt x="318" y="635"/>
                      <a:pt x="304" y="653"/>
                    </a:cubicBezTo>
                    <a:cubicBezTo>
                      <a:pt x="293" y="667"/>
                      <a:pt x="295" y="687"/>
                      <a:pt x="284" y="702"/>
                    </a:cubicBezTo>
                    <a:cubicBezTo>
                      <a:pt x="273" y="717"/>
                      <a:pt x="257" y="723"/>
                      <a:pt x="244" y="733"/>
                    </a:cubicBezTo>
                    <a:cubicBezTo>
                      <a:pt x="226" y="746"/>
                      <a:pt x="224" y="745"/>
                      <a:pt x="223" y="770"/>
                    </a:cubicBezTo>
                    <a:cubicBezTo>
                      <a:pt x="222" y="782"/>
                      <a:pt x="228" y="810"/>
                      <a:pt x="222" y="822"/>
                    </a:cubicBezTo>
                    <a:cubicBezTo>
                      <a:pt x="212" y="843"/>
                      <a:pt x="198" y="830"/>
                      <a:pt x="187" y="841"/>
                    </a:cubicBezTo>
                    <a:cubicBezTo>
                      <a:pt x="175" y="852"/>
                      <a:pt x="185" y="861"/>
                      <a:pt x="179" y="873"/>
                    </a:cubicBezTo>
                    <a:cubicBezTo>
                      <a:pt x="173" y="887"/>
                      <a:pt x="160" y="895"/>
                      <a:pt x="153" y="909"/>
                    </a:cubicBezTo>
                    <a:cubicBezTo>
                      <a:pt x="144" y="928"/>
                      <a:pt x="142" y="944"/>
                      <a:pt x="125" y="957"/>
                    </a:cubicBezTo>
                    <a:cubicBezTo>
                      <a:pt x="103" y="975"/>
                      <a:pt x="76" y="972"/>
                      <a:pt x="51" y="982"/>
                    </a:cubicBezTo>
                    <a:cubicBezTo>
                      <a:pt x="21" y="995"/>
                      <a:pt x="13" y="1021"/>
                      <a:pt x="6" y="1050"/>
                    </a:cubicBezTo>
                    <a:cubicBezTo>
                      <a:pt x="0" y="1074"/>
                      <a:pt x="0" y="1100"/>
                      <a:pt x="0" y="1127"/>
                    </a:cubicBezTo>
                    <a:cubicBezTo>
                      <a:pt x="0" y="1148"/>
                      <a:pt x="6" y="1169"/>
                      <a:pt x="8" y="1189"/>
                    </a:cubicBezTo>
                    <a:cubicBezTo>
                      <a:pt x="74" y="1184"/>
                      <a:pt x="188" y="1188"/>
                      <a:pt x="253" y="1206"/>
                    </a:cubicBezTo>
                    <a:cubicBezTo>
                      <a:pt x="322" y="1225"/>
                      <a:pt x="324" y="1225"/>
                      <a:pt x="366" y="1215"/>
                    </a:cubicBezTo>
                    <a:cubicBezTo>
                      <a:pt x="408" y="1204"/>
                      <a:pt x="431" y="1192"/>
                      <a:pt x="509" y="1202"/>
                    </a:cubicBezTo>
                    <a:cubicBezTo>
                      <a:pt x="585" y="1212"/>
                      <a:pt x="647" y="1248"/>
                      <a:pt x="708" y="1272"/>
                    </a:cubicBezTo>
                    <a:cubicBezTo>
                      <a:pt x="764" y="1295"/>
                      <a:pt x="752" y="1263"/>
                      <a:pt x="726" y="1241"/>
                    </a:cubicBezTo>
                    <a:cubicBezTo>
                      <a:pt x="708" y="1227"/>
                      <a:pt x="713" y="1204"/>
                      <a:pt x="730" y="1181"/>
                    </a:cubicBezTo>
                    <a:cubicBezTo>
                      <a:pt x="748" y="1159"/>
                      <a:pt x="738" y="1150"/>
                      <a:pt x="751" y="1130"/>
                    </a:cubicBezTo>
                    <a:cubicBezTo>
                      <a:pt x="764" y="1110"/>
                      <a:pt x="790" y="1096"/>
                      <a:pt x="821" y="1067"/>
                    </a:cubicBezTo>
                    <a:cubicBezTo>
                      <a:pt x="852" y="1038"/>
                      <a:pt x="865" y="1028"/>
                      <a:pt x="859" y="986"/>
                    </a:cubicBezTo>
                    <a:cubicBezTo>
                      <a:pt x="854" y="944"/>
                      <a:pt x="869" y="918"/>
                      <a:pt x="889" y="896"/>
                    </a:cubicBezTo>
                    <a:cubicBezTo>
                      <a:pt x="908" y="874"/>
                      <a:pt x="965" y="855"/>
                      <a:pt x="1002" y="841"/>
                    </a:cubicBezTo>
                    <a:cubicBezTo>
                      <a:pt x="1039" y="828"/>
                      <a:pt x="1045" y="820"/>
                      <a:pt x="1052" y="794"/>
                    </a:cubicBezTo>
                    <a:cubicBezTo>
                      <a:pt x="1060" y="769"/>
                      <a:pt x="1032" y="748"/>
                      <a:pt x="1048" y="735"/>
                    </a:cubicBezTo>
                    <a:cubicBezTo>
                      <a:pt x="1064" y="721"/>
                      <a:pt x="1068" y="712"/>
                      <a:pt x="1085" y="681"/>
                    </a:cubicBezTo>
                    <a:cubicBezTo>
                      <a:pt x="1102" y="650"/>
                      <a:pt x="1124" y="653"/>
                      <a:pt x="1165" y="653"/>
                    </a:cubicBezTo>
                    <a:cubicBezTo>
                      <a:pt x="1205" y="653"/>
                      <a:pt x="1178" y="637"/>
                      <a:pt x="1245" y="626"/>
                    </a:cubicBezTo>
                    <a:cubicBezTo>
                      <a:pt x="1312" y="616"/>
                      <a:pt x="1351" y="661"/>
                      <a:pt x="1387" y="691"/>
                    </a:cubicBezTo>
                    <a:cubicBezTo>
                      <a:pt x="1424" y="722"/>
                      <a:pt x="1430" y="731"/>
                      <a:pt x="1422" y="756"/>
                    </a:cubicBezTo>
                    <a:cubicBezTo>
                      <a:pt x="1410" y="793"/>
                      <a:pt x="1342" y="762"/>
                      <a:pt x="1318" y="772"/>
                    </a:cubicBezTo>
                    <a:cubicBezTo>
                      <a:pt x="1295" y="783"/>
                      <a:pt x="1296" y="810"/>
                      <a:pt x="1291" y="835"/>
                    </a:cubicBezTo>
                    <a:cubicBezTo>
                      <a:pt x="1286" y="861"/>
                      <a:pt x="1316" y="876"/>
                      <a:pt x="1315" y="894"/>
                    </a:cubicBezTo>
                    <a:cubicBezTo>
                      <a:pt x="1313" y="913"/>
                      <a:pt x="1296" y="911"/>
                      <a:pt x="1284" y="928"/>
                    </a:cubicBezTo>
                    <a:cubicBezTo>
                      <a:pt x="1273" y="946"/>
                      <a:pt x="1299" y="966"/>
                      <a:pt x="1293" y="988"/>
                    </a:cubicBezTo>
                    <a:cubicBezTo>
                      <a:pt x="1286" y="1009"/>
                      <a:pt x="1273" y="1029"/>
                      <a:pt x="1287" y="1050"/>
                    </a:cubicBezTo>
                    <a:cubicBezTo>
                      <a:pt x="1302" y="1072"/>
                      <a:pt x="1301" y="1091"/>
                      <a:pt x="1282" y="1109"/>
                    </a:cubicBezTo>
                    <a:cubicBezTo>
                      <a:pt x="1263" y="1128"/>
                      <a:pt x="1258" y="1150"/>
                      <a:pt x="1274" y="1169"/>
                    </a:cubicBezTo>
                    <a:cubicBezTo>
                      <a:pt x="1289" y="1187"/>
                      <a:pt x="1295" y="1175"/>
                      <a:pt x="1303" y="1217"/>
                    </a:cubicBezTo>
                    <a:cubicBezTo>
                      <a:pt x="1312" y="1259"/>
                      <a:pt x="1331" y="1269"/>
                      <a:pt x="1363" y="1278"/>
                    </a:cubicBezTo>
                    <a:cubicBezTo>
                      <a:pt x="1395" y="1286"/>
                      <a:pt x="1417" y="1255"/>
                      <a:pt x="1435" y="1243"/>
                    </a:cubicBezTo>
                    <a:cubicBezTo>
                      <a:pt x="1453" y="1231"/>
                      <a:pt x="1443" y="1221"/>
                      <a:pt x="1477" y="1206"/>
                    </a:cubicBezTo>
                    <a:cubicBezTo>
                      <a:pt x="1512" y="1192"/>
                      <a:pt x="1512" y="1168"/>
                      <a:pt x="1521" y="1142"/>
                    </a:cubicBezTo>
                    <a:cubicBezTo>
                      <a:pt x="1529" y="1116"/>
                      <a:pt x="1541" y="1094"/>
                      <a:pt x="1567" y="1077"/>
                    </a:cubicBezTo>
                    <a:cubicBezTo>
                      <a:pt x="1593" y="1060"/>
                      <a:pt x="1607" y="1031"/>
                      <a:pt x="1608" y="1006"/>
                    </a:cubicBezTo>
                    <a:cubicBezTo>
                      <a:pt x="1608" y="981"/>
                      <a:pt x="1624" y="962"/>
                      <a:pt x="1645" y="950"/>
                    </a:cubicBezTo>
                    <a:cubicBezTo>
                      <a:pt x="1665" y="938"/>
                      <a:pt x="1674" y="925"/>
                      <a:pt x="1677" y="880"/>
                    </a:cubicBezTo>
                    <a:cubicBezTo>
                      <a:pt x="1680" y="835"/>
                      <a:pt x="1662" y="834"/>
                      <a:pt x="1637" y="824"/>
                    </a:cubicBezTo>
                    <a:cubicBezTo>
                      <a:pt x="1612" y="814"/>
                      <a:pt x="1612" y="799"/>
                      <a:pt x="1622" y="776"/>
                    </a:cubicBezTo>
                    <a:cubicBezTo>
                      <a:pt x="1633" y="752"/>
                      <a:pt x="1624" y="738"/>
                      <a:pt x="1612" y="723"/>
                    </a:cubicBezTo>
                    <a:cubicBezTo>
                      <a:pt x="1599" y="709"/>
                      <a:pt x="1602" y="685"/>
                      <a:pt x="1610" y="667"/>
                    </a:cubicBezTo>
                    <a:cubicBezTo>
                      <a:pt x="1615" y="655"/>
                      <a:pt x="1626" y="637"/>
                      <a:pt x="1640" y="625"/>
                    </a:cubicBezTo>
                    <a:cubicBezTo>
                      <a:pt x="1629" y="620"/>
                      <a:pt x="1618" y="616"/>
                      <a:pt x="1604" y="615"/>
                    </a:cubicBezTo>
                    <a:cubicBezTo>
                      <a:pt x="1587" y="613"/>
                      <a:pt x="1589" y="613"/>
                      <a:pt x="1576" y="603"/>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9" name="Freeform 24">
                <a:extLst>
                  <a:ext uri="{FF2B5EF4-FFF2-40B4-BE49-F238E27FC236}">
                    <a16:creationId xmlns:a16="http://schemas.microsoft.com/office/drawing/2014/main" id="{F64F2184-E3EB-3165-06EE-0FDDB5193E42}"/>
                  </a:ext>
                </a:extLst>
              </p:cNvPr>
              <p:cNvSpPr>
                <a:spLocks/>
              </p:cNvSpPr>
              <p:nvPr/>
            </p:nvSpPr>
            <p:spPr bwMode="auto">
              <a:xfrm>
                <a:off x="5212751" y="7853231"/>
                <a:ext cx="499500" cy="523171"/>
              </a:xfrm>
              <a:custGeom>
                <a:avLst/>
                <a:gdLst>
                  <a:gd name="T0" fmla="*/ 774 w 947"/>
                  <a:gd name="T1" fmla="*/ 623 h 992"/>
                  <a:gd name="T2" fmla="*/ 821 w 947"/>
                  <a:gd name="T3" fmla="*/ 600 h 992"/>
                  <a:gd name="T4" fmla="*/ 859 w 947"/>
                  <a:gd name="T5" fmla="*/ 577 h 992"/>
                  <a:gd name="T6" fmla="*/ 930 w 947"/>
                  <a:gd name="T7" fmla="*/ 514 h 992"/>
                  <a:gd name="T8" fmla="*/ 941 w 947"/>
                  <a:gd name="T9" fmla="*/ 384 h 992"/>
                  <a:gd name="T10" fmla="*/ 816 w 947"/>
                  <a:gd name="T11" fmla="*/ 272 h 992"/>
                  <a:gd name="T12" fmla="*/ 766 w 947"/>
                  <a:gd name="T13" fmla="*/ 158 h 992"/>
                  <a:gd name="T14" fmla="*/ 687 w 947"/>
                  <a:gd name="T15" fmla="*/ 142 h 992"/>
                  <a:gd name="T16" fmla="*/ 574 w 947"/>
                  <a:gd name="T17" fmla="*/ 81 h 992"/>
                  <a:gd name="T18" fmla="*/ 492 w 947"/>
                  <a:gd name="T19" fmla="*/ 105 h 992"/>
                  <a:gd name="T20" fmla="*/ 415 w 947"/>
                  <a:gd name="T21" fmla="*/ 73 h 992"/>
                  <a:gd name="T22" fmla="*/ 314 w 947"/>
                  <a:gd name="T23" fmla="*/ 61 h 992"/>
                  <a:gd name="T24" fmla="*/ 262 w 947"/>
                  <a:gd name="T25" fmla="*/ 70 h 992"/>
                  <a:gd name="T26" fmla="*/ 186 w 947"/>
                  <a:gd name="T27" fmla="*/ 8 h 992"/>
                  <a:gd name="T28" fmla="*/ 120 w 947"/>
                  <a:gd name="T29" fmla="*/ 85 h 992"/>
                  <a:gd name="T30" fmla="*/ 49 w 947"/>
                  <a:gd name="T31" fmla="*/ 104 h 992"/>
                  <a:gd name="T32" fmla="*/ 1 w 947"/>
                  <a:gd name="T33" fmla="*/ 201 h 992"/>
                  <a:gd name="T34" fmla="*/ 38 w 947"/>
                  <a:gd name="T35" fmla="*/ 270 h 992"/>
                  <a:gd name="T36" fmla="*/ 10 w 947"/>
                  <a:gd name="T37" fmla="*/ 357 h 992"/>
                  <a:gd name="T38" fmla="*/ 26 w 947"/>
                  <a:gd name="T39" fmla="*/ 401 h 992"/>
                  <a:gd name="T40" fmla="*/ 63 w 947"/>
                  <a:gd name="T41" fmla="*/ 496 h 992"/>
                  <a:gd name="T42" fmla="*/ 61 w 947"/>
                  <a:gd name="T43" fmla="*/ 674 h 992"/>
                  <a:gd name="T44" fmla="*/ 68 w 947"/>
                  <a:gd name="T45" fmla="*/ 755 h 992"/>
                  <a:gd name="T46" fmla="*/ 121 w 947"/>
                  <a:gd name="T47" fmla="*/ 803 h 992"/>
                  <a:gd name="T48" fmla="*/ 187 w 947"/>
                  <a:gd name="T49" fmla="*/ 866 h 992"/>
                  <a:gd name="T50" fmla="*/ 321 w 947"/>
                  <a:gd name="T51" fmla="*/ 981 h 992"/>
                  <a:gd name="T52" fmla="*/ 329 w 947"/>
                  <a:gd name="T53" fmla="*/ 853 h 992"/>
                  <a:gd name="T54" fmla="*/ 349 w 947"/>
                  <a:gd name="T55" fmla="*/ 706 h 992"/>
                  <a:gd name="T56" fmla="*/ 415 w 947"/>
                  <a:gd name="T57" fmla="*/ 690 h 992"/>
                  <a:gd name="T58" fmla="*/ 492 w 947"/>
                  <a:gd name="T59" fmla="*/ 745 h 992"/>
                  <a:gd name="T60" fmla="*/ 560 w 947"/>
                  <a:gd name="T61" fmla="*/ 730 h 992"/>
                  <a:gd name="T62" fmla="*/ 667 w 947"/>
                  <a:gd name="T63" fmla="*/ 711 h 992"/>
                  <a:gd name="T64" fmla="*/ 742 w 947"/>
                  <a:gd name="T65" fmla="*/ 692 h 992"/>
                  <a:gd name="T66" fmla="*/ 744 w 947"/>
                  <a:gd name="T67" fmla="*/ 659 h 9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47" h="992">
                    <a:moveTo>
                      <a:pt x="744" y="659"/>
                    </a:moveTo>
                    <a:cubicBezTo>
                      <a:pt x="744" y="631"/>
                      <a:pt x="754" y="635"/>
                      <a:pt x="774" y="623"/>
                    </a:cubicBezTo>
                    <a:cubicBezTo>
                      <a:pt x="782" y="618"/>
                      <a:pt x="788" y="614"/>
                      <a:pt x="796" y="611"/>
                    </a:cubicBezTo>
                    <a:cubicBezTo>
                      <a:pt x="807" y="608"/>
                      <a:pt x="811" y="605"/>
                      <a:pt x="821" y="600"/>
                    </a:cubicBezTo>
                    <a:cubicBezTo>
                      <a:pt x="828" y="596"/>
                      <a:pt x="837" y="598"/>
                      <a:pt x="843" y="596"/>
                    </a:cubicBezTo>
                    <a:cubicBezTo>
                      <a:pt x="855" y="591"/>
                      <a:pt x="853" y="587"/>
                      <a:pt x="859" y="577"/>
                    </a:cubicBezTo>
                    <a:cubicBezTo>
                      <a:pt x="872" y="554"/>
                      <a:pt x="885" y="570"/>
                      <a:pt x="903" y="560"/>
                    </a:cubicBezTo>
                    <a:cubicBezTo>
                      <a:pt x="914" y="554"/>
                      <a:pt x="924" y="524"/>
                      <a:pt x="930" y="514"/>
                    </a:cubicBezTo>
                    <a:cubicBezTo>
                      <a:pt x="939" y="498"/>
                      <a:pt x="935" y="480"/>
                      <a:pt x="940" y="463"/>
                    </a:cubicBezTo>
                    <a:cubicBezTo>
                      <a:pt x="947" y="436"/>
                      <a:pt x="941" y="412"/>
                      <a:pt x="941" y="384"/>
                    </a:cubicBezTo>
                    <a:cubicBezTo>
                      <a:pt x="941" y="374"/>
                      <a:pt x="943" y="367"/>
                      <a:pt x="947" y="360"/>
                    </a:cubicBezTo>
                    <a:cubicBezTo>
                      <a:pt x="900" y="335"/>
                      <a:pt x="843" y="329"/>
                      <a:pt x="816" y="272"/>
                    </a:cubicBezTo>
                    <a:cubicBezTo>
                      <a:pt x="804" y="248"/>
                      <a:pt x="800" y="222"/>
                      <a:pt x="786" y="197"/>
                    </a:cubicBezTo>
                    <a:cubicBezTo>
                      <a:pt x="780" y="187"/>
                      <a:pt x="774" y="165"/>
                      <a:pt x="766" y="158"/>
                    </a:cubicBezTo>
                    <a:cubicBezTo>
                      <a:pt x="748" y="143"/>
                      <a:pt x="753" y="160"/>
                      <a:pt x="733" y="163"/>
                    </a:cubicBezTo>
                    <a:cubicBezTo>
                      <a:pt x="711" y="166"/>
                      <a:pt x="704" y="150"/>
                      <a:pt x="687" y="142"/>
                    </a:cubicBezTo>
                    <a:cubicBezTo>
                      <a:pt x="672" y="135"/>
                      <a:pt x="663" y="138"/>
                      <a:pt x="647" y="135"/>
                    </a:cubicBezTo>
                    <a:cubicBezTo>
                      <a:pt x="617" y="128"/>
                      <a:pt x="605" y="93"/>
                      <a:pt x="574" y="81"/>
                    </a:cubicBezTo>
                    <a:cubicBezTo>
                      <a:pt x="562" y="76"/>
                      <a:pt x="547" y="76"/>
                      <a:pt x="541" y="65"/>
                    </a:cubicBezTo>
                    <a:cubicBezTo>
                      <a:pt x="521" y="74"/>
                      <a:pt x="508" y="93"/>
                      <a:pt x="492" y="105"/>
                    </a:cubicBezTo>
                    <a:cubicBezTo>
                      <a:pt x="474" y="118"/>
                      <a:pt x="450" y="112"/>
                      <a:pt x="436" y="97"/>
                    </a:cubicBezTo>
                    <a:cubicBezTo>
                      <a:pt x="428" y="88"/>
                      <a:pt x="427" y="81"/>
                      <a:pt x="415" y="73"/>
                    </a:cubicBezTo>
                    <a:cubicBezTo>
                      <a:pt x="405" y="66"/>
                      <a:pt x="397" y="61"/>
                      <a:pt x="383" y="59"/>
                    </a:cubicBezTo>
                    <a:cubicBezTo>
                      <a:pt x="366" y="57"/>
                      <a:pt x="328" y="49"/>
                      <a:pt x="314" y="61"/>
                    </a:cubicBezTo>
                    <a:cubicBezTo>
                      <a:pt x="305" y="68"/>
                      <a:pt x="310" y="81"/>
                      <a:pt x="294" y="82"/>
                    </a:cubicBezTo>
                    <a:cubicBezTo>
                      <a:pt x="287" y="83"/>
                      <a:pt x="266" y="76"/>
                      <a:pt x="262" y="70"/>
                    </a:cubicBezTo>
                    <a:cubicBezTo>
                      <a:pt x="251" y="51"/>
                      <a:pt x="276" y="30"/>
                      <a:pt x="250" y="15"/>
                    </a:cubicBezTo>
                    <a:cubicBezTo>
                      <a:pt x="235" y="6"/>
                      <a:pt x="201" y="0"/>
                      <a:pt x="186" y="8"/>
                    </a:cubicBezTo>
                    <a:cubicBezTo>
                      <a:pt x="164" y="18"/>
                      <a:pt x="161" y="44"/>
                      <a:pt x="143" y="58"/>
                    </a:cubicBezTo>
                    <a:cubicBezTo>
                      <a:pt x="129" y="69"/>
                      <a:pt x="125" y="68"/>
                      <a:pt x="120" y="85"/>
                    </a:cubicBezTo>
                    <a:cubicBezTo>
                      <a:pt x="117" y="96"/>
                      <a:pt x="120" y="106"/>
                      <a:pt x="110" y="115"/>
                    </a:cubicBezTo>
                    <a:cubicBezTo>
                      <a:pt x="87" y="135"/>
                      <a:pt x="72" y="96"/>
                      <a:pt x="49" y="104"/>
                    </a:cubicBezTo>
                    <a:cubicBezTo>
                      <a:pt x="30" y="110"/>
                      <a:pt x="31" y="153"/>
                      <a:pt x="21" y="169"/>
                    </a:cubicBezTo>
                    <a:cubicBezTo>
                      <a:pt x="13" y="181"/>
                      <a:pt x="0" y="184"/>
                      <a:pt x="1" y="201"/>
                    </a:cubicBezTo>
                    <a:cubicBezTo>
                      <a:pt x="1" y="207"/>
                      <a:pt x="6" y="227"/>
                      <a:pt x="9" y="230"/>
                    </a:cubicBezTo>
                    <a:cubicBezTo>
                      <a:pt x="21" y="245"/>
                      <a:pt x="60" y="241"/>
                      <a:pt x="38" y="270"/>
                    </a:cubicBezTo>
                    <a:cubicBezTo>
                      <a:pt x="22" y="292"/>
                      <a:pt x="1" y="291"/>
                      <a:pt x="3" y="324"/>
                    </a:cubicBezTo>
                    <a:cubicBezTo>
                      <a:pt x="4" y="333"/>
                      <a:pt x="6" y="348"/>
                      <a:pt x="10" y="357"/>
                    </a:cubicBezTo>
                    <a:cubicBezTo>
                      <a:pt x="14" y="366"/>
                      <a:pt x="26" y="373"/>
                      <a:pt x="28" y="385"/>
                    </a:cubicBezTo>
                    <a:cubicBezTo>
                      <a:pt x="29" y="391"/>
                      <a:pt x="28" y="396"/>
                      <a:pt x="26" y="401"/>
                    </a:cubicBezTo>
                    <a:cubicBezTo>
                      <a:pt x="37" y="404"/>
                      <a:pt x="41" y="413"/>
                      <a:pt x="47" y="433"/>
                    </a:cubicBezTo>
                    <a:cubicBezTo>
                      <a:pt x="53" y="454"/>
                      <a:pt x="58" y="475"/>
                      <a:pt x="63" y="496"/>
                    </a:cubicBezTo>
                    <a:cubicBezTo>
                      <a:pt x="73" y="535"/>
                      <a:pt x="64" y="574"/>
                      <a:pt x="62" y="615"/>
                    </a:cubicBezTo>
                    <a:cubicBezTo>
                      <a:pt x="62" y="635"/>
                      <a:pt x="62" y="655"/>
                      <a:pt x="61" y="674"/>
                    </a:cubicBezTo>
                    <a:cubicBezTo>
                      <a:pt x="59" y="693"/>
                      <a:pt x="42" y="711"/>
                      <a:pt x="47" y="730"/>
                    </a:cubicBezTo>
                    <a:cubicBezTo>
                      <a:pt x="51" y="742"/>
                      <a:pt x="63" y="744"/>
                      <a:pt x="68" y="755"/>
                    </a:cubicBezTo>
                    <a:cubicBezTo>
                      <a:pt x="72" y="765"/>
                      <a:pt x="67" y="781"/>
                      <a:pt x="68" y="792"/>
                    </a:cubicBezTo>
                    <a:cubicBezTo>
                      <a:pt x="72" y="829"/>
                      <a:pt x="96" y="814"/>
                      <a:pt x="121" y="803"/>
                    </a:cubicBezTo>
                    <a:cubicBezTo>
                      <a:pt x="143" y="792"/>
                      <a:pt x="163" y="787"/>
                      <a:pt x="175" y="810"/>
                    </a:cubicBezTo>
                    <a:cubicBezTo>
                      <a:pt x="185" y="829"/>
                      <a:pt x="183" y="846"/>
                      <a:pt x="187" y="866"/>
                    </a:cubicBezTo>
                    <a:cubicBezTo>
                      <a:pt x="195" y="908"/>
                      <a:pt x="213" y="954"/>
                      <a:pt x="254" y="972"/>
                    </a:cubicBezTo>
                    <a:cubicBezTo>
                      <a:pt x="272" y="980"/>
                      <a:pt x="303" y="992"/>
                      <a:pt x="321" y="981"/>
                    </a:cubicBezTo>
                    <a:cubicBezTo>
                      <a:pt x="338" y="970"/>
                      <a:pt x="350" y="937"/>
                      <a:pt x="348" y="918"/>
                    </a:cubicBezTo>
                    <a:cubicBezTo>
                      <a:pt x="346" y="894"/>
                      <a:pt x="330" y="877"/>
                      <a:pt x="329" y="853"/>
                    </a:cubicBezTo>
                    <a:cubicBezTo>
                      <a:pt x="328" y="826"/>
                      <a:pt x="332" y="807"/>
                      <a:pt x="338" y="784"/>
                    </a:cubicBezTo>
                    <a:cubicBezTo>
                      <a:pt x="345" y="759"/>
                      <a:pt x="343" y="731"/>
                      <a:pt x="349" y="706"/>
                    </a:cubicBezTo>
                    <a:cubicBezTo>
                      <a:pt x="353" y="686"/>
                      <a:pt x="374" y="632"/>
                      <a:pt x="406" y="652"/>
                    </a:cubicBezTo>
                    <a:cubicBezTo>
                      <a:pt x="418" y="660"/>
                      <a:pt x="410" y="679"/>
                      <a:pt x="415" y="690"/>
                    </a:cubicBezTo>
                    <a:cubicBezTo>
                      <a:pt x="422" y="706"/>
                      <a:pt x="435" y="702"/>
                      <a:pt x="452" y="699"/>
                    </a:cubicBezTo>
                    <a:cubicBezTo>
                      <a:pt x="492" y="693"/>
                      <a:pt x="488" y="710"/>
                      <a:pt x="492" y="745"/>
                    </a:cubicBezTo>
                    <a:cubicBezTo>
                      <a:pt x="503" y="746"/>
                      <a:pt x="516" y="748"/>
                      <a:pt x="526" y="745"/>
                    </a:cubicBezTo>
                    <a:cubicBezTo>
                      <a:pt x="540" y="742"/>
                      <a:pt x="547" y="735"/>
                      <a:pt x="560" y="730"/>
                    </a:cubicBezTo>
                    <a:cubicBezTo>
                      <a:pt x="583" y="722"/>
                      <a:pt x="608" y="730"/>
                      <a:pt x="632" y="728"/>
                    </a:cubicBezTo>
                    <a:cubicBezTo>
                      <a:pt x="647" y="727"/>
                      <a:pt x="653" y="716"/>
                      <a:pt x="667" y="711"/>
                    </a:cubicBezTo>
                    <a:cubicBezTo>
                      <a:pt x="677" y="708"/>
                      <a:pt x="688" y="709"/>
                      <a:pt x="699" y="707"/>
                    </a:cubicBezTo>
                    <a:cubicBezTo>
                      <a:pt x="714" y="704"/>
                      <a:pt x="728" y="697"/>
                      <a:pt x="742" y="692"/>
                    </a:cubicBezTo>
                    <a:cubicBezTo>
                      <a:pt x="743" y="689"/>
                      <a:pt x="744" y="687"/>
                      <a:pt x="744" y="684"/>
                    </a:cubicBezTo>
                    <a:cubicBezTo>
                      <a:pt x="745" y="676"/>
                      <a:pt x="744" y="667"/>
                      <a:pt x="744" y="659"/>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63" name="Freeform 25">
                <a:extLst>
                  <a:ext uri="{FF2B5EF4-FFF2-40B4-BE49-F238E27FC236}">
                    <a16:creationId xmlns:a16="http://schemas.microsoft.com/office/drawing/2014/main" id="{D6CEC1B6-86E3-0438-C983-FCB7AEECF1F3}"/>
                  </a:ext>
                </a:extLst>
              </p:cNvPr>
              <p:cNvSpPr>
                <a:spLocks/>
              </p:cNvSpPr>
              <p:nvPr/>
            </p:nvSpPr>
            <p:spPr bwMode="auto">
              <a:xfrm>
                <a:off x="5604180" y="8043030"/>
                <a:ext cx="469358" cy="356596"/>
              </a:xfrm>
              <a:custGeom>
                <a:avLst/>
                <a:gdLst>
                  <a:gd name="T0" fmla="*/ 732 w 890"/>
                  <a:gd name="T1" fmla="*/ 119 h 676"/>
                  <a:gd name="T2" fmla="*/ 554 w 890"/>
                  <a:gd name="T3" fmla="*/ 83 h 676"/>
                  <a:gd name="T4" fmla="*/ 568 w 890"/>
                  <a:gd name="T5" fmla="*/ 125 h 676"/>
                  <a:gd name="T6" fmla="*/ 525 w 890"/>
                  <a:gd name="T7" fmla="*/ 184 h 676"/>
                  <a:gd name="T8" fmla="*/ 380 w 890"/>
                  <a:gd name="T9" fmla="*/ 87 h 676"/>
                  <a:gd name="T10" fmla="*/ 270 w 890"/>
                  <a:gd name="T11" fmla="*/ 38 h 676"/>
                  <a:gd name="T12" fmla="*/ 205 w 890"/>
                  <a:gd name="T13" fmla="*/ 0 h 676"/>
                  <a:gd name="T14" fmla="*/ 198 w 890"/>
                  <a:gd name="T15" fmla="*/ 103 h 676"/>
                  <a:gd name="T16" fmla="*/ 161 w 890"/>
                  <a:gd name="T17" fmla="*/ 200 h 676"/>
                  <a:gd name="T18" fmla="*/ 101 w 890"/>
                  <a:gd name="T19" fmla="*/ 236 h 676"/>
                  <a:gd name="T20" fmla="*/ 54 w 890"/>
                  <a:gd name="T21" fmla="*/ 251 h 676"/>
                  <a:gd name="T22" fmla="*/ 2 w 890"/>
                  <a:gd name="T23" fmla="*/ 299 h 676"/>
                  <a:gd name="T24" fmla="*/ 0 w 890"/>
                  <a:gd name="T25" fmla="*/ 332 h 676"/>
                  <a:gd name="T26" fmla="*/ 87 w 890"/>
                  <a:gd name="T27" fmla="*/ 403 h 676"/>
                  <a:gd name="T28" fmla="*/ 53 w 890"/>
                  <a:gd name="T29" fmla="*/ 518 h 676"/>
                  <a:gd name="T30" fmla="*/ 120 w 890"/>
                  <a:gd name="T31" fmla="*/ 644 h 676"/>
                  <a:gd name="T32" fmla="*/ 184 w 890"/>
                  <a:gd name="T33" fmla="*/ 666 h 676"/>
                  <a:gd name="T34" fmla="*/ 223 w 890"/>
                  <a:gd name="T35" fmla="*/ 629 h 676"/>
                  <a:gd name="T36" fmla="*/ 350 w 890"/>
                  <a:gd name="T37" fmla="*/ 464 h 676"/>
                  <a:gd name="T38" fmla="*/ 540 w 890"/>
                  <a:gd name="T39" fmla="*/ 439 h 676"/>
                  <a:gd name="T40" fmla="*/ 620 w 890"/>
                  <a:gd name="T41" fmla="*/ 469 h 676"/>
                  <a:gd name="T42" fmla="*/ 660 w 890"/>
                  <a:gd name="T43" fmla="*/ 514 h 676"/>
                  <a:gd name="T44" fmla="*/ 688 w 890"/>
                  <a:gd name="T45" fmla="*/ 570 h 676"/>
                  <a:gd name="T46" fmla="*/ 685 w 890"/>
                  <a:gd name="T47" fmla="*/ 657 h 676"/>
                  <a:gd name="T48" fmla="*/ 741 w 890"/>
                  <a:gd name="T49" fmla="*/ 669 h 676"/>
                  <a:gd name="T50" fmla="*/ 745 w 890"/>
                  <a:gd name="T51" fmla="*/ 635 h 676"/>
                  <a:gd name="T52" fmla="*/ 788 w 890"/>
                  <a:gd name="T53" fmla="*/ 554 h 676"/>
                  <a:gd name="T54" fmla="*/ 742 w 890"/>
                  <a:gd name="T55" fmla="*/ 484 h 676"/>
                  <a:gd name="T56" fmla="*/ 716 w 890"/>
                  <a:gd name="T57" fmla="*/ 456 h 676"/>
                  <a:gd name="T58" fmla="*/ 714 w 890"/>
                  <a:gd name="T59" fmla="*/ 343 h 676"/>
                  <a:gd name="T60" fmla="*/ 769 w 890"/>
                  <a:gd name="T61" fmla="*/ 271 h 676"/>
                  <a:gd name="T62" fmla="*/ 845 w 890"/>
                  <a:gd name="T63" fmla="*/ 203 h 676"/>
                  <a:gd name="T64" fmla="*/ 890 w 890"/>
                  <a:gd name="T65" fmla="*/ 177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90" h="676">
                    <a:moveTo>
                      <a:pt x="824" y="166"/>
                    </a:moveTo>
                    <a:cubicBezTo>
                      <a:pt x="783" y="159"/>
                      <a:pt x="762" y="145"/>
                      <a:pt x="732" y="119"/>
                    </a:cubicBezTo>
                    <a:cubicBezTo>
                      <a:pt x="704" y="95"/>
                      <a:pt x="682" y="62"/>
                      <a:pt x="647" y="50"/>
                    </a:cubicBezTo>
                    <a:cubicBezTo>
                      <a:pt x="627" y="43"/>
                      <a:pt x="563" y="55"/>
                      <a:pt x="554" y="83"/>
                    </a:cubicBezTo>
                    <a:cubicBezTo>
                      <a:pt x="555" y="84"/>
                      <a:pt x="556" y="85"/>
                      <a:pt x="557" y="87"/>
                    </a:cubicBezTo>
                    <a:cubicBezTo>
                      <a:pt x="557" y="96"/>
                      <a:pt x="570" y="109"/>
                      <a:pt x="568" y="125"/>
                    </a:cubicBezTo>
                    <a:cubicBezTo>
                      <a:pt x="567" y="138"/>
                      <a:pt x="561" y="148"/>
                      <a:pt x="558" y="161"/>
                    </a:cubicBezTo>
                    <a:cubicBezTo>
                      <a:pt x="551" y="188"/>
                      <a:pt x="555" y="217"/>
                      <a:pt x="525" y="184"/>
                    </a:cubicBezTo>
                    <a:cubicBezTo>
                      <a:pt x="506" y="163"/>
                      <a:pt x="493" y="125"/>
                      <a:pt x="469" y="110"/>
                    </a:cubicBezTo>
                    <a:cubicBezTo>
                      <a:pt x="446" y="95"/>
                      <a:pt x="406" y="91"/>
                      <a:pt x="380" y="87"/>
                    </a:cubicBezTo>
                    <a:cubicBezTo>
                      <a:pt x="352" y="83"/>
                      <a:pt x="317" y="90"/>
                      <a:pt x="297" y="69"/>
                    </a:cubicBezTo>
                    <a:cubicBezTo>
                      <a:pt x="287" y="58"/>
                      <a:pt x="289" y="44"/>
                      <a:pt x="270" y="38"/>
                    </a:cubicBezTo>
                    <a:cubicBezTo>
                      <a:pt x="249" y="31"/>
                      <a:pt x="250" y="36"/>
                      <a:pt x="234" y="21"/>
                    </a:cubicBezTo>
                    <a:cubicBezTo>
                      <a:pt x="225" y="12"/>
                      <a:pt x="215" y="6"/>
                      <a:pt x="205" y="0"/>
                    </a:cubicBezTo>
                    <a:cubicBezTo>
                      <a:pt x="201" y="7"/>
                      <a:pt x="199" y="14"/>
                      <a:pt x="199" y="24"/>
                    </a:cubicBezTo>
                    <a:cubicBezTo>
                      <a:pt x="199" y="52"/>
                      <a:pt x="205" y="76"/>
                      <a:pt x="198" y="103"/>
                    </a:cubicBezTo>
                    <a:cubicBezTo>
                      <a:pt x="193" y="120"/>
                      <a:pt x="197" y="138"/>
                      <a:pt x="188" y="154"/>
                    </a:cubicBezTo>
                    <a:cubicBezTo>
                      <a:pt x="182" y="164"/>
                      <a:pt x="172" y="194"/>
                      <a:pt x="161" y="200"/>
                    </a:cubicBezTo>
                    <a:cubicBezTo>
                      <a:pt x="143" y="210"/>
                      <a:pt x="130" y="194"/>
                      <a:pt x="117" y="217"/>
                    </a:cubicBezTo>
                    <a:cubicBezTo>
                      <a:pt x="111" y="227"/>
                      <a:pt x="113" y="231"/>
                      <a:pt x="101" y="236"/>
                    </a:cubicBezTo>
                    <a:cubicBezTo>
                      <a:pt x="95" y="238"/>
                      <a:pt x="86" y="236"/>
                      <a:pt x="79" y="240"/>
                    </a:cubicBezTo>
                    <a:cubicBezTo>
                      <a:pt x="69" y="245"/>
                      <a:pt x="65" y="248"/>
                      <a:pt x="54" y="251"/>
                    </a:cubicBezTo>
                    <a:cubicBezTo>
                      <a:pt x="46" y="254"/>
                      <a:pt x="40" y="258"/>
                      <a:pt x="32" y="263"/>
                    </a:cubicBezTo>
                    <a:cubicBezTo>
                      <a:pt x="12" y="275"/>
                      <a:pt x="2" y="271"/>
                      <a:pt x="2" y="299"/>
                    </a:cubicBezTo>
                    <a:cubicBezTo>
                      <a:pt x="2" y="307"/>
                      <a:pt x="3" y="316"/>
                      <a:pt x="2" y="324"/>
                    </a:cubicBezTo>
                    <a:cubicBezTo>
                      <a:pt x="2" y="327"/>
                      <a:pt x="1" y="329"/>
                      <a:pt x="0" y="332"/>
                    </a:cubicBezTo>
                    <a:cubicBezTo>
                      <a:pt x="5" y="330"/>
                      <a:pt x="10" y="329"/>
                      <a:pt x="15" y="328"/>
                    </a:cubicBezTo>
                    <a:cubicBezTo>
                      <a:pt x="62" y="319"/>
                      <a:pt x="90" y="359"/>
                      <a:pt x="87" y="403"/>
                    </a:cubicBezTo>
                    <a:cubicBezTo>
                      <a:pt x="86" y="423"/>
                      <a:pt x="78" y="442"/>
                      <a:pt x="74" y="462"/>
                    </a:cubicBezTo>
                    <a:cubicBezTo>
                      <a:pt x="69" y="483"/>
                      <a:pt x="55" y="497"/>
                      <a:pt x="53" y="518"/>
                    </a:cubicBezTo>
                    <a:cubicBezTo>
                      <a:pt x="49" y="557"/>
                      <a:pt x="67" y="602"/>
                      <a:pt x="97" y="627"/>
                    </a:cubicBezTo>
                    <a:cubicBezTo>
                      <a:pt x="104" y="633"/>
                      <a:pt x="113" y="638"/>
                      <a:pt x="120" y="644"/>
                    </a:cubicBezTo>
                    <a:cubicBezTo>
                      <a:pt x="133" y="654"/>
                      <a:pt x="131" y="654"/>
                      <a:pt x="148" y="656"/>
                    </a:cubicBezTo>
                    <a:cubicBezTo>
                      <a:pt x="162" y="657"/>
                      <a:pt x="173" y="661"/>
                      <a:pt x="184" y="666"/>
                    </a:cubicBezTo>
                    <a:cubicBezTo>
                      <a:pt x="191" y="660"/>
                      <a:pt x="199" y="656"/>
                      <a:pt x="207" y="656"/>
                    </a:cubicBezTo>
                    <a:cubicBezTo>
                      <a:pt x="230" y="655"/>
                      <a:pt x="232" y="660"/>
                      <a:pt x="223" y="629"/>
                    </a:cubicBezTo>
                    <a:cubicBezTo>
                      <a:pt x="214" y="598"/>
                      <a:pt x="205" y="556"/>
                      <a:pt x="233" y="532"/>
                    </a:cubicBezTo>
                    <a:cubicBezTo>
                      <a:pt x="261" y="507"/>
                      <a:pt x="316" y="476"/>
                      <a:pt x="350" y="464"/>
                    </a:cubicBezTo>
                    <a:cubicBezTo>
                      <a:pt x="384" y="451"/>
                      <a:pt x="451" y="445"/>
                      <a:pt x="477" y="442"/>
                    </a:cubicBezTo>
                    <a:cubicBezTo>
                      <a:pt x="502" y="440"/>
                      <a:pt x="518" y="433"/>
                      <a:pt x="540" y="439"/>
                    </a:cubicBezTo>
                    <a:cubicBezTo>
                      <a:pt x="563" y="445"/>
                      <a:pt x="567" y="459"/>
                      <a:pt x="596" y="465"/>
                    </a:cubicBezTo>
                    <a:cubicBezTo>
                      <a:pt x="603" y="466"/>
                      <a:pt x="613" y="467"/>
                      <a:pt x="620" y="469"/>
                    </a:cubicBezTo>
                    <a:cubicBezTo>
                      <a:pt x="629" y="472"/>
                      <a:pt x="629" y="475"/>
                      <a:pt x="632" y="483"/>
                    </a:cubicBezTo>
                    <a:cubicBezTo>
                      <a:pt x="636" y="500"/>
                      <a:pt x="655" y="497"/>
                      <a:pt x="660" y="514"/>
                    </a:cubicBezTo>
                    <a:cubicBezTo>
                      <a:pt x="663" y="526"/>
                      <a:pt x="664" y="538"/>
                      <a:pt x="670" y="549"/>
                    </a:cubicBezTo>
                    <a:cubicBezTo>
                      <a:pt x="674" y="559"/>
                      <a:pt x="682" y="563"/>
                      <a:pt x="688" y="570"/>
                    </a:cubicBezTo>
                    <a:cubicBezTo>
                      <a:pt x="701" y="585"/>
                      <a:pt x="696" y="608"/>
                      <a:pt x="693" y="625"/>
                    </a:cubicBezTo>
                    <a:cubicBezTo>
                      <a:pt x="691" y="636"/>
                      <a:pt x="686" y="646"/>
                      <a:pt x="685" y="657"/>
                    </a:cubicBezTo>
                    <a:cubicBezTo>
                      <a:pt x="684" y="668"/>
                      <a:pt x="686" y="670"/>
                      <a:pt x="697" y="672"/>
                    </a:cubicBezTo>
                    <a:cubicBezTo>
                      <a:pt x="711" y="675"/>
                      <a:pt x="727" y="676"/>
                      <a:pt x="741" y="669"/>
                    </a:cubicBezTo>
                    <a:cubicBezTo>
                      <a:pt x="749" y="665"/>
                      <a:pt x="754" y="661"/>
                      <a:pt x="754" y="652"/>
                    </a:cubicBezTo>
                    <a:cubicBezTo>
                      <a:pt x="754" y="642"/>
                      <a:pt x="749" y="642"/>
                      <a:pt x="745" y="635"/>
                    </a:cubicBezTo>
                    <a:cubicBezTo>
                      <a:pt x="733" y="614"/>
                      <a:pt x="750" y="587"/>
                      <a:pt x="771" y="575"/>
                    </a:cubicBezTo>
                    <a:cubicBezTo>
                      <a:pt x="779" y="570"/>
                      <a:pt x="782" y="561"/>
                      <a:pt x="788" y="554"/>
                    </a:cubicBezTo>
                    <a:cubicBezTo>
                      <a:pt x="794" y="547"/>
                      <a:pt x="801" y="542"/>
                      <a:pt x="800" y="532"/>
                    </a:cubicBezTo>
                    <a:cubicBezTo>
                      <a:pt x="797" y="520"/>
                      <a:pt x="762" y="496"/>
                      <a:pt x="742" y="484"/>
                    </a:cubicBezTo>
                    <a:cubicBezTo>
                      <a:pt x="737" y="481"/>
                      <a:pt x="735" y="475"/>
                      <a:pt x="731" y="471"/>
                    </a:cubicBezTo>
                    <a:cubicBezTo>
                      <a:pt x="727" y="466"/>
                      <a:pt x="718" y="462"/>
                      <a:pt x="716" y="456"/>
                    </a:cubicBezTo>
                    <a:cubicBezTo>
                      <a:pt x="711" y="443"/>
                      <a:pt x="728" y="432"/>
                      <a:pt x="728" y="418"/>
                    </a:cubicBezTo>
                    <a:cubicBezTo>
                      <a:pt x="729" y="404"/>
                      <a:pt x="710" y="354"/>
                      <a:pt x="714" y="343"/>
                    </a:cubicBezTo>
                    <a:cubicBezTo>
                      <a:pt x="718" y="332"/>
                      <a:pt x="731" y="334"/>
                      <a:pt x="739" y="327"/>
                    </a:cubicBezTo>
                    <a:cubicBezTo>
                      <a:pt x="748" y="320"/>
                      <a:pt x="760" y="281"/>
                      <a:pt x="769" y="271"/>
                    </a:cubicBezTo>
                    <a:cubicBezTo>
                      <a:pt x="780" y="256"/>
                      <a:pt x="791" y="241"/>
                      <a:pt x="808" y="232"/>
                    </a:cubicBezTo>
                    <a:cubicBezTo>
                      <a:pt x="822" y="224"/>
                      <a:pt x="833" y="213"/>
                      <a:pt x="845" y="203"/>
                    </a:cubicBezTo>
                    <a:cubicBezTo>
                      <a:pt x="857" y="194"/>
                      <a:pt x="870" y="189"/>
                      <a:pt x="883" y="183"/>
                    </a:cubicBezTo>
                    <a:cubicBezTo>
                      <a:pt x="888" y="181"/>
                      <a:pt x="889" y="179"/>
                      <a:pt x="890" y="177"/>
                    </a:cubicBezTo>
                    <a:cubicBezTo>
                      <a:pt x="868" y="174"/>
                      <a:pt x="846" y="169"/>
                      <a:pt x="824" y="166"/>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66" name="Freeform 26">
                <a:extLst>
                  <a:ext uri="{FF2B5EF4-FFF2-40B4-BE49-F238E27FC236}">
                    <a16:creationId xmlns:a16="http://schemas.microsoft.com/office/drawing/2014/main" id="{2B064097-FB19-D9FF-CCD1-D766BE85EFE5}"/>
                  </a:ext>
                </a:extLst>
              </p:cNvPr>
              <p:cNvSpPr>
                <a:spLocks/>
              </p:cNvSpPr>
              <p:nvPr/>
            </p:nvSpPr>
            <p:spPr bwMode="auto">
              <a:xfrm>
                <a:off x="4739600" y="7154775"/>
                <a:ext cx="758966" cy="1208003"/>
              </a:xfrm>
              <a:custGeom>
                <a:avLst/>
                <a:gdLst>
                  <a:gd name="T0" fmla="*/ 1389 w 1439"/>
                  <a:gd name="T1" fmla="*/ 1282 h 2290"/>
                  <a:gd name="T2" fmla="*/ 1346 w 1439"/>
                  <a:gd name="T3" fmla="*/ 1148 h 2290"/>
                  <a:gd name="T4" fmla="*/ 1315 w 1439"/>
                  <a:gd name="T5" fmla="*/ 1075 h 2290"/>
                  <a:gd name="T6" fmla="*/ 1308 w 1439"/>
                  <a:gd name="T7" fmla="*/ 940 h 2290"/>
                  <a:gd name="T8" fmla="*/ 1356 w 1439"/>
                  <a:gd name="T9" fmla="*/ 863 h 2290"/>
                  <a:gd name="T10" fmla="*/ 1266 w 1439"/>
                  <a:gd name="T11" fmla="*/ 764 h 2290"/>
                  <a:gd name="T12" fmla="*/ 1198 w 1439"/>
                  <a:gd name="T13" fmla="*/ 784 h 2290"/>
                  <a:gd name="T14" fmla="*/ 1113 w 1439"/>
                  <a:gd name="T15" fmla="*/ 641 h 2290"/>
                  <a:gd name="T16" fmla="*/ 1152 w 1439"/>
                  <a:gd name="T17" fmla="*/ 531 h 2290"/>
                  <a:gd name="T18" fmla="*/ 1223 w 1439"/>
                  <a:gd name="T19" fmla="*/ 419 h 2290"/>
                  <a:gd name="T20" fmla="*/ 1415 w 1439"/>
                  <a:gd name="T21" fmla="*/ 355 h 2290"/>
                  <a:gd name="T22" fmla="*/ 1343 w 1439"/>
                  <a:gd name="T23" fmla="*/ 178 h 2290"/>
                  <a:gd name="T24" fmla="*/ 1300 w 1439"/>
                  <a:gd name="T25" fmla="*/ 122 h 2290"/>
                  <a:gd name="T26" fmla="*/ 1256 w 1439"/>
                  <a:gd name="T27" fmla="*/ 1 h 2290"/>
                  <a:gd name="T28" fmla="*/ 1073 w 1439"/>
                  <a:gd name="T29" fmla="*/ 100 h 2290"/>
                  <a:gd name="T30" fmla="*/ 919 w 1439"/>
                  <a:gd name="T31" fmla="*/ 202 h 2290"/>
                  <a:gd name="T32" fmla="*/ 786 w 1439"/>
                  <a:gd name="T33" fmla="*/ 273 h 2290"/>
                  <a:gd name="T34" fmla="*/ 712 w 1439"/>
                  <a:gd name="T35" fmla="*/ 145 h 2290"/>
                  <a:gd name="T36" fmla="*/ 544 w 1439"/>
                  <a:gd name="T37" fmla="*/ 240 h 2290"/>
                  <a:gd name="T38" fmla="*/ 455 w 1439"/>
                  <a:gd name="T39" fmla="*/ 334 h 2290"/>
                  <a:gd name="T40" fmla="*/ 452 w 1439"/>
                  <a:gd name="T41" fmla="*/ 521 h 2290"/>
                  <a:gd name="T42" fmla="*/ 385 w 1439"/>
                  <a:gd name="T43" fmla="*/ 608 h 2290"/>
                  <a:gd name="T44" fmla="*/ 355 w 1439"/>
                  <a:gd name="T45" fmla="*/ 692 h 2290"/>
                  <a:gd name="T46" fmla="*/ 321 w 1439"/>
                  <a:gd name="T47" fmla="*/ 825 h 2290"/>
                  <a:gd name="T48" fmla="*/ 280 w 1439"/>
                  <a:gd name="T49" fmla="*/ 997 h 2290"/>
                  <a:gd name="T50" fmla="*/ 256 w 1439"/>
                  <a:gd name="T51" fmla="*/ 1137 h 2290"/>
                  <a:gd name="T52" fmla="*/ 253 w 1439"/>
                  <a:gd name="T53" fmla="*/ 1306 h 2290"/>
                  <a:gd name="T54" fmla="*/ 153 w 1439"/>
                  <a:gd name="T55" fmla="*/ 1416 h 2290"/>
                  <a:gd name="T56" fmla="*/ 23 w 1439"/>
                  <a:gd name="T57" fmla="*/ 1487 h 2290"/>
                  <a:gd name="T58" fmla="*/ 181 w 1439"/>
                  <a:gd name="T59" fmla="*/ 1622 h 2290"/>
                  <a:gd name="T60" fmla="*/ 270 w 1439"/>
                  <a:gd name="T61" fmla="*/ 1801 h 2290"/>
                  <a:gd name="T62" fmla="*/ 298 w 1439"/>
                  <a:gd name="T63" fmla="*/ 1970 h 2290"/>
                  <a:gd name="T64" fmla="*/ 296 w 1439"/>
                  <a:gd name="T65" fmla="*/ 2098 h 2290"/>
                  <a:gd name="T66" fmla="*/ 244 w 1439"/>
                  <a:gd name="T67" fmla="*/ 2220 h 2290"/>
                  <a:gd name="T68" fmla="*/ 342 w 1439"/>
                  <a:gd name="T69" fmla="*/ 2248 h 2290"/>
                  <a:gd name="T70" fmla="*/ 544 w 1439"/>
                  <a:gd name="T71" fmla="*/ 2245 h 2290"/>
                  <a:gd name="T72" fmla="*/ 728 w 1439"/>
                  <a:gd name="T73" fmla="*/ 2121 h 2290"/>
                  <a:gd name="T74" fmla="*/ 852 w 1439"/>
                  <a:gd name="T75" fmla="*/ 2011 h 2290"/>
                  <a:gd name="T76" fmla="*/ 866 w 1439"/>
                  <a:gd name="T77" fmla="*/ 1915 h 2290"/>
                  <a:gd name="T78" fmla="*/ 914 w 1439"/>
                  <a:gd name="T79" fmla="*/ 1770 h 2290"/>
                  <a:gd name="T80" fmla="*/ 907 w 1439"/>
                  <a:gd name="T81" fmla="*/ 1681 h 2290"/>
                  <a:gd name="T82" fmla="*/ 906 w 1439"/>
                  <a:gd name="T83" fmla="*/ 1554 h 2290"/>
                  <a:gd name="T84" fmla="*/ 946 w 1439"/>
                  <a:gd name="T85" fmla="*/ 1428 h 2290"/>
                  <a:gd name="T86" fmla="*/ 1040 w 1439"/>
                  <a:gd name="T87" fmla="*/ 1382 h 2290"/>
                  <a:gd name="T88" fmla="*/ 1159 w 1439"/>
                  <a:gd name="T89" fmla="*/ 1394 h 2290"/>
                  <a:gd name="T90" fmla="*/ 1280 w 1439"/>
                  <a:gd name="T91" fmla="*/ 1383 h 2290"/>
                  <a:gd name="T92" fmla="*/ 1389 w 1439"/>
                  <a:gd name="T93" fmla="*/ 1429 h 22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439" h="2290">
                    <a:moveTo>
                      <a:pt x="1435" y="1386"/>
                    </a:moveTo>
                    <a:cubicBezTo>
                      <a:pt x="1432" y="1379"/>
                      <a:pt x="1439" y="1361"/>
                      <a:pt x="1437" y="1351"/>
                    </a:cubicBezTo>
                    <a:cubicBezTo>
                      <a:pt x="1432" y="1319"/>
                      <a:pt x="1408" y="1306"/>
                      <a:pt x="1389" y="1282"/>
                    </a:cubicBezTo>
                    <a:cubicBezTo>
                      <a:pt x="1382" y="1273"/>
                      <a:pt x="1357" y="1260"/>
                      <a:pt x="1353" y="1254"/>
                    </a:cubicBezTo>
                    <a:cubicBezTo>
                      <a:pt x="1348" y="1245"/>
                      <a:pt x="1351" y="1229"/>
                      <a:pt x="1348" y="1219"/>
                    </a:cubicBezTo>
                    <a:cubicBezTo>
                      <a:pt x="1343" y="1204"/>
                      <a:pt x="1319" y="1158"/>
                      <a:pt x="1346" y="1148"/>
                    </a:cubicBezTo>
                    <a:cubicBezTo>
                      <a:pt x="1335" y="1143"/>
                      <a:pt x="1337" y="1125"/>
                      <a:pt x="1328" y="1116"/>
                    </a:cubicBezTo>
                    <a:cubicBezTo>
                      <a:pt x="1318" y="1106"/>
                      <a:pt x="1295" y="1111"/>
                      <a:pt x="1292" y="1093"/>
                    </a:cubicBezTo>
                    <a:cubicBezTo>
                      <a:pt x="1288" y="1072"/>
                      <a:pt x="1303" y="1080"/>
                      <a:pt x="1315" y="1075"/>
                    </a:cubicBezTo>
                    <a:cubicBezTo>
                      <a:pt x="1334" y="1068"/>
                      <a:pt x="1330" y="1078"/>
                      <a:pt x="1336" y="1058"/>
                    </a:cubicBezTo>
                    <a:cubicBezTo>
                      <a:pt x="1343" y="1031"/>
                      <a:pt x="1324" y="1002"/>
                      <a:pt x="1316" y="978"/>
                    </a:cubicBezTo>
                    <a:cubicBezTo>
                      <a:pt x="1312" y="967"/>
                      <a:pt x="1306" y="952"/>
                      <a:pt x="1308" y="940"/>
                    </a:cubicBezTo>
                    <a:cubicBezTo>
                      <a:pt x="1310" y="921"/>
                      <a:pt x="1307" y="927"/>
                      <a:pt x="1323" y="919"/>
                    </a:cubicBezTo>
                    <a:cubicBezTo>
                      <a:pt x="1336" y="913"/>
                      <a:pt x="1345" y="923"/>
                      <a:pt x="1354" y="907"/>
                    </a:cubicBezTo>
                    <a:cubicBezTo>
                      <a:pt x="1360" y="898"/>
                      <a:pt x="1357" y="873"/>
                      <a:pt x="1356" y="863"/>
                    </a:cubicBezTo>
                    <a:cubicBezTo>
                      <a:pt x="1355" y="839"/>
                      <a:pt x="1357" y="812"/>
                      <a:pt x="1354" y="788"/>
                    </a:cubicBezTo>
                    <a:cubicBezTo>
                      <a:pt x="1350" y="756"/>
                      <a:pt x="1324" y="745"/>
                      <a:pt x="1292" y="748"/>
                    </a:cubicBezTo>
                    <a:cubicBezTo>
                      <a:pt x="1269" y="751"/>
                      <a:pt x="1280" y="752"/>
                      <a:pt x="1266" y="764"/>
                    </a:cubicBezTo>
                    <a:cubicBezTo>
                      <a:pt x="1248" y="779"/>
                      <a:pt x="1255" y="775"/>
                      <a:pt x="1234" y="773"/>
                    </a:cubicBezTo>
                    <a:cubicBezTo>
                      <a:pt x="1227" y="772"/>
                      <a:pt x="1220" y="770"/>
                      <a:pt x="1213" y="771"/>
                    </a:cubicBezTo>
                    <a:cubicBezTo>
                      <a:pt x="1207" y="772"/>
                      <a:pt x="1201" y="783"/>
                      <a:pt x="1198" y="784"/>
                    </a:cubicBezTo>
                    <a:cubicBezTo>
                      <a:pt x="1181" y="784"/>
                      <a:pt x="1178" y="770"/>
                      <a:pt x="1165" y="761"/>
                    </a:cubicBezTo>
                    <a:cubicBezTo>
                      <a:pt x="1139" y="743"/>
                      <a:pt x="1108" y="760"/>
                      <a:pt x="1101" y="723"/>
                    </a:cubicBezTo>
                    <a:cubicBezTo>
                      <a:pt x="1095" y="695"/>
                      <a:pt x="1103" y="665"/>
                      <a:pt x="1113" y="641"/>
                    </a:cubicBezTo>
                    <a:cubicBezTo>
                      <a:pt x="1118" y="630"/>
                      <a:pt x="1128" y="613"/>
                      <a:pt x="1129" y="603"/>
                    </a:cubicBezTo>
                    <a:cubicBezTo>
                      <a:pt x="1130" y="589"/>
                      <a:pt x="1119" y="580"/>
                      <a:pt x="1121" y="567"/>
                    </a:cubicBezTo>
                    <a:cubicBezTo>
                      <a:pt x="1123" y="550"/>
                      <a:pt x="1144" y="542"/>
                      <a:pt x="1152" y="531"/>
                    </a:cubicBezTo>
                    <a:cubicBezTo>
                      <a:pt x="1161" y="519"/>
                      <a:pt x="1159" y="507"/>
                      <a:pt x="1167" y="495"/>
                    </a:cubicBezTo>
                    <a:cubicBezTo>
                      <a:pt x="1182" y="472"/>
                      <a:pt x="1231" y="487"/>
                      <a:pt x="1236" y="462"/>
                    </a:cubicBezTo>
                    <a:cubicBezTo>
                      <a:pt x="1239" y="447"/>
                      <a:pt x="1219" y="437"/>
                      <a:pt x="1223" y="419"/>
                    </a:cubicBezTo>
                    <a:cubicBezTo>
                      <a:pt x="1228" y="402"/>
                      <a:pt x="1235" y="403"/>
                      <a:pt x="1249" y="401"/>
                    </a:cubicBezTo>
                    <a:cubicBezTo>
                      <a:pt x="1275" y="396"/>
                      <a:pt x="1316" y="415"/>
                      <a:pt x="1323" y="380"/>
                    </a:cubicBezTo>
                    <a:cubicBezTo>
                      <a:pt x="1342" y="378"/>
                      <a:pt x="1396" y="375"/>
                      <a:pt x="1415" y="355"/>
                    </a:cubicBezTo>
                    <a:cubicBezTo>
                      <a:pt x="1373" y="355"/>
                      <a:pt x="1411" y="262"/>
                      <a:pt x="1407" y="240"/>
                    </a:cubicBezTo>
                    <a:cubicBezTo>
                      <a:pt x="1404" y="223"/>
                      <a:pt x="1396" y="209"/>
                      <a:pt x="1382" y="196"/>
                    </a:cubicBezTo>
                    <a:cubicBezTo>
                      <a:pt x="1370" y="185"/>
                      <a:pt x="1354" y="186"/>
                      <a:pt x="1343" y="178"/>
                    </a:cubicBezTo>
                    <a:cubicBezTo>
                      <a:pt x="1337" y="174"/>
                      <a:pt x="1336" y="163"/>
                      <a:pt x="1330" y="158"/>
                    </a:cubicBezTo>
                    <a:cubicBezTo>
                      <a:pt x="1325" y="154"/>
                      <a:pt x="1318" y="155"/>
                      <a:pt x="1313" y="152"/>
                    </a:cubicBezTo>
                    <a:cubicBezTo>
                      <a:pt x="1296" y="138"/>
                      <a:pt x="1299" y="144"/>
                      <a:pt x="1300" y="122"/>
                    </a:cubicBezTo>
                    <a:cubicBezTo>
                      <a:pt x="1301" y="104"/>
                      <a:pt x="1307" y="94"/>
                      <a:pt x="1300" y="73"/>
                    </a:cubicBezTo>
                    <a:cubicBezTo>
                      <a:pt x="1295" y="58"/>
                      <a:pt x="1287" y="44"/>
                      <a:pt x="1280" y="30"/>
                    </a:cubicBezTo>
                    <a:cubicBezTo>
                      <a:pt x="1273" y="14"/>
                      <a:pt x="1274" y="3"/>
                      <a:pt x="1256" y="1"/>
                    </a:cubicBezTo>
                    <a:cubicBezTo>
                      <a:pt x="1242" y="0"/>
                      <a:pt x="1224" y="8"/>
                      <a:pt x="1210" y="10"/>
                    </a:cubicBezTo>
                    <a:cubicBezTo>
                      <a:pt x="1181" y="13"/>
                      <a:pt x="1150" y="7"/>
                      <a:pt x="1124" y="22"/>
                    </a:cubicBezTo>
                    <a:cubicBezTo>
                      <a:pt x="1091" y="39"/>
                      <a:pt x="1094" y="75"/>
                      <a:pt x="1073" y="100"/>
                    </a:cubicBezTo>
                    <a:cubicBezTo>
                      <a:pt x="1057" y="120"/>
                      <a:pt x="1013" y="121"/>
                      <a:pt x="1001" y="145"/>
                    </a:cubicBezTo>
                    <a:cubicBezTo>
                      <a:pt x="993" y="160"/>
                      <a:pt x="1011" y="224"/>
                      <a:pt x="978" y="216"/>
                    </a:cubicBezTo>
                    <a:cubicBezTo>
                      <a:pt x="983" y="187"/>
                      <a:pt x="933" y="196"/>
                      <a:pt x="919" y="202"/>
                    </a:cubicBezTo>
                    <a:cubicBezTo>
                      <a:pt x="895" y="211"/>
                      <a:pt x="878" y="219"/>
                      <a:pt x="850" y="222"/>
                    </a:cubicBezTo>
                    <a:cubicBezTo>
                      <a:pt x="832" y="223"/>
                      <a:pt x="815" y="220"/>
                      <a:pt x="803" y="233"/>
                    </a:cubicBezTo>
                    <a:cubicBezTo>
                      <a:pt x="793" y="243"/>
                      <a:pt x="796" y="265"/>
                      <a:pt x="786" y="273"/>
                    </a:cubicBezTo>
                    <a:cubicBezTo>
                      <a:pt x="769" y="287"/>
                      <a:pt x="734" y="263"/>
                      <a:pt x="713" y="265"/>
                    </a:cubicBezTo>
                    <a:cubicBezTo>
                      <a:pt x="713" y="239"/>
                      <a:pt x="717" y="217"/>
                      <a:pt x="725" y="194"/>
                    </a:cubicBezTo>
                    <a:cubicBezTo>
                      <a:pt x="736" y="164"/>
                      <a:pt x="747" y="156"/>
                      <a:pt x="712" y="145"/>
                    </a:cubicBezTo>
                    <a:cubicBezTo>
                      <a:pt x="669" y="132"/>
                      <a:pt x="626" y="131"/>
                      <a:pt x="580" y="133"/>
                    </a:cubicBezTo>
                    <a:cubicBezTo>
                      <a:pt x="580" y="161"/>
                      <a:pt x="587" y="186"/>
                      <a:pt x="572" y="212"/>
                    </a:cubicBezTo>
                    <a:cubicBezTo>
                      <a:pt x="565" y="223"/>
                      <a:pt x="549" y="231"/>
                      <a:pt x="544" y="240"/>
                    </a:cubicBezTo>
                    <a:cubicBezTo>
                      <a:pt x="538" y="250"/>
                      <a:pt x="535" y="263"/>
                      <a:pt x="529" y="274"/>
                    </a:cubicBezTo>
                    <a:cubicBezTo>
                      <a:pt x="518" y="292"/>
                      <a:pt x="500" y="325"/>
                      <a:pt x="472" y="314"/>
                    </a:cubicBezTo>
                    <a:cubicBezTo>
                      <a:pt x="467" y="321"/>
                      <a:pt x="459" y="325"/>
                      <a:pt x="455" y="334"/>
                    </a:cubicBezTo>
                    <a:cubicBezTo>
                      <a:pt x="449" y="346"/>
                      <a:pt x="452" y="360"/>
                      <a:pt x="452" y="373"/>
                    </a:cubicBezTo>
                    <a:cubicBezTo>
                      <a:pt x="452" y="400"/>
                      <a:pt x="462" y="421"/>
                      <a:pt x="464" y="447"/>
                    </a:cubicBezTo>
                    <a:cubicBezTo>
                      <a:pt x="467" y="473"/>
                      <a:pt x="460" y="496"/>
                      <a:pt x="452" y="521"/>
                    </a:cubicBezTo>
                    <a:cubicBezTo>
                      <a:pt x="446" y="539"/>
                      <a:pt x="450" y="537"/>
                      <a:pt x="433" y="548"/>
                    </a:cubicBezTo>
                    <a:cubicBezTo>
                      <a:pt x="420" y="556"/>
                      <a:pt x="403" y="558"/>
                      <a:pt x="393" y="572"/>
                    </a:cubicBezTo>
                    <a:cubicBezTo>
                      <a:pt x="388" y="580"/>
                      <a:pt x="380" y="598"/>
                      <a:pt x="385" y="608"/>
                    </a:cubicBezTo>
                    <a:cubicBezTo>
                      <a:pt x="392" y="620"/>
                      <a:pt x="414" y="607"/>
                      <a:pt x="408" y="630"/>
                    </a:cubicBezTo>
                    <a:cubicBezTo>
                      <a:pt x="403" y="647"/>
                      <a:pt x="381" y="644"/>
                      <a:pt x="370" y="653"/>
                    </a:cubicBezTo>
                    <a:cubicBezTo>
                      <a:pt x="358" y="663"/>
                      <a:pt x="357" y="677"/>
                      <a:pt x="355" y="692"/>
                    </a:cubicBezTo>
                    <a:cubicBezTo>
                      <a:pt x="348" y="727"/>
                      <a:pt x="329" y="755"/>
                      <a:pt x="303" y="778"/>
                    </a:cubicBezTo>
                    <a:cubicBezTo>
                      <a:pt x="296" y="785"/>
                      <a:pt x="275" y="792"/>
                      <a:pt x="286" y="810"/>
                    </a:cubicBezTo>
                    <a:cubicBezTo>
                      <a:pt x="291" y="818"/>
                      <a:pt x="313" y="821"/>
                      <a:pt x="321" y="825"/>
                    </a:cubicBezTo>
                    <a:cubicBezTo>
                      <a:pt x="337" y="835"/>
                      <a:pt x="347" y="845"/>
                      <a:pt x="353" y="863"/>
                    </a:cubicBezTo>
                    <a:cubicBezTo>
                      <a:pt x="361" y="891"/>
                      <a:pt x="356" y="916"/>
                      <a:pt x="337" y="935"/>
                    </a:cubicBezTo>
                    <a:cubicBezTo>
                      <a:pt x="319" y="951"/>
                      <a:pt x="293" y="976"/>
                      <a:pt x="280" y="997"/>
                    </a:cubicBezTo>
                    <a:cubicBezTo>
                      <a:pt x="258" y="1034"/>
                      <a:pt x="305" y="1042"/>
                      <a:pt x="295" y="1071"/>
                    </a:cubicBezTo>
                    <a:cubicBezTo>
                      <a:pt x="291" y="1083"/>
                      <a:pt x="268" y="1087"/>
                      <a:pt x="260" y="1098"/>
                    </a:cubicBezTo>
                    <a:cubicBezTo>
                      <a:pt x="251" y="1111"/>
                      <a:pt x="251" y="1123"/>
                      <a:pt x="256" y="1137"/>
                    </a:cubicBezTo>
                    <a:cubicBezTo>
                      <a:pt x="264" y="1168"/>
                      <a:pt x="309" y="1178"/>
                      <a:pt x="313" y="1203"/>
                    </a:cubicBezTo>
                    <a:cubicBezTo>
                      <a:pt x="316" y="1221"/>
                      <a:pt x="294" y="1262"/>
                      <a:pt x="283" y="1274"/>
                    </a:cubicBezTo>
                    <a:cubicBezTo>
                      <a:pt x="274" y="1286"/>
                      <a:pt x="262" y="1296"/>
                      <a:pt x="253" y="1306"/>
                    </a:cubicBezTo>
                    <a:cubicBezTo>
                      <a:pt x="245" y="1315"/>
                      <a:pt x="240" y="1322"/>
                      <a:pt x="233" y="1333"/>
                    </a:cubicBezTo>
                    <a:cubicBezTo>
                      <a:pt x="217" y="1355"/>
                      <a:pt x="199" y="1378"/>
                      <a:pt x="179" y="1397"/>
                    </a:cubicBezTo>
                    <a:cubicBezTo>
                      <a:pt x="167" y="1408"/>
                      <a:pt x="171" y="1415"/>
                      <a:pt x="153" y="1416"/>
                    </a:cubicBezTo>
                    <a:cubicBezTo>
                      <a:pt x="119" y="1416"/>
                      <a:pt x="80" y="1378"/>
                      <a:pt x="62" y="1433"/>
                    </a:cubicBezTo>
                    <a:cubicBezTo>
                      <a:pt x="59" y="1443"/>
                      <a:pt x="65" y="1460"/>
                      <a:pt x="60" y="1469"/>
                    </a:cubicBezTo>
                    <a:cubicBezTo>
                      <a:pt x="51" y="1483"/>
                      <a:pt x="32" y="1474"/>
                      <a:pt x="23" y="1487"/>
                    </a:cubicBezTo>
                    <a:cubicBezTo>
                      <a:pt x="0" y="1517"/>
                      <a:pt x="46" y="1525"/>
                      <a:pt x="64" y="1530"/>
                    </a:cubicBezTo>
                    <a:cubicBezTo>
                      <a:pt x="89" y="1538"/>
                      <a:pt x="101" y="1556"/>
                      <a:pt x="127" y="1569"/>
                    </a:cubicBezTo>
                    <a:cubicBezTo>
                      <a:pt x="153" y="1581"/>
                      <a:pt x="166" y="1596"/>
                      <a:pt x="181" y="1622"/>
                    </a:cubicBezTo>
                    <a:cubicBezTo>
                      <a:pt x="194" y="1646"/>
                      <a:pt x="203" y="1666"/>
                      <a:pt x="223" y="1687"/>
                    </a:cubicBezTo>
                    <a:cubicBezTo>
                      <a:pt x="259" y="1722"/>
                      <a:pt x="235" y="1715"/>
                      <a:pt x="221" y="1752"/>
                    </a:cubicBezTo>
                    <a:cubicBezTo>
                      <a:pt x="207" y="1789"/>
                      <a:pt x="242" y="1796"/>
                      <a:pt x="270" y="1801"/>
                    </a:cubicBezTo>
                    <a:cubicBezTo>
                      <a:pt x="271" y="1835"/>
                      <a:pt x="274" y="1839"/>
                      <a:pt x="298" y="1862"/>
                    </a:cubicBezTo>
                    <a:cubicBezTo>
                      <a:pt x="313" y="1876"/>
                      <a:pt x="332" y="1898"/>
                      <a:pt x="329" y="1921"/>
                    </a:cubicBezTo>
                    <a:cubicBezTo>
                      <a:pt x="326" y="1942"/>
                      <a:pt x="295" y="1946"/>
                      <a:pt x="298" y="1970"/>
                    </a:cubicBezTo>
                    <a:cubicBezTo>
                      <a:pt x="302" y="1991"/>
                      <a:pt x="335" y="1992"/>
                      <a:pt x="334" y="2021"/>
                    </a:cubicBezTo>
                    <a:cubicBezTo>
                      <a:pt x="333" y="2048"/>
                      <a:pt x="314" y="2038"/>
                      <a:pt x="288" y="2039"/>
                    </a:cubicBezTo>
                    <a:cubicBezTo>
                      <a:pt x="285" y="2060"/>
                      <a:pt x="298" y="2079"/>
                      <a:pt x="296" y="2098"/>
                    </a:cubicBezTo>
                    <a:cubicBezTo>
                      <a:pt x="292" y="2123"/>
                      <a:pt x="261" y="2132"/>
                      <a:pt x="253" y="2156"/>
                    </a:cubicBezTo>
                    <a:cubicBezTo>
                      <a:pt x="250" y="2166"/>
                      <a:pt x="248" y="2180"/>
                      <a:pt x="246" y="2189"/>
                    </a:cubicBezTo>
                    <a:cubicBezTo>
                      <a:pt x="244" y="2202"/>
                      <a:pt x="235" y="2206"/>
                      <a:pt x="244" y="2220"/>
                    </a:cubicBezTo>
                    <a:cubicBezTo>
                      <a:pt x="248" y="2225"/>
                      <a:pt x="267" y="2229"/>
                      <a:pt x="273" y="2235"/>
                    </a:cubicBezTo>
                    <a:cubicBezTo>
                      <a:pt x="284" y="2246"/>
                      <a:pt x="279" y="2258"/>
                      <a:pt x="287" y="2268"/>
                    </a:cubicBezTo>
                    <a:cubicBezTo>
                      <a:pt x="304" y="2290"/>
                      <a:pt x="322" y="2254"/>
                      <a:pt x="342" y="2248"/>
                    </a:cubicBezTo>
                    <a:cubicBezTo>
                      <a:pt x="364" y="2240"/>
                      <a:pt x="395" y="2234"/>
                      <a:pt x="418" y="2236"/>
                    </a:cubicBezTo>
                    <a:cubicBezTo>
                      <a:pt x="450" y="2237"/>
                      <a:pt x="490" y="2248"/>
                      <a:pt x="524" y="2265"/>
                    </a:cubicBezTo>
                    <a:cubicBezTo>
                      <a:pt x="526" y="2257"/>
                      <a:pt x="531" y="2254"/>
                      <a:pt x="544" y="2245"/>
                    </a:cubicBezTo>
                    <a:cubicBezTo>
                      <a:pt x="555" y="2238"/>
                      <a:pt x="582" y="2228"/>
                      <a:pt x="587" y="2217"/>
                    </a:cubicBezTo>
                    <a:cubicBezTo>
                      <a:pt x="612" y="2225"/>
                      <a:pt x="638" y="2177"/>
                      <a:pt x="657" y="2164"/>
                    </a:cubicBezTo>
                    <a:cubicBezTo>
                      <a:pt x="679" y="2147"/>
                      <a:pt x="704" y="2135"/>
                      <a:pt x="728" y="2121"/>
                    </a:cubicBezTo>
                    <a:cubicBezTo>
                      <a:pt x="742" y="2113"/>
                      <a:pt x="759" y="2101"/>
                      <a:pt x="773" y="2097"/>
                    </a:cubicBezTo>
                    <a:cubicBezTo>
                      <a:pt x="797" y="2090"/>
                      <a:pt x="803" y="2101"/>
                      <a:pt x="820" y="2076"/>
                    </a:cubicBezTo>
                    <a:cubicBezTo>
                      <a:pt x="835" y="2054"/>
                      <a:pt x="861" y="2038"/>
                      <a:pt x="852" y="2011"/>
                    </a:cubicBezTo>
                    <a:cubicBezTo>
                      <a:pt x="847" y="1998"/>
                      <a:pt x="827" y="1985"/>
                      <a:pt x="827" y="1972"/>
                    </a:cubicBezTo>
                    <a:cubicBezTo>
                      <a:pt x="826" y="1954"/>
                      <a:pt x="834" y="1957"/>
                      <a:pt x="848" y="1947"/>
                    </a:cubicBezTo>
                    <a:cubicBezTo>
                      <a:pt x="862" y="1936"/>
                      <a:pt x="867" y="1935"/>
                      <a:pt x="866" y="1915"/>
                    </a:cubicBezTo>
                    <a:cubicBezTo>
                      <a:pt x="864" y="1896"/>
                      <a:pt x="856" y="1895"/>
                      <a:pt x="850" y="1878"/>
                    </a:cubicBezTo>
                    <a:cubicBezTo>
                      <a:pt x="843" y="1855"/>
                      <a:pt x="845" y="1825"/>
                      <a:pt x="865" y="1811"/>
                    </a:cubicBezTo>
                    <a:cubicBezTo>
                      <a:pt x="885" y="1796"/>
                      <a:pt x="906" y="1797"/>
                      <a:pt x="914" y="1770"/>
                    </a:cubicBezTo>
                    <a:cubicBezTo>
                      <a:pt x="916" y="1760"/>
                      <a:pt x="914" y="1748"/>
                      <a:pt x="917" y="1738"/>
                    </a:cubicBezTo>
                    <a:cubicBezTo>
                      <a:pt x="920" y="1729"/>
                      <a:pt x="927" y="1720"/>
                      <a:pt x="925" y="1709"/>
                    </a:cubicBezTo>
                    <a:cubicBezTo>
                      <a:pt x="923" y="1697"/>
                      <a:pt x="911" y="1690"/>
                      <a:pt x="907" y="1681"/>
                    </a:cubicBezTo>
                    <a:cubicBezTo>
                      <a:pt x="903" y="1672"/>
                      <a:pt x="901" y="1657"/>
                      <a:pt x="900" y="1648"/>
                    </a:cubicBezTo>
                    <a:cubicBezTo>
                      <a:pt x="898" y="1615"/>
                      <a:pt x="919" y="1616"/>
                      <a:pt x="935" y="1594"/>
                    </a:cubicBezTo>
                    <a:cubicBezTo>
                      <a:pt x="957" y="1565"/>
                      <a:pt x="918" y="1569"/>
                      <a:pt x="906" y="1554"/>
                    </a:cubicBezTo>
                    <a:cubicBezTo>
                      <a:pt x="903" y="1551"/>
                      <a:pt x="898" y="1531"/>
                      <a:pt x="898" y="1525"/>
                    </a:cubicBezTo>
                    <a:cubicBezTo>
                      <a:pt x="897" y="1508"/>
                      <a:pt x="910" y="1505"/>
                      <a:pt x="918" y="1493"/>
                    </a:cubicBezTo>
                    <a:cubicBezTo>
                      <a:pt x="928" y="1477"/>
                      <a:pt x="927" y="1434"/>
                      <a:pt x="946" y="1428"/>
                    </a:cubicBezTo>
                    <a:cubicBezTo>
                      <a:pt x="969" y="1420"/>
                      <a:pt x="984" y="1459"/>
                      <a:pt x="1007" y="1439"/>
                    </a:cubicBezTo>
                    <a:cubicBezTo>
                      <a:pt x="1017" y="1430"/>
                      <a:pt x="1014" y="1420"/>
                      <a:pt x="1017" y="1409"/>
                    </a:cubicBezTo>
                    <a:cubicBezTo>
                      <a:pt x="1022" y="1392"/>
                      <a:pt x="1026" y="1393"/>
                      <a:pt x="1040" y="1382"/>
                    </a:cubicBezTo>
                    <a:cubicBezTo>
                      <a:pt x="1058" y="1368"/>
                      <a:pt x="1061" y="1342"/>
                      <a:pt x="1083" y="1332"/>
                    </a:cubicBezTo>
                    <a:cubicBezTo>
                      <a:pt x="1098" y="1324"/>
                      <a:pt x="1132" y="1330"/>
                      <a:pt x="1147" y="1339"/>
                    </a:cubicBezTo>
                    <a:cubicBezTo>
                      <a:pt x="1173" y="1354"/>
                      <a:pt x="1148" y="1375"/>
                      <a:pt x="1159" y="1394"/>
                    </a:cubicBezTo>
                    <a:cubicBezTo>
                      <a:pt x="1163" y="1400"/>
                      <a:pt x="1184" y="1407"/>
                      <a:pt x="1191" y="1406"/>
                    </a:cubicBezTo>
                    <a:cubicBezTo>
                      <a:pt x="1207" y="1405"/>
                      <a:pt x="1202" y="1392"/>
                      <a:pt x="1211" y="1385"/>
                    </a:cubicBezTo>
                    <a:cubicBezTo>
                      <a:pt x="1225" y="1373"/>
                      <a:pt x="1263" y="1381"/>
                      <a:pt x="1280" y="1383"/>
                    </a:cubicBezTo>
                    <a:cubicBezTo>
                      <a:pt x="1294" y="1385"/>
                      <a:pt x="1302" y="1390"/>
                      <a:pt x="1312" y="1397"/>
                    </a:cubicBezTo>
                    <a:cubicBezTo>
                      <a:pt x="1324" y="1405"/>
                      <a:pt x="1325" y="1412"/>
                      <a:pt x="1333" y="1421"/>
                    </a:cubicBezTo>
                    <a:cubicBezTo>
                      <a:pt x="1347" y="1436"/>
                      <a:pt x="1371" y="1442"/>
                      <a:pt x="1389" y="1429"/>
                    </a:cubicBezTo>
                    <a:cubicBezTo>
                      <a:pt x="1405" y="1417"/>
                      <a:pt x="1418" y="1398"/>
                      <a:pt x="1438" y="1389"/>
                    </a:cubicBezTo>
                    <a:cubicBezTo>
                      <a:pt x="1437" y="1388"/>
                      <a:pt x="1436" y="1388"/>
                      <a:pt x="1435" y="1386"/>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67" name="Freeform 27">
                <a:extLst>
                  <a:ext uri="{FF2B5EF4-FFF2-40B4-BE49-F238E27FC236}">
                    <a16:creationId xmlns:a16="http://schemas.microsoft.com/office/drawing/2014/main" id="{C5411807-F997-B989-6A63-71A7F5F52950}"/>
                  </a:ext>
                </a:extLst>
              </p:cNvPr>
              <p:cNvSpPr>
                <a:spLocks/>
              </p:cNvSpPr>
              <p:nvPr/>
            </p:nvSpPr>
            <p:spPr bwMode="auto">
              <a:xfrm>
                <a:off x="4461155" y="7184921"/>
                <a:ext cx="527412" cy="460426"/>
              </a:xfrm>
              <a:custGeom>
                <a:avLst/>
                <a:gdLst>
                  <a:gd name="T0" fmla="*/ 983 w 1000"/>
                  <a:gd name="T1" fmla="*/ 277 h 873"/>
                  <a:gd name="T2" fmla="*/ 997 w 1000"/>
                  <a:gd name="T3" fmla="*/ 256 h 873"/>
                  <a:gd name="T4" fmla="*/ 949 w 1000"/>
                  <a:gd name="T5" fmla="*/ 129 h 873"/>
                  <a:gd name="T6" fmla="*/ 895 w 1000"/>
                  <a:gd name="T7" fmla="*/ 35 h 873"/>
                  <a:gd name="T8" fmla="*/ 862 w 1000"/>
                  <a:gd name="T9" fmla="*/ 2 h 873"/>
                  <a:gd name="T10" fmla="*/ 653 w 1000"/>
                  <a:gd name="T11" fmla="*/ 70 h 873"/>
                  <a:gd name="T12" fmla="*/ 636 w 1000"/>
                  <a:gd name="T13" fmla="*/ 184 h 873"/>
                  <a:gd name="T14" fmla="*/ 545 w 1000"/>
                  <a:gd name="T15" fmla="*/ 273 h 873"/>
                  <a:gd name="T16" fmla="*/ 375 w 1000"/>
                  <a:gd name="T17" fmla="*/ 264 h 873"/>
                  <a:gd name="T18" fmla="*/ 236 w 1000"/>
                  <a:gd name="T19" fmla="*/ 180 h 873"/>
                  <a:gd name="T20" fmla="*/ 250 w 1000"/>
                  <a:gd name="T21" fmla="*/ 90 h 873"/>
                  <a:gd name="T22" fmla="*/ 275 w 1000"/>
                  <a:gd name="T23" fmla="*/ 16 h 873"/>
                  <a:gd name="T24" fmla="*/ 213 w 1000"/>
                  <a:gd name="T25" fmla="*/ 16 h 873"/>
                  <a:gd name="T26" fmla="*/ 173 w 1000"/>
                  <a:gd name="T27" fmla="*/ 30 h 873"/>
                  <a:gd name="T28" fmla="*/ 116 w 1000"/>
                  <a:gd name="T29" fmla="*/ 78 h 873"/>
                  <a:gd name="T30" fmla="*/ 90 w 1000"/>
                  <a:gd name="T31" fmla="*/ 158 h 873"/>
                  <a:gd name="T32" fmla="*/ 65 w 1000"/>
                  <a:gd name="T33" fmla="*/ 290 h 873"/>
                  <a:gd name="T34" fmla="*/ 34 w 1000"/>
                  <a:gd name="T35" fmla="*/ 356 h 873"/>
                  <a:gd name="T36" fmla="*/ 19 w 1000"/>
                  <a:gd name="T37" fmla="*/ 432 h 873"/>
                  <a:gd name="T38" fmla="*/ 37 w 1000"/>
                  <a:gd name="T39" fmla="*/ 556 h 873"/>
                  <a:gd name="T40" fmla="*/ 26 w 1000"/>
                  <a:gd name="T41" fmla="*/ 638 h 873"/>
                  <a:gd name="T42" fmla="*/ 1 w 1000"/>
                  <a:gd name="T43" fmla="*/ 695 h 873"/>
                  <a:gd name="T44" fmla="*/ 35 w 1000"/>
                  <a:gd name="T45" fmla="*/ 761 h 873"/>
                  <a:gd name="T46" fmla="*/ 17 w 1000"/>
                  <a:gd name="T47" fmla="*/ 798 h 873"/>
                  <a:gd name="T48" fmla="*/ 29 w 1000"/>
                  <a:gd name="T49" fmla="*/ 851 h 873"/>
                  <a:gd name="T50" fmla="*/ 111 w 1000"/>
                  <a:gd name="T51" fmla="*/ 778 h 873"/>
                  <a:gd name="T52" fmla="*/ 195 w 1000"/>
                  <a:gd name="T53" fmla="*/ 872 h 873"/>
                  <a:gd name="T54" fmla="*/ 291 w 1000"/>
                  <a:gd name="T55" fmla="*/ 788 h 873"/>
                  <a:gd name="T56" fmla="*/ 336 w 1000"/>
                  <a:gd name="T57" fmla="*/ 719 h 873"/>
                  <a:gd name="T58" fmla="*/ 440 w 1000"/>
                  <a:gd name="T59" fmla="*/ 671 h 873"/>
                  <a:gd name="T60" fmla="*/ 543 w 1000"/>
                  <a:gd name="T61" fmla="*/ 688 h 873"/>
                  <a:gd name="T62" fmla="*/ 652 w 1000"/>
                  <a:gd name="T63" fmla="*/ 698 h 873"/>
                  <a:gd name="T64" fmla="*/ 768 w 1000"/>
                  <a:gd name="T65" fmla="*/ 735 h 873"/>
                  <a:gd name="T66" fmla="*/ 831 w 1000"/>
                  <a:gd name="T67" fmla="*/ 721 h 873"/>
                  <a:gd name="T68" fmla="*/ 898 w 1000"/>
                  <a:gd name="T69" fmla="*/ 596 h 873"/>
                  <a:gd name="T70" fmla="*/ 913 w 1000"/>
                  <a:gd name="T71" fmla="*/ 551 h 873"/>
                  <a:gd name="T72" fmla="*/ 961 w 1000"/>
                  <a:gd name="T73" fmla="*/ 491 h 873"/>
                  <a:gd name="T74" fmla="*/ 992 w 1000"/>
                  <a:gd name="T75" fmla="*/ 390 h 8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00" h="873">
                    <a:moveTo>
                      <a:pt x="980" y="316"/>
                    </a:moveTo>
                    <a:cubicBezTo>
                      <a:pt x="980" y="303"/>
                      <a:pt x="977" y="289"/>
                      <a:pt x="983" y="277"/>
                    </a:cubicBezTo>
                    <a:cubicBezTo>
                      <a:pt x="987" y="268"/>
                      <a:pt x="995" y="264"/>
                      <a:pt x="1000" y="257"/>
                    </a:cubicBezTo>
                    <a:cubicBezTo>
                      <a:pt x="999" y="257"/>
                      <a:pt x="998" y="257"/>
                      <a:pt x="997" y="256"/>
                    </a:cubicBezTo>
                    <a:cubicBezTo>
                      <a:pt x="973" y="244"/>
                      <a:pt x="979" y="211"/>
                      <a:pt x="972" y="190"/>
                    </a:cubicBezTo>
                    <a:cubicBezTo>
                      <a:pt x="964" y="167"/>
                      <a:pt x="952" y="155"/>
                      <a:pt x="949" y="129"/>
                    </a:cubicBezTo>
                    <a:cubicBezTo>
                      <a:pt x="947" y="108"/>
                      <a:pt x="952" y="86"/>
                      <a:pt x="946" y="66"/>
                    </a:cubicBezTo>
                    <a:cubicBezTo>
                      <a:pt x="937" y="31"/>
                      <a:pt x="920" y="49"/>
                      <a:pt x="895" y="35"/>
                    </a:cubicBezTo>
                    <a:cubicBezTo>
                      <a:pt x="883" y="28"/>
                      <a:pt x="877" y="13"/>
                      <a:pt x="869" y="0"/>
                    </a:cubicBezTo>
                    <a:cubicBezTo>
                      <a:pt x="867" y="0"/>
                      <a:pt x="864" y="1"/>
                      <a:pt x="862" y="2"/>
                    </a:cubicBezTo>
                    <a:cubicBezTo>
                      <a:pt x="804" y="16"/>
                      <a:pt x="798" y="16"/>
                      <a:pt x="756" y="24"/>
                    </a:cubicBezTo>
                    <a:cubicBezTo>
                      <a:pt x="715" y="32"/>
                      <a:pt x="676" y="49"/>
                      <a:pt x="653" y="70"/>
                    </a:cubicBezTo>
                    <a:cubicBezTo>
                      <a:pt x="631" y="91"/>
                      <a:pt x="647" y="111"/>
                      <a:pt x="647" y="130"/>
                    </a:cubicBezTo>
                    <a:cubicBezTo>
                      <a:pt x="647" y="149"/>
                      <a:pt x="640" y="150"/>
                      <a:pt x="636" y="184"/>
                    </a:cubicBezTo>
                    <a:cubicBezTo>
                      <a:pt x="632" y="217"/>
                      <a:pt x="611" y="225"/>
                      <a:pt x="589" y="240"/>
                    </a:cubicBezTo>
                    <a:cubicBezTo>
                      <a:pt x="568" y="254"/>
                      <a:pt x="573" y="270"/>
                      <a:pt x="545" y="273"/>
                    </a:cubicBezTo>
                    <a:cubicBezTo>
                      <a:pt x="517" y="276"/>
                      <a:pt x="494" y="270"/>
                      <a:pt x="458" y="272"/>
                    </a:cubicBezTo>
                    <a:cubicBezTo>
                      <a:pt x="422" y="273"/>
                      <a:pt x="414" y="270"/>
                      <a:pt x="375" y="264"/>
                    </a:cubicBezTo>
                    <a:cubicBezTo>
                      <a:pt x="337" y="257"/>
                      <a:pt x="319" y="246"/>
                      <a:pt x="299" y="233"/>
                    </a:cubicBezTo>
                    <a:cubicBezTo>
                      <a:pt x="279" y="220"/>
                      <a:pt x="263" y="206"/>
                      <a:pt x="236" y="180"/>
                    </a:cubicBezTo>
                    <a:cubicBezTo>
                      <a:pt x="218" y="161"/>
                      <a:pt x="220" y="151"/>
                      <a:pt x="220" y="129"/>
                    </a:cubicBezTo>
                    <a:cubicBezTo>
                      <a:pt x="220" y="106"/>
                      <a:pt x="235" y="105"/>
                      <a:pt x="250" y="90"/>
                    </a:cubicBezTo>
                    <a:cubicBezTo>
                      <a:pt x="264" y="75"/>
                      <a:pt x="251" y="74"/>
                      <a:pt x="259" y="53"/>
                    </a:cubicBezTo>
                    <a:cubicBezTo>
                      <a:pt x="265" y="37"/>
                      <a:pt x="272" y="29"/>
                      <a:pt x="275" y="16"/>
                    </a:cubicBezTo>
                    <a:cubicBezTo>
                      <a:pt x="262" y="12"/>
                      <a:pt x="243" y="13"/>
                      <a:pt x="231" y="13"/>
                    </a:cubicBezTo>
                    <a:cubicBezTo>
                      <a:pt x="223" y="13"/>
                      <a:pt x="218" y="12"/>
                      <a:pt x="213" y="16"/>
                    </a:cubicBezTo>
                    <a:cubicBezTo>
                      <a:pt x="205" y="23"/>
                      <a:pt x="208" y="29"/>
                      <a:pt x="194" y="31"/>
                    </a:cubicBezTo>
                    <a:cubicBezTo>
                      <a:pt x="187" y="31"/>
                      <a:pt x="179" y="28"/>
                      <a:pt x="173" y="30"/>
                    </a:cubicBezTo>
                    <a:cubicBezTo>
                      <a:pt x="165" y="32"/>
                      <a:pt x="158" y="41"/>
                      <a:pt x="151" y="45"/>
                    </a:cubicBezTo>
                    <a:cubicBezTo>
                      <a:pt x="136" y="54"/>
                      <a:pt x="125" y="63"/>
                      <a:pt x="116" y="78"/>
                    </a:cubicBezTo>
                    <a:cubicBezTo>
                      <a:pt x="108" y="91"/>
                      <a:pt x="104" y="104"/>
                      <a:pt x="104" y="118"/>
                    </a:cubicBezTo>
                    <a:cubicBezTo>
                      <a:pt x="104" y="135"/>
                      <a:pt x="94" y="143"/>
                      <a:pt x="90" y="158"/>
                    </a:cubicBezTo>
                    <a:cubicBezTo>
                      <a:pt x="83" y="188"/>
                      <a:pt x="75" y="213"/>
                      <a:pt x="76" y="243"/>
                    </a:cubicBezTo>
                    <a:cubicBezTo>
                      <a:pt x="77" y="259"/>
                      <a:pt x="76" y="279"/>
                      <a:pt x="65" y="290"/>
                    </a:cubicBezTo>
                    <a:cubicBezTo>
                      <a:pt x="55" y="300"/>
                      <a:pt x="35" y="298"/>
                      <a:pt x="28" y="310"/>
                    </a:cubicBezTo>
                    <a:cubicBezTo>
                      <a:pt x="19" y="325"/>
                      <a:pt x="25" y="345"/>
                      <a:pt x="34" y="356"/>
                    </a:cubicBezTo>
                    <a:cubicBezTo>
                      <a:pt x="44" y="369"/>
                      <a:pt x="48" y="383"/>
                      <a:pt x="47" y="400"/>
                    </a:cubicBezTo>
                    <a:cubicBezTo>
                      <a:pt x="45" y="418"/>
                      <a:pt x="30" y="420"/>
                      <a:pt x="19" y="432"/>
                    </a:cubicBezTo>
                    <a:cubicBezTo>
                      <a:pt x="7" y="444"/>
                      <a:pt x="12" y="457"/>
                      <a:pt x="14" y="471"/>
                    </a:cubicBezTo>
                    <a:cubicBezTo>
                      <a:pt x="19" y="500"/>
                      <a:pt x="37" y="524"/>
                      <a:pt x="37" y="556"/>
                    </a:cubicBezTo>
                    <a:cubicBezTo>
                      <a:pt x="36" y="573"/>
                      <a:pt x="19" y="577"/>
                      <a:pt x="17" y="593"/>
                    </a:cubicBezTo>
                    <a:cubicBezTo>
                      <a:pt x="16" y="607"/>
                      <a:pt x="26" y="623"/>
                      <a:pt x="26" y="638"/>
                    </a:cubicBezTo>
                    <a:cubicBezTo>
                      <a:pt x="27" y="652"/>
                      <a:pt x="26" y="666"/>
                      <a:pt x="18" y="677"/>
                    </a:cubicBezTo>
                    <a:cubicBezTo>
                      <a:pt x="13" y="684"/>
                      <a:pt x="2" y="687"/>
                      <a:pt x="1" y="695"/>
                    </a:cubicBezTo>
                    <a:cubicBezTo>
                      <a:pt x="0" y="703"/>
                      <a:pt x="8" y="709"/>
                      <a:pt x="12" y="714"/>
                    </a:cubicBezTo>
                    <a:cubicBezTo>
                      <a:pt x="24" y="727"/>
                      <a:pt x="45" y="742"/>
                      <a:pt x="35" y="761"/>
                    </a:cubicBezTo>
                    <a:cubicBezTo>
                      <a:pt x="32" y="768"/>
                      <a:pt x="24" y="771"/>
                      <a:pt x="22" y="779"/>
                    </a:cubicBezTo>
                    <a:cubicBezTo>
                      <a:pt x="20" y="786"/>
                      <a:pt x="20" y="792"/>
                      <a:pt x="17" y="798"/>
                    </a:cubicBezTo>
                    <a:cubicBezTo>
                      <a:pt x="11" y="812"/>
                      <a:pt x="5" y="823"/>
                      <a:pt x="16" y="838"/>
                    </a:cubicBezTo>
                    <a:cubicBezTo>
                      <a:pt x="20" y="843"/>
                      <a:pt x="24" y="847"/>
                      <a:pt x="29" y="851"/>
                    </a:cubicBezTo>
                    <a:cubicBezTo>
                      <a:pt x="34" y="839"/>
                      <a:pt x="46" y="843"/>
                      <a:pt x="56" y="835"/>
                    </a:cubicBezTo>
                    <a:cubicBezTo>
                      <a:pt x="82" y="814"/>
                      <a:pt x="70" y="783"/>
                      <a:pt x="111" y="778"/>
                    </a:cubicBezTo>
                    <a:cubicBezTo>
                      <a:pt x="133" y="776"/>
                      <a:pt x="165" y="782"/>
                      <a:pt x="180" y="798"/>
                    </a:cubicBezTo>
                    <a:cubicBezTo>
                      <a:pt x="194" y="815"/>
                      <a:pt x="209" y="853"/>
                      <a:pt x="195" y="872"/>
                    </a:cubicBezTo>
                    <a:cubicBezTo>
                      <a:pt x="236" y="873"/>
                      <a:pt x="240" y="842"/>
                      <a:pt x="261" y="816"/>
                    </a:cubicBezTo>
                    <a:cubicBezTo>
                      <a:pt x="271" y="805"/>
                      <a:pt x="283" y="803"/>
                      <a:pt x="291" y="788"/>
                    </a:cubicBezTo>
                    <a:cubicBezTo>
                      <a:pt x="297" y="776"/>
                      <a:pt x="294" y="759"/>
                      <a:pt x="302" y="747"/>
                    </a:cubicBezTo>
                    <a:cubicBezTo>
                      <a:pt x="310" y="733"/>
                      <a:pt x="323" y="729"/>
                      <a:pt x="336" y="719"/>
                    </a:cubicBezTo>
                    <a:cubicBezTo>
                      <a:pt x="353" y="707"/>
                      <a:pt x="358" y="689"/>
                      <a:pt x="374" y="676"/>
                    </a:cubicBezTo>
                    <a:cubicBezTo>
                      <a:pt x="398" y="657"/>
                      <a:pt x="414" y="670"/>
                      <a:pt x="440" y="671"/>
                    </a:cubicBezTo>
                    <a:cubicBezTo>
                      <a:pt x="468" y="672"/>
                      <a:pt x="486" y="653"/>
                      <a:pt x="512" y="648"/>
                    </a:cubicBezTo>
                    <a:cubicBezTo>
                      <a:pt x="551" y="639"/>
                      <a:pt x="540" y="663"/>
                      <a:pt x="543" y="688"/>
                    </a:cubicBezTo>
                    <a:cubicBezTo>
                      <a:pt x="572" y="693"/>
                      <a:pt x="598" y="655"/>
                      <a:pt x="619" y="661"/>
                    </a:cubicBezTo>
                    <a:cubicBezTo>
                      <a:pt x="635" y="665"/>
                      <a:pt x="637" y="692"/>
                      <a:pt x="652" y="698"/>
                    </a:cubicBezTo>
                    <a:cubicBezTo>
                      <a:pt x="669" y="706"/>
                      <a:pt x="687" y="694"/>
                      <a:pt x="701" y="690"/>
                    </a:cubicBezTo>
                    <a:cubicBezTo>
                      <a:pt x="745" y="680"/>
                      <a:pt x="735" y="721"/>
                      <a:pt x="768" y="735"/>
                    </a:cubicBezTo>
                    <a:cubicBezTo>
                      <a:pt x="782" y="741"/>
                      <a:pt x="797" y="740"/>
                      <a:pt x="812" y="737"/>
                    </a:cubicBezTo>
                    <a:cubicBezTo>
                      <a:pt x="816" y="730"/>
                      <a:pt x="826" y="726"/>
                      <a:pt x="831" y="721"/>
                    </a:cubicBezTo>
                    <a:cubicBezTo>
                      <a:pt x="857" y="698"/>
                      <a:pt x="876" y="670"/>
                      <a:pt x="883" y="635"/>
                    </a:cubicBezTo>
                    <a:cubicBezTo>
                      <a:pt x="885" y="620"/>
                      <a:pt x="886" y="606"/>
                      <a:pt x="898" y="596"/>
                    </a:cubicBezTo>
                    <a:cubicBezTo>
                      <a:pt x="909" y="587"/>
                      <a:pt x="931" y="590"/>
                      <a:pt x="936" y="573"/>
                    </a:cubicBezTo>
                    <a:cubicBezTo>
                      <a:pt x="942" y="550"/>
                      <a:pt x="920" y="563"/>
                      <a:pt x="913" y="551"/>
                    </a:cubicBezTo>
                    <a:cubicBezTo>
                      <a:pt x="908" y="541"/>
                      <a:pt x="916" y="523"/>
                      <a:pt x="921" y="515"/>
                    </a:cubicBezTo>
                    <a:cubicBezTo>
                      <a:pt x="931" y="501"/>
                      <a:pt x="948" y="499"/>
                      <a:pt x="961" y="491"/>
                    </a:cubicBezTo>
                    <a:cubicBezTo>
                      <a:pt x="978" y="480"/>
                      <a:pt x="974" y="482"/>
                      <a:pt x="980" y="464"/>
                    </a:cubicBezTo>
                    <a:cubicBezTo>
                      <a:pt x="988" y="439"/>
                      <a:pt x="995" y="416"/>
                      <a:pt x="992" y="390"/>
                    </a:cubicBezTo>
                    <a:cubicBezTo>
                      <a:pt x="990" y="364"/>
                      <a:pt x="980" y="343"/>
                      <a:pt x="980" y="316"/>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68" name="Freeform 28">
                <a:extLst>
                  <a:ext uri="{FF2B5EF4-FFF2-40B4-BE49-F238E27FC236}">
                    <a16:creationId xmlns:a16="http://schemas.microsoft.com/office/drawing/2014/main" id="{21D56C90-1F0E-E4A0-F5E3-76835CEDCE44}"/>
                  </a:ext>
                </a:extLst>
              </p:cNvPr>
              <p:cNvSpPr>
                <a:spLocks/>
              </p:cNvSpPr>
              <p:nvPr/>
            </p:nvSpPr>
            <p:spPr bwMode="auto">
              <a:xfrm>
                <a:off x="4183830" y="6812028"/>
                <a:ext cx="600204" cy="975109"/>
              </a:xfrm>
              <a:custGeom>
                <a:avLst/>
                <a:gdLst>
                  <a:gd name="T0" fmla="*/ 543 w 1138"/>
                  <a:gd name="T1" fmla="*/ 1505 h 1849"/>
                  <a:gd name="T2" fmla="*/ 561 w 1138"/>
                  <a:gd name="T3" fmla="*/ 1468 h 1849"/>
                  <a:gd name="T4" fmla="*/ 527 w 1138"/>
                  <a:gd name="T5" fmla="*/ 1402 h 1849"/>
                  <a:gd name="T6" fmla="*/ 552 w 1138"/>
                  <a:gd name="T7" fmla="*/ 1345 h 1849"/>
                  <a:gd name="T8" fmla="*/ 563 w 1138"/>
                  <a:gd name="T9" fmla="*/ 1263 h 1849"/>
                  <a:gd name="T10" fmla="*/ 545 w 1138"/>
                  <a:gd name="T11" fmla="*/ 1139 h 1849"/>
                  <a:gd name="T12" fmla="*/ 560 w 1138"/>
                  <a:gd name="T13" fmla="*/ 1063 h 1849"/>
                  <a:gd name="T14" fmla="*/ 591 w 1138"/>
                  <a:gd name="T15" fmla="*/ 997 h 1849"/>
                  <a:gd name="T16" fmla="*/ 616 w 1138"/>
                  <a:gd name="T17" fmla="*/ 865 h 1849"/>
                  <a:gd name="T18" fmla="*/ 642 w 1138"/>
                  <a:gd name="T19" fmla="*/ 785 h 1849"/>
                  <a:gd name="T20" fmla="*/ 699 w 1138"/>
                  <a:gd name="T21" fmla="*/ 737 h 1849"/>
                  <a:gd name="T22" fmla="*/ 739 w 1138"/>
                  <a:gd name="T23" fmla="*/ 723 h 1849"/>
                  <a:gd name="T24" fmla="*/ 801 w 1138"/>
                  <a:gd name="T25" fmla="*/ 723 h 1849"/>
                  <a:gd name="T26" fmla="*/ 802 w 1138"/>
                  <a:gd name="T27" fmla="*/ 635 h 1849"/>
                  <a:gd name="T28" fmla="*/ 809 w 1138"/>
                  <a:gd name="T29" fmla="*/ 534 h 1849"/>
                  <a:gd name="T30" fmla="*/ 754 w 1138"/>
                  <a:gd name="T31" fmla="*/ 596 h 1849"/>
                  <a:gd name="T32" fmla="*/ 700 w 1138"/>
                  <a:gd name="T33" fmla="*/ 579 h 1849"/>
                  <a:gd name="T34" fmla="*/ 641 w 1138"/>
                  <a:gd name="T35" fmla="*/ 568 h 1849"/>
                  <a:gd name="T36" fmla="*/ 648 w 1138"/>
                  <a:gd name="T37" fmla="*/ 507 h 1849"/>
                  <a:gd name="T38" fmla="*/ 647 w 1138"/>
                  <a:gd name="T39" fmla="*/ 460 h 1849"/>
                  <a:gd name="T40" fmla="*/ 685 w 1138"/>
                  <a:gd name="T41" fmla="*/ 397 h 1849"/>
                  <a:gd name="T42" fmla="*/ 753 w 1138"/>
                  <a:gd name="T43" fmla="*/ 447 h 1849"/>
                  <a:gd name="T44" fmla="*/ 817 w 1138"/>
                  <a:gd name="T45" fmla="*/ 408 h 1849"/>
                  <a:gd name="T46" fmla="*/ 864 w 1138"/>
                  <a:gd name="T47" fmla="*/ 324 h 1849"/>
                  <a:gd name="T48" fmla="*/ 975 w 1138"/>
                  <a:gd name="T49" fmla="*/ 305 h 1849"/>
                  <a:gd name="T50" fmla="*/ 998 w 1138"/>
                  <a:gd name="T51" fmla="*/ 209 h 1849"/>
                  <a:gd name="T52" fmla="*/ 1032 w 1138"/>
                  <a:gd name="T53" fmla="*/ 121 h 1849"/>
                  <a:gd name="T54" fmla="*/ 1103 w 1138"/>
                  <a:gd name="T55" fmla="*/ 81 h 1849"/>
                  <a:gd name="T56" fmla="*/ 1067 w 1138"/>
                  <a:gd name="T57" fmla="*/ 8 h 1849"/>
                  <a:gd name="T58" fmla="*/ 916 w 1138"/>
                  <a:gd name="T59" fmla="*/ 43 h 1849"/>
                  <a:gd name="T60" fmla="*/ 703 w 1138"/>
                  <a:gd name="T61" fmla="*/ 165 h 1849"/>
                  <a:gd name="T62" fmla="*/ 573 w 1138"/>
                  <a:gd name="T63" fmla="*/ 186 h 1849"/>
                  <a:gd name="T64" fmla="*/ 484 w 1138"/>
                  <a:gd name="T65" fmla="*/ 309 h 1849"/>
                  <a:gd name="T66" fmla="*/ 452 w 1138"/>
                  <a:gd name="T67" fmla="*/ 369 h 1849"/>
                  <a:gd name="T68" fmla="*/ 426 w 1138"/>
                  <a:gd name="T69" fmla="*/ 474 h 1849"/>
                  <a:gd name="T70" fmla="*/ 475 w 1138"/>
                  <a:gd name="T71" fmla="*/ 508 h 1849"/>
                  <a:gd name="T72" fmla="*/ 500 w 1138"/>
                  <a:gd name="T73" fmla="*/ 661 h 1849"/>
                  <a:gd name="T74" fmla="*/ 502 w 1138"/>
                  <a:gd name="T75" fmla="*/ 748 h 1849"/>
                  <a:gd name="T76" fmla="*/ 498 w 1138"/>
                  <a:gd name="T77" fmla="*/ 898 h 1849"/>
                  <a:gd name="T78" fmla="*/ 187 w 1138"/>
                  <a:gd name="T79" fmla="*/ 1379 h 1849"/>
                  <a:gd name="T80" fmla="*/ 30 w 1138"/>
                  <a:gd name="T81" fmla="*/ 1516 h 1849"/>
                  <a:gd name="T82" fmla="*/ 26 w 1138"/>
                  <a:gd name="T83" fmla="*/ 1593 h 1849"/>
                  <a:gd name="T84" fmla="*/ 97 w 1138"/>
                  <a:gd name="T85" fmla="*/ 1720 h 1849"/>
                  <a:gd name="T86" fmla="*/ 202 w 1138"/>
                  <a:gd name="T87" fmla="*/ 1761 h 1849"/>
                  <a:gd name="T88" fmla="*/ 323 w 1138"/>
                  <a:gd name="T89" fmla="*/ 1750 h 1849"/>
                  <a:gd name="T90" fmla="*/ 379 w 1138"/>
                  <a:gd name="T91" fmla="*/ 1798 h 1849"/>
                  <a:gd name="T92" fmla="*/ 478 w 1138"/>
                  <a:gd name="T93" fmla="*/ 1825 h 1849"/>
                  <a:gd name="T94" fmla="*/ 511 w 1138"/>
                  <a:gd name="T95" fmla="*/ 1796 h 1849"/>
                  <a:gd name="T96" fmla="*/ 527 w 1138"/>
                  <a:gd name="T97" fmla="*/ 1720 h 1849"/>
                  <a:gd name="T98" fmla="*/ 586 w 1138"/>
                  <a:gd name="T99" fmla="*/ 1656 h 1849"/>
                  <a:gd name="T100" fmla="*/ 581 w 1138"/>
                  <a:gd name="T101" fmla="*/ 1592 h 1849"/>
                  <a:gd name="T102" fmla="*/ 555 w 1138"/>
                  <a:gd name="T103" fmla="*/ 1558 h 18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38" h="1849">
                    <a:moveTo>
                      <a:pt x="542" y="1545"/>
                    </a:moveTo>
                    <a:cubicBezTo>
                      <a:pt x="531" y="1530"/>
                      <a:pt x="537" y="1519"/>
                      <a:pt x="543" y="1505"/>
                    </a:cubicBezTo>
                    <a:cubicBezTo>
                      <a:pt x="546" y="1499"/>
                      <a:pt x="546" y="1493"/>
                      <a:pt x="548" y="1486"/>
                    </a:cubicBezTo>
                    <a:cubicBezTo>
                      <a:pt x="550" y="1478"/>
                      <a:pt x="558" y="1475"/>
                      <a:pt x="561" y="1468"/>
                    </a:cubicBezTo>
                    <a:cubicBezTo>
                      <a:pt x="571" y="1449"/>
                      <a:pt x="550" y="1434"/>
                      <a:pt x="538" y="1421"/>
                    </a:cubicBezTo>
                    <a:cubicBezTo>
                      <a:pt x="534" y="1416"/>
                      <a:pt x="526" y="1410"/>
                      <a:pt x="527" y="1402"/>
                    </a:cubicBezTo>
                    <a:cubicBezTo>
                      <a:pt x="528" y="1394"/>
                      <a:pt x="539" y="1391"/>
                      <a:pt x="544" y="1384"/>
                    </a:cubicBezTo>
                    <a:cubicBezTo>
                      <a:pt x="552" y="1373"/>
                      <a:pt x="553" y="1359"/>
                      <a:pt x="552" y="1345"/>
                    </a:cubicBezTo>
                    <a:cubicBezTo>
                      <a:pt x="552" y="1330"/>
                      <a:pt x="542" y="1314"/>
                      <a:pt x="543" y="1300"/>
                    </a:cubicBezTo>
                    <a:cubicBezTo>
                      <a:pt x="545" y="1284"/>
                      <a:pt x="562" y="1280"/>
                      <a:pt x="563" y="1263"/>
                    </a:cubicBezTo>
                    <a:cubicBezTo>
                      <a:pt x="563" y="1231"/>
                      <a:pt x="545" y="1207"/>
                      <a:pt x="540" y="1178"/>
                    </a:cubicBezTo>
                    <a:cubicBezTo>
                      <a:pt x="538" y="1164"/>
                      <a:pt x="533" y="1151"/>
                      <a:pt x="545" y="1139"/>
                    </a:cubicBezTo>
                    <a:cubicBezTo>
                      <a:pt x="556" y="1127"/>
                      <a:pt x="571" y="1125"/>
                      <a:pt x="573" y="1107"/>
                    </a:cubicBezTo>
                    <a:cubicBezTo>
                      <a:pt x="574" y="1090"/>
                      <a:pt x="570" y="1076"/>
                      <a:pt x="560" y="1063"/>
                    </a:cubicBezTo>
                    <a:cubicBezTo>
                      <a:pt x="551" y="1052"/>
                      <a:pt x="545" y="1032"/>
                      <a:pt x="554" y="1017"/>
                    </a:cubicBezTo>
                    <a:cubicBezTo>
                      <a:pt x="561" y="1005"/>
                      <a:pt x="581" y="1007"/>
                      <a:pt x="591" y="997"/>
                    </a:cubicBezTo>
                    <a:cubicBezTo>
                      <a:pt x="602" y="986"/>
                      <a:pt x="603" y="966"/>
                      <a:pt x="602" y="950"/>
                    </a:cubicBezTo>
                    <a:cubicBezTo>
                      <a:pt x="601" y="920"/>
                      <a:pt x="609" y="895"/>
                      <a:pt x="616" y="865"/>
                    </a:cubicBezTo>
                    <a:cubicBezTo>
                      <a:pt x="620" y="850"/>
                      <a:pt x="630" y="842"/>
                      <a:pt x="630" y="825"/>
                    </a:cubicBezTo>
                    <a:cubicBezTo>
                      <a:pt x="630" y="811"/>
                      <a:pt x="634" y="798"/>
                      <a:pt x="642" y="785"/>
                    </a:cubicBezTo>
                    <a:cubicBezTo>
                      <a:pt x="651" y="770"/>
                      <a:pt x="662" y="761"/>
                      <a:pt x="677" y="752"/>
                    </a:cubicBezTo>
                    <a:cubicBezTo>
                      <a:pt x="684" y="748"/>
                      <a:pt x="691" y="739"/>
                      <a:pt x="699" y="737"/>
                    </a:cubicBezTo>
                    <a:cubicBezTo>
                      <a:pt x="705" y="735"/>
                      <a:pt x="713" y="738"/>
                      <a:pt x="720" y="738"/>
                    </a:cubicBezTo>
                    <a:cubicBezTo>
                      <a:pt x="734" y="736"/>
                      <a:pt x="731" y="730"/>
                      <a:pt x="739" y="723"/>
                    </a:cubicBezTo>
                    <a:cubicBezTo>
                      <a:pt x="744" y="719"/>
                      <a:pt x="749" y="720"/>
                      <a:pt x="757" y="720"/>
                    </a:cubicBezTo>
                    <a:cubicBezTo>
                      <a:pt x="769" y="720"/>
                      <a:pt x="788" y="719"/>
                      <a:pt x="801" y="723"/>
                    </a:cubicBezTo>
                    <a:cubicBezTo>
                      <a:pt x="803" y="717"/>
                      <a:pt x="804" y="711"/>
                      <a:pt x="804" y="703"/>
                    </a:cubicBezTo>
                    <a:cubicBezTo>
                      <a:pt x="804" y="677"/>
                      <a:pt x="806" y="651"/>
                      <a:pt x="802" y="635"/>
                    </a:cubicBezTo>
                    <a:cubicBezTo>
                      <a:pt x="798" y="619"/>
                      <a:pt x="802" y="605"/>
                      <a:pt x="805" y="582"/>
                    </a:cubicBezTo>
                    <a:cubicBezTo>
                      <a:pt x="808" y="559"/>
                      <a:pt x="819" y="548"/>
                      <a:pt x="809" y="534"/>
                    </a:cubicBezTo>
                    <a:cubicBezTo>
                      <a:pt x="804" y="527"/>
                      <a:pt x="784" y="539"/>
                      <a:pt x="774" y="551"/>
                    </a:cubicBezTo>
                    <a:cubicBezTo>
                      <a:pt x="764" y="563"/>
                      <a:pt x="765" y="575"/>
                      <a:pt x="754" y="596"/>
                    </a:cubicBezTo>
                    <a:cubicBezTo>
                      <a:pt x="743" y="617"/>
                      <a:pt x="738" y="610"/>
                      <a:pt x="724" y="607"/>
                    </a:cubicBezTo>
                    <a:cubicBezTo>
                      <a:pt x="710" y="605"/>
                      <a:pt x="706" y="593"/>
                      <a:pt x="700" y="579"/>
                    </a:cubicBezTo>
                    <a:cubicBezTo>
                      <a:pt x="694" y="565"/>
                      <a:pt x="682" y="564"/>
                      <a:pt x="667" y="568"/>
                    </a:cubicBezTo>
                    <a:cubicBezTo>
                      <a:pt x="653" y="572"/>
                      <a:pt x="647" y="578"/>
                      <a:pt x="641" y="568"/>
                    </a:cubicBezTo>
                    <a:cubicBezTo>
                      <a:pt x="634" y="558"/>
                      <a:pt x="652" y="544"/>
                      <a:pt x="655" y="536"/>
                    </a:cubicBezTo>
                    <a:cubicBezTo>
                      <a:pt x="657" y="529"/>
                      <a:pt x="657" y="510"/>
                      <a:pt x="648" y="507"/>
                    </a:cubicBezTo>
                    <a:cubicBezTo>
                      <a:pt x="639" y="504"/>
                      <a:pt x="638" y="499"/>
                      <a:pt x="635" y="485"/>
                    </a:cubicBezTo>
                    <a:cubicBezTo>
                      <a:pt x="633" y="472"/>
                      <a:pt x="641" y="467"/>
                      <a:pt x="647" y="460"/>
                    </a:cubicBezTo>
                    <a:cubicBezTo>
                      <a:pt x="658" y="449"/>
                      <a:pt x="651" y="449"/>
                      <a:pt x="671" y="439"/>
                    </a:cubicBezTo>
                    <a:cubicBezTo>
                      <a:pt x="691" y="428"/>
                      <a:pt x="678" y="417"/>
                      <a:pt x="685" y="397"/>
                    </a:cubicBezTo>
                    <a:cubicBezTo>
                      <a:pt x="691" y="377"/>
                      <a:pt x="709" y="392"/>
                      <a:pt x="717" y="411"/>
                    </a:cubicBezTo>
                    <a:cubicBezTo>
                      <a:pt x="725" y="429"/>
                      <a:pt x="736" y="429"/>
                      <a:pt x="753" y="447"/>
                    </a:cubicBezTo>
                    <a:cubicBezTo>
                      <a:pt x="770" y="464"/>
                      <a:pt x="781" y="443"/>
                      <a:pt x="789" y="427"/>
                    </a:cubicBezTo>
                    <a:cubicBezTo>
                      <a:pt x="797" y="411"/>
                      <a:pt x="798" y="415"/>
                      <a:pt x="817" y="408"/>
                    </a:cubicBezTo>
                    <a:cubicBezTo>
                      <a:pt x="836" y="401"/>
                      <a:pt x="824" y="391"/>
                      <a:pt x="833" y="379"/>
                    </a:cubicBezTo>
                    <a:cubicBezTo>
                      <a:pt x="842" y="367"/>
                      <a:pt x="848" y="344"/>
                      <a:pt x="864" y="324"/>
                    </a:cubicBezTo>
                    <a:cubicBezTo>
                      <a:pt x="880" y="304"/>
                      <a:pt x="883" y="306"/>
                      <a:pt x="904" y="306"/>
                    </a:cubicBezTo>
                    <a:cubicBezTo>
                      <a:pt x="925" y="306"/>
                      <a:pt x="947" y="305"/>
                      <a:pt x="975" y="305"/>
                    </a:cubicBezTo>
                    <a:cubicBezTo>
                      <a:pt x="1003" y="305"/>
                      <a:pt x="1003" y="292"/>
                      <a:pt x="1018" y="264"/>
                    </a:cubicBezTo>
                    <a:cubicBezTo>
                      <a:pt x="1032" y="236"/>
                      <a:pt x="1006" y="226"/>
                      <a:pt x="998" y="209"/>
                    </a:cubicBezTo>
                    <a:cubicBezTo>
                      <a:pt x="989" y="192"/>
                      <a:pt x="994" y="182"/>
                      <a:pt x="1002" y="165"/>
                    </a:cubicBezTo>
                    <a:cubicBezTo>
                      <a:pt x="1010" y="147"/>
                      <a:pt x="1014" y="131"/>
                      <a:pt x="1032" y="121"/>
                    </a:cubicBezTo>
                    <a:cubicBezTo>
                      <a:pt x="1051" y="110"/>
                      <a:pt x="1084" y="122"/>
                      <a:pt x="1111" y="121"/>
                    </a:cubicBezTo>
                    <a:cubicBezTo>
                      <a:pt x="1138" y="119"/>
                      <a:pt x="1111" y="93"/>
                      <a:pt x="1103" y="81"/>
                    </a:cubicBezTo>
                    <a:cubicBezTo>
                      <a:pt x="1095" y="69"/>
                      <a:pt x="1103" y="57"/>
                      <a:pt x="1102" y="38"/>
                    </a:cubicBezTo>
                    <a:cubicBezTo>
                      <a:pt x="1100" y="19"/>
                      <a:pt x="1098" y="16"/>
                      <a:pt x="1067" y="8"/>
                    </a:cubicBezTo>
                    <a:cubicBezTo>
                      <a:pt x="1036" y="0"/>
                      <a:pt x="1011" y="7"/>
                      <a:pt x="991" y="16"/>
                    </a:cubicBezTo>
                    <a:cubicBezTo>
                      <a:pt x="971" y="26"/>
                      <a:pt x="957" y="41"/>
                      <a:pt x="916" y="43"/>
                    </a:cubicBezTo>
                    <a:cubicBezTo>
                      <a:pt x="875" y="46"/>
                      <a:pt x="837" y="89"/>
                      <a:pt x="813" y="103"/>
                    </a:cubicBezTo>
                    <a:cubicBezTo>
                      <a:pt x="789" y="118"/>
                      <a:pt x="724" y="153"/>
                      <a:pt x="703" y="165"/>
                    </a:cubicBezTo>
                    <a:cubicBezTo>
                      <a:pt x="683" y="177"/>
                      <a:pt x="677" y="174"/>
                      <a:pt x="655" y="167"/>
                    </a:cubicBezTo>
                    <a:cubicBezTo>
                      <a:pt x="634" y="161"/>
                      <a:pt x="598" y="170"/>
                      <a:pt x="573" y="186"/>
                    </a:cubicBezTo>
                    <a:cubicBezTo>
                      <a:pt x="547" y="202"/>
                      <a:pt x="494" y="240"/>
                      <a:pt x="480" y="256"/>
                    </a:cubicBezTo>
                    <a:cubicBezTo>
                      <a:pt x="467" y="272"/>
                      <a:pt x="471" y="296"/>
                      <a:pt x="484" y="309"/>
                    </a:cubicBezTo>
                    <a:cubicBezTo>
                      <a:pt x="498" y="322"/>
                      <a:pt x="479" y="351"/>
                      <a:pt x="468" y="357"/>
                    </a:cubicBezTo>
                    <a:cubicBezTo>
                      <a:pt x="458" y="364"/>
                      <a:pt x="452" y="363"/>
                      <a:pt x="452" y="369"/>
                    </a:cubicBezTo>
                    <a:cubicBezTo>
                      <a:pt x="452" y="376"/>
                      <a:pt x="448" y="392"/>
                      <a:pt x="436" y="405"/>
                    </a:cubicBezTo>
                    <a:cubicBezTo>
                      <a:pt x="424" y="419"/>
                      <a:pt x="426" y="441"/>
                      <a:pt x="426" y="474"/>
                    </a:cubicBezTo>
                    <a:cubicBezTo>
                      <a:pt x="426" y="506"/>
                      <a:pt x="434" y="511"/>
                      <a:pt x="451" y="499"/>
                    </a:cubicBezTo>
                    <a:cubicBezTo>
                      <a:pt x="468" y="487"/>
                      <a:pt x="464" y="492"/>
                      <a:pt x="475" y="508"/>
                    </a:cubicBezTo>
                    <a:cubicBezTo>
                      <a:pt x="486" y="524"/>
                      <a:pt x="476" y="552"/>
                      <a:pt x="467" y="578"/>
                    </a:cubicBezTo>
                    <a:cubicBezTo>
                      <a:pt x="458" y="603"/>
                      <a:pt x="494" y="650"/>
                      <a:pt x="500" y="661"/>
                    </a:cubicBezTo>
                    <a:cubicBezTo>
                      <a:pt x="507" y="671"/>
                      <a:pt x="516" y="674"/>
                      <a:pt x="519" y="693"/>
                    </a:cubicBezTo>
                    <a:cubicBezTo>
                      <a:pt x="522" y="711"/>
                      <a:pt x="510" y="729"/>
                      <a:pt x="502" y="748"/>
                    </a:cubicBezTo>
                    <a:cubicBezTo>
                      <a:pt x="494" y="766"/>
                      <a:pt x="510" y="773"/>
                      <a:pt x="518" y="790"/>
                    </a:cubicBezTo>
                    <a:cubicBezTo>
                      <a:pt x="526" y="808"/>
                      <a:pt x="512" y="860"/>
                      <a:pt x="498" y="898"/>
                    </a:cubicBezTo>
                    <a:cubicBezTo>
                      <a:pt x="485" y="932"/>
                      <a:pt x="387" y="1106"/>
                      <a:pt x="358" y="1156"/>
                    </a:cubicBezTo>
                    <a:cubicBezTo>
                      <a:pt x="328" y="1205"/>
                      <a:pt x="233" y="1327"/>
                      <a:pt x="187" y="1379"/>
                    </a:cubicBezTo>
                    <a:cubicBezTo>
                      <a:pt x="150" y="1420"/>
                      <a:pt x="106" y="1467"/>
                      <a:pt x="84" y="1480"/>
                    </a:cubicBezTo>
                    <a:cubicBezTo>
                      <a:pt x="63" y="1493"/>
                      <a:pt x="41" y="1499"/>
                      <a:pt x="30" y="1516"/>
                    </a:cubicBezTo>
                    <a:cubicBezTo>
                      <a:pt x="24" y="1526"/>
                      <a:pt x="13" y="1539"/>
                      <a:pt x="0" y="1552"/>
                    </a:cubicBezTo>
                    <a:cubicBezTo>
                      <a:pt x="11" y="1562"/>
                      <a:pt x="12" y="1579"/>
                      <a:pt x="26" y="1593"/>
                    </a:cubicBezTo>
                    <a:cubicBezTo>
                      <a:pt x="45" y="1611"/>
                      <a:pt x="87" y="1616"/>
                      <a:pt x="90" y="1652"/>
                    </a:cubicBezTo>
                    <a:cubicBezTo>
                      <a:pt x="92" y="1674"/>
                      <a:pt x="64" y="1710"/>
                      <a:pt x="97" y="1720"/>
                    </a:cubicBezTo>
                    <a:cubicBezTo>
                      <a:pt x="129" y="1729"/>
                      <a:pt x="147" y="1702"/>
                      <a:pt x="175" y="1734"/>
                    </a:cubicBezTo>
                    <a:cubicBezTo>
                      <a:pt x="186" y="1746"/>
                      <a:pt x="178" y="1757"/>
                      <a:pt x="202" y="1761"/>
                    </a:cubicBezTo>
                    <a:cubicBezTo>
                      <a:pt x="224" y="1764"/>
                      <a:pt x="225" y="1755"/>
                      <a:pt x="241" y="1746"/>
                    </a:cubicBezTo>
                    <a:cubicBezTo>
                      <a:pt x="270" y="1729"/>
                      <a:pt x="290" y="1747"/>
                      <a:pt x="323" y="1750"/>
                    </a:cubicBezTo>
                    <a:cubicBezTo>
                      <a:pt x="342" y="1752"/>
                      <a:pt x="339" y="1747"/>
                      <a:pt x="352" y="1764"/>
                    </a:cubicBezTo>
                    <a:cubicBezTo>
                      <a:pt x="362" y="1777"/>
                      <a:pt x="364" y="1786"/>
                      <a:pt x="379" y="1798"/>
                    </a:cubicBezTo>
                    <a:cubicBezTo>
                      <a:pt x="405" y="1819"/>
                      <a:pt x="421" y="1849"/>
                      <a:pt x="458" y="1838"/>
                    </a:cubicBezTo>
                    <a:cubicBezTo>
                      <a:pt x="464" y="1836"/>
                      <a:pt x="471" y="1827"/>
                      <a:pt x="478" y="1825"/>
                    </a:cubicBezTo>
                    <a:cubicBezTo>
                      <a:pt x="483" y="1823"/>
                      <a:pt x="492" y="1827"/>
                      <a:pt x="496" y="1825"/>
                    </a:cubicBezTo>
                    <a:cubicBezTo>
                      <a:pt x="510" y="1817"/>
                      <a:pt x="507" y="1812"/>
                      <a:pt x="511" y="1796"/>
                    </a:cubicBezTo>
                    <a:cubicBezTo>
                      <a:pt x="515" y="1783"/>
                      <a:pt x="521" y="1773"/>
                      <a:pt x="524" y="1760"/>
                    </a:cubicBezTo>
                    <a:cubicBezTo>
                      <a:pt x="527" y="1749"/>
                      <a:pt x="523" y="1730"/>
                      <a:pt x="527" y="1720"/>
                    </a:cubicBezTo>
                    <a:cubicBezTo>
                      <a:pt x="531" y="1711"/>
                      <a:pt x="555" y="1696"/>
                      <a:pt x="563" y="1687"/>
                    </a:cubicBezTo>
                    <a:cubicBezTo>
                      <a:pt x="573" y="1677"/>
                      <a:pt x="579" y="1669"/>
                      <a:pt x="586" y="1656"/>
                    </a:cubicBezTo>
                    <a:cubicBezTo>
                      <a:pt x="591" y="1645"/>
                      <a:pt x="595" y="1632"/>
                      <a:pt x="596" y="1620"/>
                    </a:cubicBezTo>
                    <a:cubicBezTo>
                      <a:pt x="597" y="1598"/>
                      <a:pt x="595" y="1605"/>
                      <a:pt x="581" y="1592"/>
                    </a:cubicBezTo>
                    <a:cubicBezTo>
                      <a:pt x="574" y="1586"/>
                      <a:pt x="551" y="1573"/>
                      <a:pt x="555" y="1560"/>
                    </a:cubicBezTo>
                    <a:cubicBezTo>
                      <a:pt x="555" y="1559"/>
                      <a:pt x="555" y="1559"/>
                      <a:pt x="555" y="1558"/>
                    </a:cubicBezTo>
                    <a:cubicBezTo>
                      <a:pt x="550" y="1554"/>
                      <a:pt x="546" y="1550"/>
                      <a:pt x="542" y="1545"/>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78" name="Freeform 29">
                <a:extLst>
                  <a:ext uri="{FF2B5EF4-FFF2-40B4-BE49-F238E27FC236}">
                    <a16:creationId xmlns:a16="http://schemas.microsoft.com/office/drawing/2014/main" id="{6183FEE0-F618-D3A3-B29C-90BB75D6F023}"/>
                  </a:ext>
                </a:extLst>
              </p:cNvPr>
              <p:cNvSpPr>
                <a:spLocks/>
              </p:cNvSpPr>
              <p:nvPr/>
            </p:nvSpPr>
            <p:spPr bwMode="auto">
              <a:xfrm>
                <a:off x="4197451" y="7521867"/>
                <a:ext cx="732617" cy="866593"/>
              </a:xfrm>
              <a:custGeom>
                <a:avLst/>
                <a:gdLst>
                  <a:gd name="T0" fmla="*/ 432 w 1389"/>
                  <a:gd name="T1" fmla="*/ 1479 h 1643"/>
                  <a:gd name="T2" fmla="*/ 516 w 1389"/>
                  <a:gd name="T3" fmla="*/ 1366 h 1643"/>
                  <a:gd name="T4" fmla="*/ 590 w 1389"/>
                  <a:gd name="T5" fmla="*/ 1365 h 1643"/>
                  <a:gd name="T6" fmla="*/ 708 w 1389"/>
                  <a:gd name="T7" fmla="*/ 1325 h 1643"/>
                  <a:gd name="T8" fmla="*/ 787 w 1389"/>
                  <a:gd name="T9" fmla="*/ 1412 h 1643"/>
                  <a:gd name="T10" fmla="*/ 889 w 1389"/>
                  <a:gd name="T11" fmla="*/ 1470 h 1643"/>
                  <a:gd name="T12" fmla="*/ 995 w 1389"/>
                  <a:gd name="T13" fmla="*/ 1470 h 1643"/>
                  <a:gd name="T14" fmla="*/ 1109 w 1389"/>
                  <a:gd name="T15" fmla="*/ 1501 h 1643"/>
                  <a:gd name="T16" fmla="*/ 1137 w 1389"/>
                  <a:gd name="T17" fmla="*/ 1524 h 1643"/>
                  <a:gd name="T18" fmla="*/ 1173 w 1389"/>
                  <a:gd name="T19" fmla="*/ 1540 h 1643"/>
                  <a:gd name="T20" fmla="*/ 1278 w 1389"/>
                  <a:gd name="T21" fmla="*/ 1474 h 1643"/>
                  <a:gd name="T22" fmla="*/ 1324 w 1389"/>
                  <a:gd name="T23" fmla="*/ 1402 h 1643"/>
                  <a:gd name="T24" fmla="*/ 1362 w 1389"/>
                  <a:gd name="T25" fmla="*/ 1325 h 1643"/>
                  <a:gd name="T26" fmla="*/ 1357 w 1389"/>
                  <a:gd name="T27" fmla="*/ 1225 h 1643"/>
                  <a:gd name="T28" fmla="*/ 1298 w 1389"/>
                  <a:gd name="T29" fmla="*/ 1105 h 1643"/>
                  <a:gd name="T30" fmla="*/ 1251 w 1389"/>
                  <a:gd name="T31" fmla="*/ 991 h 1643"/>
                  <a:gd name="T32" fmla="*/ 1155 w 1389"/>
                  <a:gd name="T33" fmla="*/ 873 h 1643"/>
                  <a:gd name="T34" fmla="*/ 1051 w 1389"/>
                  <a:gd name="T35" fmla="*/ 791 h 1643"/>
                  <a:gd name="T36" fmla="*/ 1090 w 1389"/>
                  <a:gd name="T37" fmla="*/ 737 h 1643"/>
                  <a:gd name="T38" fmla="*/ 1207 w 1389"/>
                  <a:gd name="T39" fmla="*/ 701 h 1643"/>
                  <a:gd name="T40" fmla="*/ 1281 w 1389"/>
                  <a:gd name="T41" fmla="*/ 610 h 1643"/>
                  <a:gd name="T42" fmla="*/ 1341 w 1389"/>
                  <a:gd name="T43" fmla="*/ 507 h 1643"/>
                  <a:gd name="T44" fmla="*/ 1288 w 1389"/>
                  <a:gd name="T45" fmla="*/ 402 h 1643"/>
                  <a:gd name="T46" fmla="*/ 1308 w 1389"/>
                  <a:gd name="T47" fmla="*/ 301 h 1643"/>
                  <a:gd name="T48" fmla="*/ 1381 w 1389"/>
                  <a:gd name="T49" fmla="*/ 167 h 1643"/>
                  <a:gd name="T50" fmla="*/ 1314 w 1389"/>
                  <a:gd name="T51" fmla="*/ 114 h 1643"/>
                  <a:gd name="T52" fmla="*/ 1268 w 1389"/>
                  <a:gd name="T53" fmla="*/ 96 h 1643"/>
                  <a:gd name="T54" fmla="*/ 1152 w 1389"/>
                  <a:gd name="T55" fmla="*/ 59 h 1643"/>
                  <a:gd name="T56" fmla="*/ 1043 w 1389"/>
                  <a:gd name="T57" fmla="*/ 49 h 1643"/>
                  <a:gd name="T58" fmla="*/ 940 w 1389"/>
                  <a:gd name="T59" fmla="*/ 32 h 1643"/>
                  <a:gd name="T60" fmla="*/ 836 w 1389"/>
                  <a:gd name="T61" fmla="*/ 80 h 1643"/>
                  <a:gd name="T62" fmla="*/ 791 w 1389"/>
                  <a:gd name="T63" fmla="*/ 149 h 1643"/>
                  <a:gd name="T64" fmla="*/ 695 w 1389"/>
                  <a:gd name="T65" fmla="*/ 233 h 1643"/>
                  <a:gd name="T66" fmla="*/ 611 w 1389"/>
                  <a:gd name="T67" fmla="*/ 139 h 1643"/>
                  <a:gd name="T68" fmla="*/ 529 w 1389"/>
                  <a:gd name="T69" fmla="*/ 214 h 1643"/>
                  <a:gd name="T70" fmla="*/ 570 w 1389"/>
                  <a:gd name="T71" fmla="*/ 274 h 1643"/>
                  <a:gd name="T72" fmla="*/ 537 w 1389"/>
                  <a:gd name="T73" fmla="*/ 341 h 1643"/>
                  <a:gd name="T74" fmla="*/ 498 w 1389"/>
                  <a:gd name="T75" fmla="*/ 414 h 1643"/>
                  <a:gd name="T76" fmla="*/ 476 w 1389"/>
                  <a:gd name="T77" fmla="*/ 475 h 1643"/>
                  <a:gd name="T78" fmla="*/ 456 w 1389"/>
                  <a:gd name="T79" fmla="*/ 518 h 1643"/>
                  <a:gd name="T80" fmla="*/ 458 w 1389"/>
                  <a:gd name="T81" fmla="*/ 593 h 1643"/>
                  <a:gd name="T82" fmla="*/ 478 w 1389"/>
                  <a:gd name="T83" fmla="*/ 624 h 1643"/>
                  <a:gd name="T84" fmla="*/ 498 w 1389"/>
                  <a:gd name="T85" fmla="*/ 642 h 1643"/>
                  <a:gd name="T86" fmla="*/ 542 w 1389"/>
                  <a:gd name="T87" fmla="*/ 706 h 1643"/>
                  <a:gd name="T88" fmla="*/ 552 w 1389"/>
                  <a:gd name="T89" fmla="*/ 777 h 1643"/>
                  <a:gd name="T90" fmla="*/ 510 w 1389"/>
                  <a:gd name="T91" fmla="*/ 828 h 1643"/>
                  <a:gd name="T92" fmla="*/ 388 w 1389"/>
                  <a:gd name="T93" fmla="*/ 846 h 1643"/>
                  <a:gd name="T94" fmla="*/ 238 w 1389"/>
                  <a:gd name="T95" fmla="*/ 863 h 1643"/>
                  <a:gd name="T96" fmla="*/ 135 w 1389"/>
                  <a:gd name="T97" fmla="*/ 857 h 1643"/>
                  <a:gd name="T98" fmla="*/ 41 w 1389"/>
                  <a:gd name="T99" fmla="*/ 881 h 1643"/>
                  <a:gd name="T100" fmla="*/ 2 w 1389"/>
                  <a:gd name="T101" fmla="*/ 1018 h 1643"/>
                  <a:gd name="T102" fmla="*/ 60 w 1389"/>
                  <a:gd name="T103" fmla="*/ 1144 h 1643"/>
                  <a:gd name="T104" fmla="*/ 127 w 1389"/>
                  <a:gd name="T105" fmla="*/ 1169 h 1643"/>
                  <a:gd name="T106" fmla="*/ 148 w 1389"/>
                  <a:gd name="T107" fmla="*/ 1256 h 1643"/>
                  <a:gd name="T108" fmla="*/ 151 w 1389"/>
                  <a:gd name="T109" fmla="*/ 1322 h 1643"/>
                  <a:gd name="T110" fmla="*/ 130 w 1389"/>
                  <a:gd name="T111" fmla="*/ 1379 h 1643"/>
                  <a:gd name="T112" fmla="*/ 140 w 1389"/>
                  <a:gd name="T113" fmla="*/ 1411 h 1643"/>
                  <a:gd name="T114" fmla="*/ 107 w 1389"/>
                  <a:gd name="T115" fmla="*/ 1486 h 1643"/>
                  <a:gd name="T116" fmla="*/ 143 w 1389"/>
                  <a:gd name="T117" fmla="*/ 1547 h 1643"/>
                  <a:gd name="T118" fmla="*/ 291 w 1389"/>
                  <a:gd name="T119" fmla="*/ 1567 h 1643"/>
                  <a:gd name="T120" fmla="*/ 350 w 1389"/>
                  <a:gd name="T121" fmla="*/ 1626 h 1643"/>
                  <a:gd name="T122" fmla="*/ 388 w 1389"/>
                  <a:gd name="T123" fmla="*/ 1641 h 1643"/>
                  <a:gd name="T124" fmla="*/ 401 w 1389"/>
                  <a:gd name="T125" fmla="*/ 1542 h 1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389" h="1643">
                    <a:moveTo>
                      <a:pt x="401" y="1542"/>
                    </a:moveTo>
                    <a:cubicBezTo>
                      <a:pt x="403" y="1512"/>
                      <a:pt x="416" y="1503"/>
                      <a:pt x="432" y="1479"/>
                    </a:cubicBezTo>
                    <a:cubicBezTo>
                      <a:pt x="445" y="1458"/>
                      <a:pt x="454" y="1437"/>
                      <a:pt x="467" y="1417"/>
                    </a:cubicBezTo>
                    <a:cubicBezTo>
                      <a:pt x="480" y="1399"/>
                      <a:pt x="489" y="1368"/>
                      <a:pt x="516" y="1366"/>
                    </a:cubicBezTo>
                    <a:cubicBezTo>
                      <a:pt x="527" y="1365"/>
                      <a:pt x="538" y="1376"/>
                      <a:pt x="552" y="1376"/>
                    </a:cubicBezTo>
                    <a:cubicBezTo>
                      <a:pt x="567" y="1376"/>
                      <a:pt x="577" y="1370"/>
                      <a:pt x="590" y="1365"/>
                    </a:cubicBezTo>
                    <a:cubicBezTo>
                      <a:pt x="620" y="1355"/>
                      <a:pt x="693" y="1352"/>
                      <a:pt x="687" y="1307"/>
                    </a:cubicBezTo>
                    <a:cubicBezTo>
                      <a:pt x="714" y="1292"/>
                      <a:pt x="700" y="1320"/>
                      <a:pt x="708" y="1325"/>
                    </a:cubicBezTo>
                    <a:cubicBezTo>
                      <a:pt x="719" y="1333"/>
                      <a:pt x="731" y="1333"/>
                      <a:pt x="743" y="1343"/>
                    </a:cubicBezTo>
                    <a:cubicBezTo>
                      <a:pt x="773" y="1364"/>
                      <a:pt x="785" y="1376"/>
                      <a:pt x="787" y="1412"/>
                    </a:cubicBezTo>
                    <a:cubicBezTo>
                      <a:pt x="790" y="1456"/>
                      <a:pt x="809" y="1447"/>
                      <a:pt x="845" y="1456"/>
                    </a:cubicBezTo>
                    <a:cubicBezTo>
                      <a:pt x="857" y="1459"/>
                      <a:pt x="879" y="1464"/>
                      <a:pt x="889" y="1470"/>
                    </a:cubicBezTo>
                    <a:cubicBezTo>
                      <a:pt x="905" y="1478"/>
                      <a:pt x="908" y="1492"/>
                      <a:pt x="920" y="1504"/>
                    </a:cubicBezTo>
                    <a:cubicBezTo>
                      <a:pt x="954" y="1535"/>
                      <a:pt x="968" y="1487"/>
                      <a:pt x="995" y="1470"/>
                    </a:cubicBezTo>
                    <a:cubicBezTo>
                      <a:pt x="1026" y="1449"/>
                      <a:pt x="1054" y="1464"/>
                      <a:pt x="1077" y="1483"/>
                    </a:cubicBezTo>
                    <a:cubicBezTo>
                      <a:pt x="1091" y="1495"/>
                      <a:pt x="1095" y="1495"/>
                      <a:pt x="1109" y="1501"/>
                    </a:cubicBezTo>
                    <a:cubicBezTo>
                      <a:pt x="1115" y="1504"/>
                      <a:pt x="1121" y="1500"/>
                      <a:pt x="1126" y="1504"/>
                    </a:cubicBezTo>
                    <a:cubicBezTo>
                      <a:pt x="1132" y="1507"/>
                      <a:pt x="1130" y="1518"/>
                      <a:pt x="1137" y="1524"/>
                    </a:cubicBezTo>
                    <a:cubicBezTo>
                      <a:pt x="1143" y="1528"/>
                      <a:pt x="1153" y="1524"/>
                      <a:pt x="1160" y="1527"/>
                    </a:cubicBezTo>
                    <a:cubicBezTo>
                      <a:pt x="1167" y="1530"/>
                      <a:pt x="1163" y="1539"/>
                      <a:pt x="1173" y="1540"/>
                    </a:cubicBezTo>
                    <a:cubicBezTo>
                      <a:pt x="1191" y="1542"/>
                      <a:pt x="1214" y="1518"/>
                      <a:pt x="1227" y="1506"/>
                    </a:cubicBezTo>
                    <a:cubicBezTo>
                      <a:pt x="1246" y="1489"/>
                      <a:pt x="1259" y="1479"/>
                      <a:pt x="1278" y="1474"/>
                    </a:cubicBezTo>
                    <a:cubicBezTo>
                      <a:pt x="1279" y="1469"/>
                      <a:pt x="1280" y="1464"/>
                      <a:pt x="1281" y="1460"/>
                    </a:cubicBezTo>
                    <a:cubicBezTo>
                      <a:pt x="1289" y="1436"/>
                      <a:pt x="1320" y="1427"/>
                      <a:pt x="1324" y="1402"/>
                    </a:cubicBezTo>
                    <a:cubicBezTo>
                      <a:pt x="1326" y="1383"/>
                      <a:pt x="1313" y="1364"/>
                      <a:pt x="1316" y="1343"/>
                    </a:cubicBezTo>
                    <a:cubicBezTo>
                      <a:pt x="1342" y="1342"/>
                      <a:pt x="1361" y="1352"/>
                      <a:pt x="1362" y="1325"/>
                    </a:cubicBezTo>
                    <a:cubicBezTo>
                      <a:pt x="1363" y="1296"/>
                      <a:pt x="1330" y="1295"/>
                      <a:pt x="1326" y="1274"/>
                    </a:cubicBezTo>
                    <a:cubicBezTo>
                      <a:pt x="1323" y="1250"/>
                      <a:pt x="1354" y="1246"/>
                      <a:pt x="1357" y="1225"/>
                    </a:cubicBezTo>
                    <a:cubicBezTo>
                      <a:pt x="1360" y="1202"/>
                      <a:pt x="1341" y="1180"/>
                      <a:pt x="1326" y="1166"/>
                    </a:cubicBezTo>
                    <a:cubicBezTo>
                      <a:pt x="1302" y="1143"/>
                      <a:pt x="1299" y="1139"/>
                      <a:pt x="1298" y="1105"/>
                    </a:cubicBezTo>
                    <a:cubicBezTo>
                      <a:pt x="1270" y="1100"/>
                      <a:pt x="1235" y="1093"/>
                      <a:pt x="1249" y="1056"/>
                    </a:cubicBezTo>
                    <a:cubicBezTo>
                      <a:pt x="1263" y="1019"/>
                      <a:pt x="1287" y="1026"/>
                      <a:pt x="1251" y="991"/>
                    </a:cubicBezTo>
                    <a:cubicBezTo>
                      <a:pt x="1231" y="970"/>
                      <a:pt x="1222" y="950"/>
                      <a:pt x="1209" y="926"/>
                    </a:cubicBezTo>
                    <a:cubicBezTo>
                      <a:pt x="1194" y="900"/>
                      <a:pt x="1181" y="885"/>
                      <a:pt x="1155" y="873"/>
                    </a:cubicBezTo>
                    <a:cubicBezTo>
                      <a:pt x="1129" y="860"/>
                      <a:pt x="1117" y="842"/>
                      <a:pt x="1092" y="834"/>
                    </a:cubicBezTo>
                    <a:cubicBezTo>
                      <a:pt x="1074" y="829"/>
                      <a:pt x="1028" y="821"/>
                      <a:pt x="1051" y="791"/>
                    </a:cubicBezTo>
                    <a:cubicBezTo>
                      <a:pt x="1060" y="778"/>
                      <a:pt x="1079" y="787"/>
                      <a:pt x="1088" y="773"/>
                    </a:cubicBezTo>
                    <a:cubicBezTo>
                      <a:pt x="1093" y="764"/>
                      <a:pt x="1087" y="747"/>
                      <a:pt x="1090" y="737"/>
                    </a:cubicBezTo>
                    <a:cubicBezTo>
                      <a:pt x="1108" y="682"/>
                      <a:pt x="1147" y="720"/>
                      <a:pt x="1181" y="720"/>
                    </a:cubicBezTo>
                    <a:cubicBezTo>
                      <a:pt x="1199" y="719"/>
                      <a:pt x="1195" y="712"/>
                      <a:pt x="1207" y="701"/>
                    </a:cubicBezTo>
                    <a:cubicBezTo>
                      <a:pt x="1227" y="682"/>
                      <a:pt x="1245" y="659"/>
                      <a:pt x="1261" y="637"/>
                    </a:cubicBezTo>
                    <a:cubicBezTo>
                      <a:pt x="1268" y="626"/>
                      <a:pt x="1273" y="619"/>
                      <a:pt x="1281" y="610"/>
                    </a:cubicBezTo>
                    <a:cubicBezTo>
                      <a:pt x="1290" y="600"/>
                      <a:pt x="1302" y="590"/>
                      <a:pt x="1311" y="578"/>
                    </a:cubicBezTo>
                    <a:cubicBezTo>
                      <a:pt x="1322" y="566"/>
                      <a:pt x="1344" y="525"/>
                      <a:pt x="1341" y="507"/>
                    </a:cubicBezTo>
                    <a:cubicBezTo>
                      <a:pt x="1337" y="482"/>
                      <a:pt x="1292" y="472"/>
                      <a:pt x="1284" y="441"/>
                    </a:cubicBezTo>
                    <a:cubicBezTo>
                      <a:pt x="1279" y="427"/>
                      <a:pt x="1279" y="415"/>
                      <a:pt x="1288" y="402"/>
                    </a:cubicBezTo>
                    <a:cubicBezTo>
                      <a:pt x="1296" y="391"/>
                      <a:pt x="1319" y="387"/>
                      <a:pt x="1323" y="375"/>
                    </a:cubicBezTo>
                    <a:cubicBezTo>
                      <a:pt x="1333" y="346"/>
                      <a:pt x="1286" y="338"/>
                      <a:pt x="1308" y="301"/>
                    </a:cubicBezTo>
                    <a:cubicBezTo>
                      <a:pt x="1321" y="280"/>
                      <a:pt x="1347" y="255"/>
                      <a:pt x="1365" y="239"/>
                    </a:cubicBezTo>
                    <a:cubicBezTo>
                      <a:pt x="1384" y="220"/>
                      <a:pt x="1389" y="195"/>
                      <a:pt x="1381" y="167"/>
                    </a:cubicBezTo>
                    <a:cubicBezTo>
                      <a:pt x="1375" y="149"/>
                      <a:pt x="1365" y="139"/>
                      <a:pt x="1349" y="129"/>
                    </a:cubicBezTo>
                    <a:cubicBezTo>
                      <a:pt x="1341" y="125"/>
                      <a:pt x="1319" y="122"/>
                      <a:pt x="1314" y="114"/>
                    </a:cubicBezTo>
                    <a:cubicBezTo>
                      <a:pt x="1310" y="107"/>
                      <a:pt x="1310" y="102"/>
                      <a:pt x="1312" y="98"/>
                    </a:cubicBezTo>
                    <a:cubicBezTo>
                      <a:pt x="1297" y="101"/>
                      <a:pt x="1282" y="102"/>
                      <a:pt x="1268" y="96"/>
                    </a:cubicBezTo>
                    <a:cubicBezTo>
                      <a:pt x="1235" y="82"/>
                      <a:pt x="1245" y="41"/>
                      <a:pt x="1201" y="51"/>
                    </a:cubicBezTo>
                    <a:cubicBezTo>
                      <a:pt x="1187" y="55"/>
                      <a:pt x="1169" y="67"/>
                      <a:pt x="1152" y="59"/>
                    </a:cubicBezTo>
                    <a:cubicBezTo>
                      <a:pt x="1137" y="53"/>
                      <a:pt x="1135" y="26"/>
                      <a:pt x="1119" y="22"/>
                    </a:cubicBezTo>
                    <a:cubicBezTo>
                      <a:pt x="1098" y="16"/>
                      <a:pt x="1072" y="54"/>
                      <a:pt x="1043" y="49"/>
                    </a:cubicBezTo>
                    <a:cubicBezTo>
                      <a:pt x="1040" y="24"/>
                      <a:pt x="1051" y="0"/>
                      <a:pt x="1012" y="9"/>
                    </a:cubicBezTo>
                    <a:cubicBezTo>
                      <a:pt x="986" y="14"/>
                      <a:pt x="968" y="33"/>
                      <a:pt x="940" y="32"/>
                    </a:cubicBezTo>
                    <a:cubicBezTo>
                      <a:pt x="914" y="31"/>
                      <a:pt x="898" y="18"/>
                      <a:pt x="874" y="37"/>
                    </a:cubicBezTo>
                    <a:cubicBezTo>
                      <a:pt x="858" y="50"/>
                      <a:pt x="853" y="68"/>
                      <a:pt x="836" y="80"/>
                    </a:cubicBezTo>
                    <a:cubicBezTo>
                      <a:pt x="823" y="90"/>
                      <a:pt x="810" y="94"/>
                      <a:pt x="802" y="108"/>
                    </a:cubicBezTo>
                    <a:cubicBezTo>
                      <a:pt x="794" y="120"/>
                      <a:pt x="797" y="137"/>
                      <a:pt x="791" y="149"/>
                    </a:cubicBezTo>
                    <a:cubicBezTo>
                      <a:pt x="783" y="164"/>
                      <a:pt x="771" y="166"/>
                      <a:pt x="761" y="177"/>
                    </a:cubicBezTo>
                    <a:cubicBezTo>
                      <a:pt x="740" y="203"/>
                      <a:pt x="736" y="234"/>
                      <a:pt x="695" y="233"/>
                    </a:cubicBezTo>
                    <a:cubicBezTo>
                      <a:pt x="709" y="214"/>
                      <a:pt x="694" y="176"/>
                      <a:pt x="680" y="159"/>
                    </a:cubicBezTo>
                    <a:cubicBezTo>
                      <a:pt x="665" y="143"/>
                      <a:pt x="633" y="137"/>
                      <a:pt x="611" y="139"/>
                    </a:cubicBezTo>
                    <a:cubicBezTo>
                      <a:pt x="570" y="144"/>
                      <a:pt x="582" y="175"/>
                      <a:pt x="556" y="196"/>
                    </a:cubicBezTo>
                    <a:cubicBezTo>
                      <a:pt x="546" y="205"/>
                      <a:pt x="532" y="199"/>
                      <a:pt x="529" y="214"/>
                    </a:cubicBezTo>
                    <a:cubicBezTo>
                      <a:pt x="525" y="227"/>
                      <a:pt x="548" y="240"/>
                      <a:pt x="555" y="246"/>
                    </a:cubicBezTo>
                    <a:cubicBezTo>
                      <a:pt x="569" y="259"/>
                      <a:pt x="571" y="252"/>
                      <a:pt x="570" y="274"/>
                    </a:cubicBezTo>
                    <a:cubicBezTo>
                      <a:pt x="569" y="286"/>
                      <a:pt x="565" y="299"/>
                      <a:pt x="560" y="310"/>
                    </a:cubicBezTo>
                    <a:cubicBezTo>
                      <a:pt x="553" y="323"/>
                      <a:pt x="547" y="331"/>
                      <a:pt x="537" y="341"/>
                    </a:cubicBezTo>
                    <a:cubicBezTo>
                      <a:pt x="529" y="350"/>
                      <a:pt x="505" y="365"/>
                      <a:pt x="501" y="374"/>
                    </a:cubicBezTo>
                    <a:cubicBezTo>
                      <a:pt x="497" y="384"/>
                      <a:pt x="501" y="403"/>
                      <a:pt x="498" y="414"/>
                    </a:cubicBezTo>
                    <a:cubicBezTo>
                      <a:pt x="495" y="427"/>
                      <a:pt x="489" y="437"/>
                      <a:pt x="485" y="450"/>
                    </a:cubicBezTo>
                    <a:cubicBezTo>
                      <a:pt x="482" y="463"/>
                      <a:pt x="482" y="469"/>
                      <a:pt x="476" y="475"/>
                    </a:cubicBezTo>
                    <a:cubicBezTo>
                      <a:pt x="482" y="480"/>
                      <a:pt x="487" y="487"/>
                      <a:pt x="491" y="494"/>
                    </a:cubicBezTo>
                    <a:cubicBezTo>
                      <a:pt x="484" y="513"/>
                      <a:pt x="467" y="505"/>
                      <a:pt x="456" y="518"/>
                    </a:cubicBezTo>
                    <a:cubicBezTo>
                      <a:pt x="446" y="529"/>
                      <a:pt x="450" y="544"/>
                      <a:pt x="450" y="558"/>
                    </a:cubicBezTo>
                    <a:cubicBezTo>
                      <a:pt x="451" y="570"/>
                      <a:pt x="452" y="582"/>
                      <a:pt x="458" y="593"/>
                    </a:cubicBezTo>
                    <a:cubicBezTo>
                      <a:pt x="460" y="597"/>
                      <a:pt x="472" y="599"/>
                      <a:pt x="474" y="604"/>
                    </a:cubicBezTo>
                    <a:cubicBezTo>
                      <a:pt x="477" y="610"/>
                      <a:pt x="475" y="619"/>
                      <a:pt x="478" y="624"/>
                    </a:cubicBezTo>
                    <a:cubicBezTo>
                      <a:pt x="481" y="630"/>
                      <a:pt x="476" y="636"/>
                      <a:pt x="480" y="641"/>
                    </a:cubicBezTo>
                    <a:cubicBezTo>
                      <a:pt x="485" y="646"/>
                      <a:pt x="494" y="639"/>
                      <a:pt x="498" y="642"/>
                    </a:cubicBezTo>
                    <a:cubicBezTo>
                      <a:pt x="517" y="655"/>
                      <a:pt x="509" y="661"/>
                      <a:pt x="519" y="676"/>
                    </a:cubicBezTo>
                    <a:cubicBezTo>
                      <a:pt x="527" y="688"/>
                      <a:pt x="534" y="694"/>
                      <a:pt x="542" y="706"/>
                    </a:cubicBezTo>
                    <a:cubicBezTo>
                      <a:pt x="551" y="723"/>
                      <a:pt x="549" y="726"/>
                      <a:pt x="552" y="745"/>
                    </a:cubicBezTo>
                    <a:cubicBezTo>
                      <a:pt x="554" y="760"/>
                      <a:pt x="568" y="764"/>
                      <a:pt x="552" y="777"/>
                    </a:cubicBezTo>
                    <a:cubicBezTo>
                      <a:pt x="538" y="789"/>
                      <a:pt x="531" y="773"/>
                      <a:pt x="521" y="793"/>
                    </a:cubicBezTo>
                    <a:cubicBezTo>
                      <a:pt x="514" y="805"/>
                      <a:pt x="520" y="817"/>
                      <a:pt x="510" y="828"/>
                    </a:cubicBezTo>
                    <a:cubicBezTo>
                      <a:pt x="493" y="847"/>
                      <a:pt x="490" y="832"/>
                      <a:pt x="470" y="829"/>
                    </a:cubicBezTo>
                    <a:cubicBezTo>
                      <a:pt x="442" y="825"/>
                      <a:pt x="414" y="844"/>
                      <a:pt x="388" y="846"/>
                    </a:cubicBezTo>
                    <a:cubicBezTo>
                      <a:pt x="354" y="848"/>
                      <a:pt x="330" y="839"/>
                      <a:pt x="296" y="854"/>
                    </a:cubicBezTo>
                    <a:cubicBezTo>
                      <a:pt x="277" y="862"/>
                      <a:pt x="260" y="867"/>
                      <a:pt x="238" y="863"/>
                    </a:cubicBezTo>
                    <a:cubicBezTo>
                      <a:pt x="219" y="896"/>
                      <a:pt x="198" y="880"/>
                      <a:pt x="167" y="872"/>
                    </a:cubicBezTo>
                    <a:cubicBezTo>
                      <a:pt x="150" y="868"/>
                      <a:pt x="150" y="867"/>
                      <a:pt x="135" y="857"/>
                    </a:cubicBezTo>
                    <a:cubicBezTo>
                      <a:pt x="121" y="848"/>
                      <a:pt x="113" y="843"/>
                      <a:pt x="94" y="844"/>
                    </a:cubicBezTo>
                    <a:cubicBezTo>
                      <a:pt x="71" y="846"/>
                      <a:pt x="48" y="858"/>
                      <a:pt x="41" y="881"/>
                    </a:cubicBezTo>
                    <a:cubicBezTo>
                      <a:pt x="34" y="902"/>
                      <a:pt x="46" y="928"/>
                      <a:pt x="38" y="949"/>
                    </a:cubicBezTo>
                    <a:cubicBezTo>
                      <a:pt x="29" y="975"/>
                      <a:pt x="5" y="987"/>
                      <a:pt x="2" y="1018"/>
                    </a:cubicBezTo>
                    <a:cubicBezTo>
                      <a:pt x="0" y="1059"/>
                      <a:pt x="31" y="1046"/>
                      <a:pt x="45" y="1074"/>
                    </a:cubicBezTo>
                    <a:cubicBezTo>
                      <a:pt x="55" y="1095"/>
                      <a:pt x="41" y="1131"/>
                      <a:pt x="60" y="1144"/>
                    </a:cubicBezTo>
                    <a:cubicBezTo>
                      <a:pt x="71" y="1151"/>
                      <a:pt x="86" y="1141"/>
                      <a:pt x="97" y="1147"/>
                    </a:cubicBezTo>
                    <a:cubicBezTo>
                      <a:pt x="110" y="1153"/>
                      <a:pt x="110" y="1177"/>
                      <a:pt x="127" y="1169"/>
                    </a:cubicBezTo>
                    <a:cubicBezTo>
                      <a:pt x="129" y="1189"/>
                      <a:pt x="110" y="1217"/>
                      <a:pt x="117" y="1232"/>
                    </a:cubicBezTo>
                    <a:cubicBezTo>
                      <a:pt x="124" y="1244"/>
                      <a:pt x="141" y="1242"/>
                      <a:pt x="148" y="1256"/>
                    </a:cubicBezTo>
                    <a:cubicBezTo>
                      <a:pt x="152" y="1265"/>
                      <a:pt x="149" y="1283"/>
                      <a:pt x="145" y="1290"/>
                    </a:cubicBezTo>
                    <a:cubicBezTo>
                      <a:pt x="149" y="1298"/>
                      <a:pt x="146" y="1311"/>
                      <a:pt x="151" y="1322"/>
                    </a:cubicBezTo>
                    <a:cubicBezTo>
                      <a:pt x="158" y="1339"/>
                      <a:pt x="178" y="1341"/>
                      <a:pt x="162" y="1359"/>
                    </a:cubicBezTo>
                    <a:cubicBezTo>
                      <a:pt x="151" y="1371"/>
                      <a:pt x="136" y="1361"/>
                      <a:pt x="130" y="1379"/>
                    </a:cubicBezTo>
                    <a:cubicBezTo>
                      <a:pt x="127" y="1390"/>
                      <a:pt x="134" y="1405"/>
                      <a:pt x="133" y="1417"/>
                    </a:cubicBezTo>
                    <a:cubicBezTo>
                      <a:pt x="136" y="1415"/>
                      <a:pt x="138" y="1413"/>
                      <a:pt x="140" y="1411"/>
                    </a:cubicBezTo>
                    <a:cubicBezTo>
                      <a:pt x="142" y="1422"/>
                      <a:pt x="135" y="1448"/>
                      <a:pt x="130" y="1457"/>
                    </a:cubicBezTo>
                    <a:cubicBezTo>
                      <a:pt x="125" y="1468"/>
                      <a:pt x="110" y="1475"/>
                      <a:pt x="107" y="1486"/>
                    </a:cubicBezTo>
                    <a:cubicBezTo>
                      <a:pt x="104" y="1495"/>
                      <a:pt x="112" y="1518"/>
                      <a:pt x="115" y="1526"/>
                    </a:cubicBezTo>
                    <a:cubicBezTo>
                      <a:pt x="124" y="1545"/>
                      <a:pt x="122" y="1544"/>
                      <a:pt x="143" y="1547"/>
                    </a:cubicBezTo>
                    <a:cubicBezTo>
                      <a:pt x="184" y="1553"/>
                      <a:pt x="198" y="1527"/>
                      <a:pt x="232" y="1518"/>
                    </a:cubicBezTo>
                    <a:cubicBezTo>
                      <a:pt x="267" y="1510"/>
                      <a:pt x="278" y="1542"/>
                      <a:pt x="291" y="1567"/>
                    </a:cubicBezTo>
                    <a:cubicBezTo>
                      <a:pt x="296" y="1578"/>
                      <a:pt x="299" y="1600"/>
                      <a:pt x="306" y="1608"/>
                    </a:cubicBezTo>
                    <a:cubicBezTo>
                      <a:pt x="316" y="1619"/>
                      <a:pt x="338" y="1620"/>
                      <a:pt x="350" y="1626"/>
                    </a:cubicBezTo>
                    <a:cubicBezTo>
                      <a:pt x="357" y="1630"/>
                      <a:pt x="361" y="1638"/>
                      <a:pt x="368" y="1641"/>
                    </a:cubicBezTo>
                    <a:cubicBezTo>
                      <a:pt x="375" y="1643"/>
                      <a:pt x="382" y="1641"/>
                      <a:pt x="388" y="1641"/>
                    </a:cubicBezTo>
                    <a:cubicBezTo>
                      <a:pt x="394" y="1631"/>
                      <a:pt x="400" y="1620"/>
                      <a:pt x="401" y="1605"/>
                    </a:cubicBezTo>
                    <a:cubicBezTo>
                      <a:pt x="404" y="1585"/>
                      <a:pt x="400" y="1563"/>
                      <a:pt x="401" y="1542"/>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3" name="Freeform 30">
                <a:extLst>
                  <a:ext uri="{FF2B5EF4-FFF2-40B4-BE49-F238E27FC236}">
                    <a16:creationId xmlns:a16="http://schemas.microsoft.com/office/drawing/2014/main" id="{41DCDCD6-9EA0-616F-6F40-3F31BE569991}"/>
                  </a:ext>
                </a:extLst>
              </p:cNvPr>
              <p:cNvSpPr>
                <a:spLocks/>
              </p:cNvSpPr>
              <p:nvPr/>
            </p:nvSpPr>
            <p:spPr bwMode="auto">
              <a:xfrm>
                <a:off x="4401984" y="8203352"/>
                <a:ext cx="614047" cy="552197"/>
              </a:xfrm>
              <a:custGeom>
                <a:avLst/>
                <a:gdLst>
                  <a:gd name="T0" fmla="*/ 1058 w 1164"/>
                  <a:gd name="T1" fmla="*/ 248 h 1047"/>
                  <a:gd name="T2" fmla="*/ 927 w 1164"/>
                  <a:gd name="T3" fmla="*/ 280 h 1047"/>
                  <a:gd name="T4" fmla="*/ 884 w 1164"/>
                  <a:gd name="T5" fmla="*/ 232 h 1047"/>
                  <a:gd name="T6" fmla="*/ 890 w 1164"/>
                  <a:gd name="T7" fmla="*/ 182 h 1047"/>
                  <a:gd name="T8" fmla="*/ 785 w 1164"/>
                  <a:gd name="T9" fmla="*/ 248 h 1047"/>
                  <a:gd name="T10" fmla="*/ 749 w 1164"/>
                  <a:gd name="T11" fmla="*/ 232 h 1047"/>
                  <a:gd name="T12" fmla="*/ 721 w 1164"/>
                  <a:gd name="T13" fmla="*/ 209 h 1047"/>
                  <a:gd name="T14" fmla="*/ 607 w 1164"/>
                  <a:gd name="T15" fmla="*/ 178 h 1047"/>
                  <a:gd name="T16" fmla="*/ 501 w 1164"/>
                  <a:gd name="T17" fmla="*/ 178 h 1047"/>
                  <a:gd name="T18" fmla="*/ 399 w 1164"/>
                  <a:gd name="T19" fmla="*/ 120 h 1047"/>
                  <a:gd name="T20" fmla="*/ 320 w 1164"/>
                  <a:gd name="T21" fmla="*/ 33 h 1047"/>
                  <a:gd name="T22" fmla="*/ 202 w 1164"/>
                  <a:gd name="T23" fmla="*/ 73 h 1047"/>
                  <a:gd name="T24" fmla="*/ 128 w 1164"/>
                  <a:gd name="T25" fmla="*/ 74 h 1047"/>
                  <a:gd name="T26" fmla="*/ 44 w 1164"/>
                  <a:gd name="T27" fmla="*/ 187 h 1047"/>
                  <a:gd name="T28" fmla="*/ 13 w 1164"/>
                  <a:gd name="T29" fmla="*/ 313 h 1047"/>
                  <a:gd name="T30" fmla="*/ 5 w 1164"/>
                  <a:gd name="T31" fmla="*/ 350 h 1047"/>
                  <a:gd name="T32" fmla="*/ 71 w 1164"/>
                  <a:gd name="T33" fmla="*/ 402 h 1047"/>
                  <a:gd name="T34" fmla="*/ 93 w 1164"/>
                  <a:gd name="T35" fmla="*/ 488 h 1047"/>
                  <a:gd name="T36" fmla="*/ 146 w 1164"/>
                  <a:gd name="T37" fmla="*/ 494 h 1047"/>
                  <a:gd name="T38" fmla="*/ 163 w 1164"/>
                  <a:gd name="T39" fmla="*/ 565 h 1047"/>
                  <a:gd name="T40" fmla="*/ 195 w 1164"/>
                  <a:gd name="T41" fmla="*/ 695 h 1047"/>
                  <a:gd name="T42" fmla="*/ 235 w 1164"/>
                  <a:gd name="T43" fmla="*/ 870 h 1047"/>
                  <a:gd name="T44" fmla="*/ 273 w 1164"/>
                  <a:gd name="T45" fmla="*/ 823 h 1047"/>
                  <a:gd name="T46" fmla="*/ 290 w 1164"/>
                  <a:gd name="T47" fmla="*/ 685 h 1047"/>
                  <a:gd name="T48" fmla="*/ 347 w 1164"/>
                  <a:gd name="T49" fmla="*/ 764 h 1047"/>
                  <a:gd name="T50" fmla="*/ 495 w 1164"/>
                  <a:gd name="T51" fmla="*/ 799 h 1047"/>
                  <a:gd name="T52" fmla="*/ 655 w 1164"/>
                  <a:gd name="T53" fmla="*/ 791 h 1047"/>
                  <a:gd name="T54" fmla="*/ 515 w 1164"/>
                  <a:gd name="T55" fmla="*/ 945 h 1047"/>
                  <a:gd name="T56" fmla="*/ 411 w 1164"/>
                  <a:gd name="T57" fmla="*/ 952 h 1047"/>
                  <a:gd name="T58" fmla="*/ 395 w 1164"/>
                  <a:gd name="T59" fmla="*/ 1038 h 1047"/>
                  <a:gd name="T60" fmla="*/ 611 w 1164"/>
                  <a:gd name="T61" fmla="*/ 986 h 1047"/>
                  <a:gd name="T62" fmla="*/ 831 w 1164"/>
                  <a:gd name="T63" fmla="*/ 926 h 1047"/>
                  <a:gd name="T64" fmla="*/ 829 w 1164"/>
                  <a:gd name="T65" fmla="*/ 787 h 1047"/>
                  <a:gd name="T66" fmla="*/ 948 w 1164"/>
                  <a:gd name="T67" fmla="*/ 694 h 1047"/>
                  <a:gd name="T68" fmla="*/ 1002 w 1164"/>
                  <a:gd name="T69" fmla="*/ 610 h 1047"/>
                  <a:gd name="T70" fmla="*/ 1045 w 1164"/>
                  <a:gd name="T71" fmla="*/ 559 h 1047"/>
                  <a:gd name="T72" fmla="*/ 1067 w 1164"/>
                  <a:gd name="T73" fmla="*/ 470 h 1047"/>
                  <a:gd name="T74" fmla="*/ 1127 w 1164"/>
                  <a:gd name="T75" fmla="*/ 390 h 1047"/>
                  <a:gd name="T76" fmla="*/ 1161 w 1164"/>
                  <a:gd name="T77" fmla="*/ 292 h 10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64" h="1047">
                    <a:moveTo>
                      <a:pt x="1164" y="277"/>
                    </a:moveTo>
                    <a:cubicBezTo>
                      <a:pt x="1130" y="260"/>
                      <a:pt x="1090" y="249"/>
                      <a:pt x="1058" y="248"/>
                    </a:cubicBezTo>
                    <a:cubicBezTo>
                      <a:pt x="1035" y="246"/>
                      <a:pt x="1004" y="252"/>
                      <a:pt x="982" y="260"/>
                    </a:cubicBezTo>
                    <a:cubicBezTo>
                      <a:pt x="962" y="266"/>
                      <a:pt x="944" y="302"/>
                      <a:pt x="927" y="280"/>
                    </a:cubicBezTo>
                    <a:cubicBezTo>
                      <a:pt x="919" y="270"/>
                      <a:pt x="924" y="258"/>
                      <a:pt x="913" y="247"/>
                    </a:cubicBezTo>
                    <a:cubicBezTo>
                      <a:pt x="907" y="241"/>
                      <a:pt x="888" y="237"/>
                      <a:pt x="884" y="232"/>
                    </a:cubicBezTo>
                    <a:cubicBezTo>
                      <a:pt x="875" y="218"/>
                      <a:pt x="884" y="214"/>
                      <a:pt x="886" y="201"/>
                    </a:cubicBezTo>
                    <a:cubicBezTo>
                      <a:pt x="888" y="196"/>
                      <a:pt x="889" y="189"/>
                      <a:pt x="890" y="182"/>
                    </a:cubicBezTo>
                    <a:cubicBezTo>
                      <a:pt x="871" y="187"/>
                      <a:pt x="858" y="197"/>
                      <a:pt x="839" y="214"/>
                    </a:cubicBezTo>
                    <a:cubicBezTo>
                      <a:pt x="826" y="226"/>
                      <a:pt x="803" y="250"/>
                      <a:pt x="785" y="248"/>
                    </a:cubicBezTo>
                    <a:cubicBezTo>
                      <a:pt x="775" y="247"/>
                      <a:pt x="779" y="238"/>
                      <a:pt x="772" y="235"/>
                    </a:cubicBezTo>
                    <a:cubicBezTo>
                      <a:pt x="765" y="232"/>
                      <a:pt x="755" y="236"/>
                      <a:pt x="749" y="232"/>
                    </a:cubicBezTo>
                    <a:cubicBezTo>
                      <a:pt x="742" y="226"/>
                      <a:pt x="744" y="215"/>
                      <a:pt x="738" y="212"/>
                    </a:cubicBezTo>
                    <a:cubicBezTo>
                      <a:pt x="733" y="208"/>
                      <a:pt x="727" y="212"/>
                      <a:pt x="721" y="209"/>
                    </a:cubicBezTo>
                    <a:cubicBezTo>
                      <a:pt x="707" y="203"/>
                      <a:pt x="703" y="203"/>
                      <a:pt x="689" y="191"/>
                    </a:cubicBezTo>
                    <a:cubicBezTo>
                      <a:pt x="666" y="172"/>
                      <a:pt x="638" y="157"/>
                      <a:pt x="607" y="178"/>
                    </a:cubicBezTo>
                    <a:cubicBezTo>
                      <a:pt x="580" y="195"/>
                      <a:pt x="566" y="243"/>
                      <a:pt x="532" y="212"/>
                    </a:cubicBezTo>
                    <a:cubicBezTo>
                      <a:pt x="520" y="200"/>
                      <a:pt x="517" y="186"/>
                      <a:pt x="501" y="178"/>
                    </a:cubicBezTo>
                    <a:cubicBezTo>
                      <a:pt x="491" y="172"/>
                      <a:pt x="469" y="167"/>
                      <a:pt x="457" y="164"/>
                    </a:cubicBezTo>
                    <a:cubicBezTo>
                      <a:pt x="421" y="155"/>
                      <a:pt x="402" y="164"/>
                      <a:pt x="399" y="120"/>
                    </a:cubicBezTo>
                    <a:cubicBezTo>
                      <a:pt x="397" y="84"/>
                      <a:pt x="385" y="72"/>
                      <a:pt x="355" y="51"/>
                    </a:cubicBezTo>
                    <a:cubicBezTo>
                      <a:pt x="343" y="41"/>
                      <a:pt x="331" y="41"/>
                      <a:pt x="320" y="33"/>
                    </a:cubicBezTo>
                    <a:cubicBezTo>
                      <a:pt x="312" y="28"/>
                      <a:pt x="326" y="0"/>
                      <a:pt x="299" y="15"/>
                    </a:cubicBezTo>
                    <a:cubicBezTo>
                      <a:pt x="305" y="60"/>
                      <a:pt x="232" y="63"/>
                      <a:pt x="202" y="73"/>
                    </a:cubicBezTo>
                    <a:cubicBezTo>
                      <a:pt x="189" y="78"/>
                      <a:pt x="179" y="84"/>
                      <a:pt x="164" y="84"/>
                    </a:cubicBezTo>
                    <a:cubicBezTo>
                      <a:pt x="150" y="84"/>
                      <a:pt x="139" y="73"/>
                      <a:pt x="128" y="74"/>
                    </a:cubicBezTo>
                    <a:cubicBezTo>
                      <a:pt x="101" y="76"/>
                      <a:pt x="92" y="107"/>
                      <a:pt x="79" y="125"/>
                    </a:cubicBezTo>
                    <a:cubicBezTo>
                      <a:pt x="66" y="145"/>
                      <a:pt x="57" y="166"/>
                      <a:pt x="44" y="187"/>
                    </a:cubicBezTo>
                    <a:cubicBezTo>
                      <a:pt x="28" y="211"/>
                      <a:pt x="15" y="220"/>
                      <a:pt x="13" y="250"/>
                    </a:cubicBezTo>
                    <a:cubicBezTo>
                      <a:pt x="12" y="271"/>
                      <a:pt x="16" y="293"/>
                      <a:pt x="13" y="313"/>
                    </a:cubicBezTo>
                    <a:cubicBezTo>
                      <a:pt x="12" y="328"/>
                      <a:pt x="6" y="339"/>
                      <a:pt x="0" y="349"/>
                    </a:cubicBezTo>
                    <a:cubicBezTo>
                      <a:pt x="2" y="349"/>
                      <a:pt x="3" y="349"/>
                      <a:pt x="5" y="350"/>
                    </a:cubicBezTo>
                    <a:cubicBezTo>
                      <a:pt x="26" y="357"/>
                      <a:pt x="23" y="368"/>
                      <a:pt x="39" y="381"/>
                    </a:cubicBezTo>
                    <a:cubicBezTo>
                      <a:pt x="52" y="392"/>
                      <a:pt x="60" y="386"/>
                      <a:pt x="71" y="402"/>
                    </a:cubicBezTo>
                    <a:cubicBezTo>
                      <a:pt x="80" y="415"/>
                      <a:pt x="79" y="433"/>
                      <a:pt x="82" y="447"/>
                    </a:cubicBezTo>
                    <a:cubicBezTo>
                      <a:pt x="85" y="457"/>
                      <a:pt x="91" y="473"/>
                      <a:pt x="93" y="488"/>
                    </a:cubicBezTo>
                    <a:cubicBezTo>
                      <a:pt x="101" y="489"/>
                      <a:pt x="108" y="492"/>
                      <a:pt x="119" y="499"/>
                    </a:cubicBezTo>
                    <a:cubicBezTo>
                      <a:pt x="141" y="512"/>
                      <a:pt x="133" y="511"/>
                      <a:pt x="146" y="494"/>
                    </a:cubicBezTo>
                    <a:cubicBezTo>
                      <a:pt x="159" y="477"/>
                      <a:pt x="166" y="485"/>
                      <a:pt x="191" y="496"/>
                    </a:cubicBezTo>
                    <a:cubicBezTo>
                      <a:pt x="216" y="507"/>
                      <a:pt x="173" y="545"/>
                      <a:pt x="163" y="565"/>
                    </a:cubicBezTo>
                    <a:cubicBezTo>
                      <a:pt x="152" y="585"/>
                      <a:pt x="165" y="605"/>
                      <a:pt x="161" y="641"/>
                    </a:cubicBezTo>
                    <a:cubicBezTo>
                      <a:pt x="158" y="677"/>
                      <a:pt x="173" y="672"/>
                      <a:pt x="195" y="695"/>
                    </a:cubicBezTo>
                    <a:cubicBezTo>
                      <a:pt x="218" y="718"/>
                      <a:pt x="205" y="762"/>
                      <a:pt x="194" y="785"/>
                    </a:cubicBezTo>
                    <a:cubicBezTo>
                      <a:pt x="170" y="836"/>
                      <a:pt x="206" y="848"/>
                      <a:pt x="235" y="870"/>
                    </a:cubicBezTo>
                    <a:cubicBezTo>
                      <a:pt x="265" y="891"/>
                      <a:pt x="296" y="906"/>
                      <a:pt x="310" y="886"/>
                    </a:cubicBezTo>
                    <a:cubicBezTo>
                      <a:pt x="325" y="867"/>
                      <a:pt x="294" y="845"/>
                      <a:pt x="273" y="823"/>
                    </a:cubicBezTo>
                    <a:cubicBezTo>
                      <a:pt x="251" y="801"/>
                      <a:pt x="260" y="766"/>
                      <a:pt x="262" y="744"/>
                    </a:cubicBezTo>
                    <a:cubicBezTo>
                      <a:pt x="264" y="722"/>
                      <a:pt x="267" y="682"/>
                      <a:pt x="290" y="685"/>
                    </a:cubicBezTo>
                    <a:cubicBezTo>
                      <a:pt x="313" y="687"/>
                      <a:pt x="293" y="727"/>
                      <a:pt x="301" y="742"/>
                    </a:cubicBezTo>
                    <a:cubicBezTo>
                      <a:pt x="308" y="757"/>
                      <a:pt x="330" y="751"/>
                      <a:pt x="347" y="764"/>
                    </a:cubicBezTo>
                    <a:cubicBezTo>
                      <a:pt x="365" y="778"/>
                      <a:pt x="354" y="805"/>
                      <a:pt x="386" y="798"/>
                    </a:cubicBezTo>
                    <a:cubicBezTo>
                      <a:pt x="418" y="791"/>
                      <a:pt x="463" y="797"/>
                      <a:pt x="495" y="799"/>
                    </a:cubicBezTo>
                    <a:cubicBezTo>
                      <a:pt x="527" y="801"/>
                      <a:pt x="529" y="780"/>
                      <a:pt x="559" y="766"/>
                    </a:cubicBezTo>
                    <a:cubicBezTo>
                      <a:pt x="590" y="753"/>
                      <a:pt x="628" y="757"/>
                      <a:pt x="655" y="791"/>
                    </a:cubicBezTo>
                    <a:cubicBezTo>
                      <a:pt x="681" y="825"/>
                      <a:pt x="646" y="863"/>
                      <a:pt x="623" y="882"/>
                    </a:cubicBezTo>
                    <a:cubicBezTo>
                      <a:pt x="601" y="901"/>
                      <a:pt x="540" y="930"/>
                      <a:pt x="515" y="945"/>
                    </a:cubicBezTo>
                    <a:cubicBezTo>
                      <a:pt x="490" y="960"/>
                      <a:pt x="467" y="967"/>
                      <a:pt x="450" y="962"/>
                    </a:cubicBezTo>
                    <a:cubicBezTo>
                      <a:pt x="433" y="958"/>
                      <a:pt x="428" y="943"/>
                      <a:pt x="411" y="952"/>
                    </a:cubicBezTo>
                    <a:cubicBezTo>
                      <a:pt x="395" y="961"/>
                      <a:pt x="390" y="983"/>
                      <a:pt x="374" y="1011"/>
                    </a:cubicBezTo>
                    <a:cubicBezTo>
                      <a:pt x="358" y="1039"/>
                      <a:pt x="368" y="1047"/>
                      <a:pt x="395" y="1038"/>
                    </a:cubicBezTo>
                    <a:cubicBezTo>
                      <a:pt x="421" y="1030"/>
                      <a:pt x="403" y="1033"/>
                      <a:pt x="462" y="1031"/>
                    </a:cubicBezTo>
                    <a:cubicBezTo>
                      <a:pt x="520" y="1028"/>
                      <a:pt x="561" y="1009"/>
                      <a:pt x="611" y="986"/>
                    </a:cubicBezTo>
                    <a:cubicBezTo>
                      <a:pt x="661" y="963"/>
                      <a:pt x="754" y="934"/>
                      <a:pt x="818" y="927"/>
                    </a:cubicBezTo>
                    <a:cubicBezTo>
                      <a:pt x="822" y="927"/>
                      <a:pt x="826" y="927"/>
                      <a:pt x="831" y="926"/>
                    </a:cubicBezTo>
                    <a:cubicBezTo>
                      <a:pt x="829" y="906"/>
                      <a:pt x="823" y="885"/>
                      <a:pt x="823" y="864"/>
                    </a:cubicBezTo>
                    <a:cubicBezTo>
                      <a:pt x="823" y="837"/>
                      <a:pt x="823" y="811"/>
                      <a:pt x="829" y="787"/>
                    </a:cubicBezTo>
                    <a:cubicBezTo>
                      <a:pt x="836" y="758"/>
                      <a:pt x="844" y="732"/>
                      <a:pt x="874" y="719"/>
                    </a:cubicBezTo>
                    <a:cubicBezTo>
                      <a:pt x="899" y="709"/>
                      <a:pt x="926" y="712"/>
                      <a:pt x="948" y="694"/>
                    </a:cubicBezTo>
                    <a:cubicBezTo>
                      <a:pt x="965" y="681"/>
                      <a:pt x="967" y="665"/>
                      <a:pt x="976" y="646"/>
                    </a:cubicBezTo>
                    <a:cubicBezTo>
                      <a:pt x="983" y="632"/>
                      <a:pt x="996" y="624"/>
                      <a:pt x="1002" y="610"/>
                    </a:cubicBezTo>
                    <a:cubicBezTo>
                      <a:pt x="1008" y="598"/>
                      <a:pt x="998" y="589"/>
                      <a:pt x="1010" y="578"/>
                    </a:cubicBezTo>
                    <a:cubicBezTo>
                      <a:pt x="1021" y="567"/>
                      <a:pt x="1035" y="580"/>
                      <a:pt x="1045" y="559"/>
                    </a:cubicBezTo>
                    <a:cubicBezTo>
                      <a:pt x="1051" y="547"/>
                      <a:pt x="1045" y="519"/>
                      <a:pt x="1046" y="507"/>
                    </a:cubicBezTo>
                    <a:cubicBezTo>
                      <a:pt x="1047" y="482"/>
                      <a:pt x="1049" y="483"/>
                      <a:pt x="1067" y="470"/>
                    </a:cubicBezTo>
                    <a:cubicBezTo>
                      <a:pt x="1080" y="460"/>
                      <a:pt x="1096" y="454"/>
                      <a:pt x="1107" y="439"/>
                    </a:cubicBezTo>
                    <a:cubicBezTo>
                      <a:pt x="1118" y="424"/>
                      <a:pt x="1116" y="404"/>
                      <a:pt x="1127" y="390"/>
                    </a:cubicBezTo>
                    <a:cubicBezTo>
                      <a:pt x="1141" y="372"/>
                      <a:pt x="1153" y="376"/>
                      <a:pt x="1159" y="350"/>
                    </a:cubicBezTo>
                    <a:cubicBezTo>
                      <a:pt x="1163" y="331"/>
                      <a:pt x="1158" y="311"/>
                      <a:pt x="1161" y="292"/>
                    </a:cubicBezTo>
                    <a:cubicBezTo>
                      <a:pt x="1162" y="285"/>
                      <a:pt x="1163" y="281"/>
                      <a:pt x="1164" y="277"/>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7" name="Freeform 31">
                <a:extLst>
                  <a:ext uri="{FF2B5EF4-FFF2-40B4-BE49-F238E27FC236}">
                    <a16:creationId xmlns:a16="http://schemas.microsoft.com/office/drawing/2014/main" id="{02AD163C-705D-7907-34BD-C8ABE02FEB55}"/>
                  </a:ext>
                </a:extLst>
              </p:cNvPr>
              <p:cNvSpPr>
                <a:spLocks/>
              </p:cNvSpPr>
              <p:nvPr/>
            </p:nvSpPr>
            <p:spPr bwMode="auto">
              <a:xfrm>
                <a:off x="3754888" y="7630610"/>
                <a:ext cx="742218" cy="625438"/>
              </a:xfrm>
              <a:custGeom>
                <a:avLst/>
                <a:gdLst>
                  <a:gd name="T0" fmla="*/ 402 w 1407"/>
                  <a:gd name="T1" fmla="*/ 1103 h 1186"/>
                  <a:gd name="T2" fmla="*/ 462 w 1407"/>
                  <a:gd name="T3" fmla="*/ 1088 h 1186"/>
                  <a:gd name="T4" fmla="*/ 506 w 1407"/>
                  <a:gd name="T5" fmla="*/ 983 h 1186"/>
                  <a:gd name="T6" fmla="*/ 596 w 1407"/>
                  <a:gd name="T7" fmla="*/ 964 h 1186"/>
                  <a:gd name="T8" fmla="*/ 683 w 1407"/>
                  <a:gd name="T9" fmla="*/ 903 h 1186"/>
                  <a:gd name="T10" fmla="*/ 722 w 1407"/>
                  <a:gd name="T11" fmla="*/ 757 h 1186"/>
                  <a:gd name="T12" fmla="*/ 850 w 1407"/>
                  <a:gd name="T13" fmla="*/ 785 h 1186"/>
                  <a:gd name="T14" fmla="*/ 880 w 1407"/>
                  <a:gd name="T15" fmla="*/ 675 h 1186"/>
                  <a:gd name="T16" fmla="*/ 974 w 1407"/>
                  <a:gd name="T17" fmla="*/ 651 h 1186"/>
                  <a:gd name="T18" fmla="*/ 1077 w 1407"/>
                  <a:gd name="T19" fmla="*/ 657 h 1186"/>
                  <a:gd name="T20" fmla="*/ 1227 w 1407"/>
                  <a:gd name="T21" fmla="*/ 640 h 1186"/>
                  <a:gd name="T22" fmla="*/ 1349 w 1407"/>
                  <a:gd name="T23" fmla="*/ 622 h 1186"/>
                  <a:gd name="T24" fmla="*/ 1391 w 1407"/>
                  <a:gd name="T25" fmla="*/ 571 h 1186"/>
                  <a:gd name="T26" fmla="*/ 1381 w 1407"/>
                  <a:gd name="T27" fmla="*/ 500 h 1186"/>
                  <a:gd name="T28" fmla="*/ 1337 w 1407"/>
                  <a:gd name="T29" fmla="*/ 436 h 1186"/>
                  <a:gd name="T30" fmla="*/ 1317 w 1407"/>
                  <a:gd name="T31" fmla="*/ 418 h 1186"/>
                  <a:gd name="T32" fmla="*/ 1297 w 1407"/>
                  <a:gd name="T33" fmla="*/ 387 h 1186"/>
                  <a:gd name="T34" fmla="*/ 1295 w 1407"/>
                  <a:gd name="T35" fmla="*/ 312 h 1186"/>
                  <a:gd name="T36" fmla="*/ 1315 w 1407"/>
                  <a:gd name="T37" fmla="*/ 269 h 1186"/>
                  <a:gd name="T38" fmla="*/ 1291 w 1407"/>
                  <a:gd name="T39" fmla="*/ 273 h 1186"/>
                  <a:gd name="T40" fmla="*/ 1192 w 1407"/>
                  <a:gd name="T41" fmla="*/ 246 h 1186"/>
                  <a:gd name="T42" fmla="*/ 1136 w 1407"/>
                  <a:gd name="T43" fmla="*/ 198 h 1186"/>
                  <a:gd name="T44" fmla="*/ 1015 w 1407"/>
                  <a:gd name="T45" fmla="*/ 209 h 1186"/>
                  <a:gd name="T46" fmla="*/ 910 w 1407"/>
                  <a:gd name="T47" fmla="*/ 168 h 1186"/>
                  <a:gd name="T48" fmla="*/ 839 w 1407"/>
                  <a:gd name="T49" fmla="*/ 41 h 1186"/>
                  <a:gd name="T50" fmla="*/ 785 w 1407"/>
                  <a:gd name="T51" fmla="*/ 28 h 1186"/>
                  <a:gd name="T52" fmla="*/ 692 w 1407"/>
                  <a:gd name="T53" fmla="*/ 103 h 1186"/>
                  <a:gd name="T54" fmla="*/ 608 w 1407"/>
                  <a:gd name="T55" fmla="*/ 244 h 1186"/>
                  <a:gd name="T56" fmla="*/ 533 w 1407"/>
                  <a:gd name="T57" fmla="*/ 377 h 1186"/>
                  <a:gd name="T58" fmla="*/ 555 w 1407"/>
                  <a:gd name="T59" fmla="*/ 499 h 1186"/>
                  <a:gd name="T60" fmla="*/ 648 w 1407"/>
                  <a:gd name="T61" fmla="*/ 628 h 1186"/>
                  <a:gd name="T62" fmla="*/ 639 w 1407"/>
                  <a:gd name="T63" fmla="*/ 782 h 1186"/>
                  <a:gd name="T64" fmla="*/ 605 w 1407"/>
                  <a:gd name="T65" fmla="*/ 748 h 1186"/>
                  <a:gd name="T66" fmla="*/ 583 w 1407"/>
                  <a:gd name="T67" fmla="*/ 682 h 1186"/>
                  <a:gd name="T68" fmla="*/ 519 w 1407"/>
                  <a:gd name="T69" fmla="*/ 721 h 1186"/>
                  <a:gd name="T70" fmla="*/ 542 w 1407"/>
                  <a:gd name="T71" fmla="*/ 812 h 1186"/>
                  <a:gd name="T72" fmla="*/ 497 w 1407"/>
                  <a:gd name="T73" fmla="*/ 854 h 1186"/>
                  <a:gd name="T74" fmla="*/ 391 w 1407"/>
                  <a:gd name="T75" fmla="*/ 867 h 1186"/>
                  <a:gd name="T76" fmla="*/ 353 w 1407"/>
                  <a:gd name="T77" fmla="*/ 906 h 1186"/>
                  <a:gd name="T78" fmla="*/ 355 w 1407"/>
                  <a:gd name="T79" fmla="*/ 943 h 1186"/>
                  <a:gd name="T80" fmla="*/ 308 w 1407"/>
                  <a:gd name="T81" fmla="*/ 914 h 1186"/>
                  <a:gd name="T82" fmla="*/ 262 w 1407"/>
                  <a:gd name="T83" fmla="*/ 919 h 1186"/>
                  <a:gd name="T84" fmla="*/ 225 w 1407"/>
                  <a:gd name="T85" fmla="*/ 942 h 1186"/>
                  <a:gd name="T86" fmla="*/ 164 w 1407"/>
                  <a:gd name="T87" fmla="*/ 980 h 1186"/>
                  <a:gd name="T88" fmla="*/ 97 w 1407"/>
                  <a:gd name="T89" fmla="*/ 1003 h 1186"/>
                  <a:gd name="T90" fmla="*/ 84 w 1407"/>
                  <a:gd name="T91" fmla="*/ 965 h 1186"/>
                  <a:gd name="T92" fmla="*/ 62 w 1407"/>
                  <a:gd name="T93" fmla="*/ 927 h 1186"/>
                  <a:gd name="T94" fmla="*/ 5 w 1407"/>
                  <a:gd name="T95" fmla="*/ 967 h 1186"/>
                  <a:gd name="T96" fmla="*/ 27 w 1407"/>
                  <a:gd name="T97" fmla="*/ 1049 h 1186"/>
                  <a:gd name="T98" fmla="*/ 80 w 1407"/>
                  <a:gd name="T99" fmla="*/ 1127 h 1186"/>
                  <a:gd name="T100" fmla="*/ 237 w 1407"/>
                  <a:gd name="T101" fmla="*/ 1171 h 1186"/>
                  <a:gd name="T102" fmla="*/ 318 w 1407"/>
                  <a:gd name="T103" fmla="*/ 1182 h 1186"/>
                  <a:gd name="T104" fmla="*/ 346 w 1407"/>
                  <a:gd name="T105" fmla="*/ 1142 h 1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07" h="1186">
                    <a:moveTo>
                      <a:pt x="379" y="1124"/>
                    </a:moveTo>
                    <a:cubicBezTo>
                      <a:pt x="392" y="1110"/>
                      <a:pt x="375" y="1103"/>
                      <a:pt x="402" y="1103"/>
                    </a:cubicBezTo>
                    <a:cubicBezTo>
                      <a:pt x="418" y="1104"/>
                      <a:pt x="426" y="1122"/>
                      <a:pt x="438" y="1122"/>
                    </a:cubicBezTo>
                    <a:cubicBezTo>
                      <a:pt x="452" y="1121"/>
                      <a:pt x="457" y="1099"/>
                      <a:pt x="462" y="1088"/>
                    </a:cubicBezTo>
                    <a:cubicBezTo>
                      <a:pt x="474" y="1063"/>
                      <a:pt x="475" y="1041"/>
                      <a:pt x="487" y="1017"/>
                    </a:cubicBezTo>
                    <a:cubicBezTo>
                      <a:pt x="493" y="1004"/>
                      <a:pt x="491" y="990"/>
                      <a:pt x="506" y="983"/>
                    </a:cubicBezTo>
                    <a:cubicBezTo>
                      <a:pt x="530" y="971"/>
                      <a:pt x="529" y="991"/>
                      <a:pt x="542" y="999"/>
                    </a:cubicBezTo>
                    <a:cubicBezTo>
                      <a:pt x="582" y="1022"/>
                      <a:pt x="575" y="976"/>
                      <a:pt x="596" y="964"/>
                    </a:cubicBezTo>
                    <a:cubicBezTo>
                      <a:pt x="626" y="945"/>
                      <a:pt x="646" y="976"/>
                      <a:pt x="663" y="935"/>
                    </a:cubicBezTo>
                    <a:cubicBezTo>
                      <a:pt x="670" y="921"/>
                      <a:pt x="666" y="912"/>
                      <a:pt x="683" y="903"/>
                    </a:cubicBezTo>
                    <a:cubicBezTo>
                      <a:pt x="695" y="896"/>
                      <a:pt x="714" y="904"/>
                      <a:pt x="726" y="896"/>
                    </a:cubicBezTo>
                    <a:cubicBezTo>
                      <a:pt x="781" y="857"/>
                      <a:pt x="652" y="784"/>
                      <a:pt x="722" y="757"/>
                    </a:cubicBezTo>
                    <a:cubicBezTo>
                      <a:pt x="750" y="746"/>
                      <a:pt x="772" y="756"/>
                      <a:pt x="796" y="770"/>
                    </a:cubicBezTo>
                    <a:cubicBezTo>
                      <a:pt x="814" y="780"/>
                      <a:pt x="831" y="784"/>
                      <a:pt x="850" y="785"/>
                    </a:cubicBezTo>
                    <a:cubicBezTo>
                      <a:pt x="859" y="771"/>
                      <a:pt x="871" y="760"/>
                      <a:pt x="877" y="743"/>
                    </a:cubicBezTo>
                    <a:cubicBezTo>
                      <a:pt x="885" y="722"/>
                      <a:pt x="873" y="696"/>
                      <a:pt x="880" y="675"/>
                    </a:cubicBezTo>
                    <a:cubicBezTo>
                      <a:pt x="887" y="652"/>
                      <a:pt x="910" y="640"/>
                      <a:pt x="933" y="638"/>
                    </a:cubicBezTo>
                    <a:cubicBezTo>
                      <a:pt x="952" y="637"/>
                      <a:pt x="960" y="642"/>
                      <a:pt x="974" y="651"/>
                    </a:cubicBezTo>
                    <a:cubicBezTo>
                      <a:pt x="989" y="661"/>
                      <a:pt x="989" y="662"/>
                      <a:pt x="1006" y="666"/>
                    </a:cubicBezTo>
                    <a:cubicBezTo>
                      <a:pt x="1037" y="674"/>
                      <a:pt x="1058" y="690"/>
                      <a:pt x="1077" y="657"/>
                    </a:cubicBezTo>
                    <a:cubicBezTo>
                      <a:pt x="1099" y="661"/>
                      <a:pt x="1116" y="656"/>
                      <a:pt x="1135" y="648"/>
                    </a:cubicBezTo>
                    <a:cubicBezTo>
                      <a:pt x="1169" y="633"/>
                      <a:pt x="1193" y="642"/>
                      <a:pt x="1227" y="640"/>
                    </a:cubicBezTo>
                    <a:cubicBezTo>
                      <a:pt x="1253" y="638"/>
                      <a:pt x="1281" y="619"/>
                      <a:pt x="1309" y="623"/>
                    </a:cubicBezTo>
                    <a:cubicBezTo>
                      <a:pt x="1329" y="626"/>
                      <a:pt x="1332" y="641"/>
                      <a:pt x="1349" y="622"/>
                    </a:cubicBezTo>
                    <a:cubicBezTo>
                      <a:pt x="1359" y="611"/>
                      <a:pt x="1353" y="599"/>
                      <a:pt x="1360" y="587"/>
                    </a:cubicBezTo>
                    <a:cubicBezTo>
                      <a:pt x="1370" y="567"/>
                      <a:pt x="1377" y="583"/>
                      <a:pt x="1391" y="571"/>
                    </a:cubicBezTo>
                    <a:cubicBezTo>
                      <a:pt x="1407" y="558"/>
                      <a:pt x="1393" y="554"/>
                      <a:pt x="1391" y="539"/>
                    </a:cubicBezTo>
                    <a:cubicBezTo>
                      <a:pt x="1388" y="520"/>
                      <a:pt x="1390" y="517"/>
                      <a:pt x="1381" y="500"/>
                    </a:cubicBezTo>
                    <a:cubicBezTo>
                      <a:pt x="1373" y="488"/>
                      <a:pt x="1366" y="482"/>
                      <a:pt x="1358" y="470"/>
                    </a:cubicBezTo>
                    <a:cubicBezTo>
                      <a:pt x="1348" y="455"/>
                      <a:pt x="1356" y="449"/>
                      <a:pt x="1337" y="436"/>
                    </a:cubicBezTo>
                    <a:cubicBezTo>
                      <a:pt x="1333" y="433"/>
                      <a:pt x="1324" y="440"/>
                      <a:pt x="1319" y="435"/>
                    </a:cubicBezTo>
                    <a:cubicBezTo>
                      <a:pt x="1315" y="430"/>
                      <a:pt x="1320" y="424"/>
                      <a:pt x="1317" y="418"/>
                    </a:cubicBezTo>
                    <a:cubicBezTo>
                      <a:pt x="1314" y="413"/>
                      <a:pt x="1316" y="404"/>
                      <a:pt x="1313" y="398"/>
                    </a:cubicBezTo>
                    <a:cubicBezTo>
                      <a:pt x="1311" y="393"/>
                      <a:pt x="1299" y="391"/>
                      <a:pt x="1297" y="387"/>
                    </a:cubicBezTo>
                    <a:cubicBezTo>
                      <a:pt x="1291" y="376"/>
                      <a:pt x="1290" y="364"/>
                      <a:pt x="1289" y="352"/>
                    </a:cubicBezTo>
                    <a:cubicBezTo>
                      <a:pt x="1289" y="338"/>
                      <a:pt x="1285" y="323"/>
                      <a:pt x="1295" y="312"/>
                    </a:cubicBezTo>
                    <a:cubicBezTo>
                      <a:pt x="1306" y="299"/>
                      <a:pt x="1323" y="307"/>
                      <a:pt x="1330" y="288"/>
                    </a:cubicBezTo>
                    <a:cubicBezTo>
                      <a:pt x="1326" y="281"/>
                      <a:pt x="1321" y="274"/>
                      <a:pt x="1315" y="269"/>
                    </a:cubicBezTo>
                    <a:cubicBezTo>
                      <a:pt x="1313" y="270"/>
                      <a:pt x="1312" y="271"/>
                      <a:pt x="1309" y="273"/>
                    </a:cubicBezTo>
                    <a:cubicBezTo>
                      <a:pt x="1305" y="275"/>
                      <a:pt x="1296" y="271"/>
                      <a:pt x="1291" y="273"/>
                    </a:cubicBezTo>
                    <a:cubicBezTo>
                      <a:pt x="1284" y="275"/>
                      <a:pt x="1277" y="284"/>
                      <a:pt x="1271" y="286"/>
                    </a:cubicBezTo>
                    <a:cubicBezTo>
                      <a:pt x="1234" y="297"/>
                      <a:pt x="1218" y="267"/>
                      <a:pt x="1192" y="246"/>
                    </a:cubicBezTo>
                    <a:cubicBezTo>
                      <a:pt x="1177" y="234"/>
                      <a:pt x="1175" y="225"/>
                      <a:pt x="1165" y="212"/>
                    </a:cubicBezTo>
                    <a:cubicBezTo>
                      <a:pt x="1152" y="195"/>
                      <a:pt x="1155" y="200"/>
                      <a:pt x="1136" y="198"/>
                    </a:cubicBezTo>
                    <a:cubicBezTo>
                      <a:pt x="1103" y="195"/>
                      <a:pt x="1083" y="177"/>
                      <a:pt x="1054" y="194"/>
                    </a:cubicBezTo>
                    <a:cubicBezTo>
                      <a:pt x="1038" y="203"/>
                      <a:pt x="1037" y="212"/>
                      <a:pt x="1015" y="209"/>
                    </a:cubicBezTo>
                    <a:cubicBezTo>
                      <a:pt x="991" y="205"/>
                      <a:pt x="999" y="194"/>
                      <a:pt x="988" y="182"/>
                    </a:cubicBezTo>
                    <a:cubicBezTo>
                      <a:pt x="960" y="150"/>
                      <a:pt x="942" y="177"/>
                      <a:pt x="910" y="168"/>
                    </a:cubicBezTo>
                    <a:cubicBezTo>
                      <a:pt x="877" y="158"/>
                      <a:pt x="905" y="122"/>
                      <a:pt x="903" y="100"/>
                    </a:cubicBezTo>
                    <a:cubicBezTo>
                      <a:pt x="900" y="64"/>
                      <a:pt x="858" y="59"/>
                      <a:pt x="839" y="41"/>
                    </a:cubicBezTo>
                    <a:cubicBezTo>
                      <a:pt x="825" y="27"/>
                      <a:pt x="824" y="10"/>
                      <a:pt x="813" y="0"/>
                    </a:cubicBezTo>
                    <a:cubicBezTo>
                      <a:pt x="804" y="9"/>
                      <a:pt x="794" y="19"/>
                      <a:pt x="785" y="28"/>
                    </a:cubicBezTo>
                    <a:cubicBezTo>
                      <a:pt x="767" y="48"/>
                      <a:pt x="741" y="63"/>
                      <a:pt x="712" y="63"/>
                    </a:cubicBezTo>
                    <a:cubicBezTo>
                      <a:pt x="690" y="63"/>
                      <a:pt x="695" y="70"/>
                      <a:pt x="692" y="103"/>
                    </a:cubicBezTo>
                    <a:cubicBezTo>
                      <a:pt x="690" y="136"/>
                      <a:pt x="674" y="147"/>
                      <a:pt x="662" y="169"/>
                    </a:cubicBezTo>
                    <a:cubicBezTo>
                      <a:pt x="650" y="192"/>
                      <a:pt x="624" y="227"/>
                      <a:pt x="608" y="244"/>
                    </a:cubicBezTo>
                    <a:cubicBezTo>
                      <a:pt x="591" y="260"/>
                      <a:pt x="580" y="291"/>
                      <a:pt x="578" y="318"/>
                    </a:cubicBezTo>
                    <a:cubicBezTo>
                      <a:pt x="576" y="345"/>
                      <a:pt x="562" y="347"/>
                      <a:pt x="533" y="377"/>
                    </a:cubicBezTo>
                    <a:cubicBezTo>
                      <a:pt x="505" y="406"/>
                      <a:pt x="530" y="418"/>
                      <a:pt x="546" y="435"/>
                    </a:cubicBezTo>
                    <a:cubicBezTo>
                      <a:pt x="563" y="451"/>
                      <a:pt x="556" y="466"/>
                      <a:pt x="555" y="499"/>
                    </a:cubicBezTo>
                    <a:cubicBezTo>
                      <a:pt x="553" y="532"/>
                      <a:pt x="580" y="543"/>
                      <a:pt x="593" y="555"/>
                    </a:cubicBezTo>
                    <a:cubicBezTo>
                      <a:pt x="606" y="567"/>
                      <a:pt x="625" y="590"/>
                      <a:pt x="648" y="628"/>
                    </a:cubicBezTo>
                    <a:cubicBezTo>
                      <a:pt x="670" y="666"/>
                      <a:pt x="658" y="699"/>
                      <a:pt x="655" y="722"/>
                    </a:cubicBezTo>
                    <a:cubicBezTo>
                      <a:pt x="651" y="746"/>
                      <a:pt x="651" y="753"/>
                      <a:pt x="639" y="782"/>
                    </a:cubicBezTo>
                    <a:cubicBezTo>
                      <a:pt x="628" y="812"/>
                      <a:pt x="615" y="794"/>
                      <a:pt x="606" y="788"/>
                    </a:cubicBezTo>
                    <a:cubicBezTo>
                      <a:pt x="598" y="782"/>
                      <a:pt x="600" y="760"/>
                      <a:pt x="605" y="748"/>
                    </a:cubicBezTo>
                    <a:cubicBezTo>
                      <a:pt x="610" y="736"/>
                      <a:pt x="603" y="724"/>
                      <a:pt x="598" y="714"/>
                    </a:cubicBezTo>
                    <a:cubicBezTo>
                      <a:pt x="593" y="703"/>
                      <a:pt x="596" y="688"/>
                      <a:pt x="583" y="682"/>
                    </a:cubicBezTo>
                    <a:cubicBezTo>
                      <a:pt x="570" y="676"/>
                      <a:pt x="558" y="691"/>
                      <a:pt x="549" y="701"/>
                    </a:cubicBezTo>
                    <a:cubicBezTo>
                      <a:pt x="539" y="710"/>
                      <a:pt x="526" y="712"/>
                      <a:pt x="519" y="721"/>
                    </a:cubicBezTo>
                    <a:cubicBezTo>
                      <a:pt x="512" y="730"/>
                      <a:pt x="534" y="742"/>
                      <a:pt x="532" y="762"/>
                    </a:cubicBezTo>
                    <a:cubicBezTo>
                      <a:pt x="530" y="782"/>
                      <a:pt x="531" y="790"/>
                      <a:pt x="542" y="812"/>
                    </a:cubicBezTo>
                    <a:cubicBezTo>
                      <a:pt x="552" y="833"/>
                      <a:pt x="550" y="843"/>
                      <a:pt x="533" y="841"/>
                    </a:cubicBezTo>
                    <a:cubicBezTo>
                      <a:pt x="517" y="839"/>
                      <a:pt x="514" y="846"/>
                      <a:pt x="497" y="854"/>
                    </a:cubicBezTo>
                    <a:cubicBezTo>
                      <a:pt x="479" y="862"/>
                      <a:pt x="454" y="854"/>
                      <a:pt x="439" y="847"/>
                    </a:cubicBezTo>
                    <a:cubicBezTo>
                      <a:pt x="334" y="798"/>
                      <a:pt x="369" y="825"/>
                      <a:pt x="391" y="867"/>
                    </a:cubicBezTo>
                    <a:cubicBezTo>
                      <a:pt x="401" y="887"/>
                      <a:pt x="394" y="894"/>
                      <a:pt x="380" y="896"/>
                    </a:cubicBezTo>
                    <a:cubicBezTo>
                      <a:pt x="367" y="898"/>
                      <a:pt x="359" y="897"/>
                      <a:pt x="353" y="906"/>
                    </a:cubicBezTo>
                    <a:cubicBezTo>
                      <a:pt x="346" y="916"/>
                      <a:pt x="366" y="923"/>
                      <a:pt x="375" y="932"/>
                    </a:cubicBezTo>
                    <a:cubicBezTo>
                      <a:pt x="385" y="941"/>
                      <a:pt x="367" y="946"/>
                      <a:pt x="355" y="943"/>
                    </a:cubicBezTo>
                    <a:cubicBezTo>
                      <a:pt x="343" y="940"/>
                      <a:pt x="342" y="926"/>
                      <a:pt x="326" y="924"/>
                    </a:cubicBezTo>
                    <a:cubicBezTo>
                      <a:pt x="309" y="922"/>
                      <a:pt x="313" y="917"/>
                      <a:pt x="308" y="914"/>
                    </a:cubicBezTo>
                    <a:cubicBezTo>
                      <a:pt x="302" y="911"/>
                      <a:pt x="299" y="905"/>
                      <a:pt x="286" y="905"/>
                    </a:cubicBezTo>
                    <a:cubicBezTo>
                      <a:pt x="273" y="905"/>
                      <a:pt x="268" y="913"/>
                      <a:pt x="262" y="919"/>
                    </a:cubicBezTo>
                    <a:cubicBezTo>
                      <a:pt x="256" y="925"/>
                      <a:pt x="253" y="935"/>
                      <a:pt x="246" y="942"/>
                    </a:cubicBezTo>
                    <a:cubicBezTo>
                      <a:pt x="239" y="948"/>
                      <a:pt x="233" y="948"/>
                      <a:pt x="225" y="942"/>
                    </a:cubicBezTo>
                    <a:cubicBezTo>
                      <a:pt x="217" y="936"/>
                      <a:pt x="212" y="935"/>
                      <a:pt x="201" y="940"/>
                    </a:cubicBezTo>
                    <a:cubicBezTo>
                      <a:pt x="190" y="945"/>
                      <a:pt x="175" y="967"/>
                      <a:pt x="164" y="980"/>
                    </a:cubicBezTo>
                    <a:cubicBezTo>
                      <a:pt x="153" y="993"/>
                      <a:pt x="145" y="991"/>
                      <a:pt x="133" y="996"/>
                    </a:cubicBezTo>
                    <a:cubicBezTo>
                      <a:pt x="120" y="1002"/>
                      <a:pt x="116" y="1003"/>
                      <a:pt x="97" y="1003"/>
                    </a:cubicBezTo>
                    <a:cubicBezTo>
                      <a:pt x="78" y="1004"/>
                      <a:pt x="80" y="996"/>
                      <a:pt x="76" y="988"/>
                    </a:cubicBezTo>
                    <a:cubicBezTo>
                      <a:pt x="72" y="980"/>
                      <a:pt x="79" y="970"/>
                      <a:pt x="84" y="965"/>
                    </a:cubicBezTo>
                    <a:cubicBezTo>
                      <a:pt x="89" y="960"/>
                      <a:pt x="84" y="947"/>
                      <a:pt x="83" y="939"/>
                    </a:cubicBezTo>
                    <a:cubicBezTo>
                      <a:pt x="83" y="932"/>
                      <a:pt x="72" y="928"/>
                      <a:pt x="62" y="927"/>
                    </a:cubicBezTo>
                    <a:cubicBezTo>
                      <a:pt x="57" y="926"/>
                      <a:pt x="53" y="927"/>
                      <a:pt x="49" y="926"/>
                    </a:cubicBezTo>
                    <a:cubicBezTo>
                      <a:pt x="25" y="931"/>
                      <a:pt x="0" y="937"/>
                      <a:pt x="5" y="967"/>
                    </a:cubicBezTo>
                    <a:cubicBezTo>
                      <a:pt x="7" y="981"/>
                      <a:pt x="23" y="989"/>
                      <a:pt x="27" y="1006"/>
                    </a:cubicBezTo>
                    <a:cubicBezTo>
                      <a:pt x="31" y="1019"/>
                      <a:pt x="23" y="1036"/>
                      <a:pt x="27" y="1049"/>
                    </a:cubicBezTo>
                    <a:cubicBezTo>
                      <a:pt x="31" y="1065"/>
                      <a:pt x="49" y="1075"/>
                      <a:pt x="58" y="1088"/>
                    </a:cubicBezTo>
                    <a:cubicBezTo>
                      <a:pt x="68" y="1101"/>
                      <a:pt x="71" y="1114"/>
                      <a:pt x="80" y="1127"/>
                    </a:cubicBezTo>
                    <a:cubicBezTo>
                      <a:pt x="96" y="1153"/>
                      <a:pt x="124" y="1160"/>
                      <a:pt x="156" y="1163"/>
                    </a:cubicBezTo>
                    <a:cubicBezTo>
                      <a:pt x="185" y="1165"/>
                      <a:pt x="210" y="1162"/>
                      <a:pt x="237" y="1171"/>
                    </a:cubicBezTo>
                    <a:cubicBezTo>
                      <a:pt x="249" y="1175"/>
                      <a:pt x="263" y="1183"/>
                      <a:pt x="276" y="1184"/>
                    </a:cubicBezTo>
                    <a:cubicBezTo>
                      <a:pt x="290" y="1186"/>
                      <a:pt x="305" y="1179"/>
                      <a:pt x="318" y="1182"/>
                    </a:cubicBezTo>
                    <a:cubicBezTo>
                      <a:pt x="321" y="1183"/>
                      <a:pt x="323" y="1184"/>
                      <a:pt x="325" y="1185"/>
                    </a:cubicBezTo>
                    <a:cubicBezTo>
                      <a:pt x="332" y="1169"/>
                      <a:pt x="337" y="1150"/>
                      <a:pt x="346" y="1142"/>
                    </a:cubicBezTo>
                    <a:cubicBezTo>
                      <a:pt x="357" y="1132"/>
                      <a:pt x="368" y="1136"/>
                      <a:pt x="379" y="1124"/>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Freeform 32">
                <a:extLst>
                  <a:ext uri="{FF2B5EF4-FFF2-40B4-BE49-F238E27FC236}">
                    <a16:creationId xmlns:a16="http://schemas.microsoft.com/office/drawing/2014/main" id="{49E64C24-2DFE-AFC5-BF2A-93C4386B531E}"/>
                  </a:ext>
                </a:extLst>
              </p:cNvPr>
              <p:cNvSpPr>
                <a:spLocks/>
              </p:cNvSpPr>
              <p:nvPr/>
            </p:nvSpPr>
            <p:spPr bwMode="auto">
              <a:xfrm>
                <a:off x="3926376" y="8024051"/>
                <a:ext cx="364857" cy="593955"/>
              </a:xfrm>
              <a:custGeom>
                <a:avLst/>
                <a:gdLst>
                  <a:gd name="T0" fmla="*/ 350 w 692"/>
                  <a:gd name="T1" fmla="*/ 1032 h 1126"/>
                  <a:gd name="T2" fmla="*/ 366 w 692"/>
                  <a:gd name="T3" fmla="*/ 1004 h 1126"/>
                  <a:gd name="T4" fmla="*/ 408 w 692"/>
                  <a:gd name="T5" fmla="*/ 1004 h 1126"/>
                  <a:gd name="T6" fmla="*/ 496 w 692"/>
                  <a:gd name="T7" fmla="*/ 1030 h 1126"/>
                  <a:gd name="T8" fmla="*/ 575 w 692"/>
                  <a:gd name="T9" fmla="*/ 989 h 1126"/>
                  <a:gd name="T10" fmla="*/ 628 w 692"/>
                  <a:gd name="T11" fmla="*/ 912 h 1126"/>
                  <a:gd name="T12" fmla="*/ 652 w 692"/>
                  <a:gd name="T13" fmla="*/ 830 h 1126"/>
                  <a:gd name="T14" fmla="*/ 680 w 692"/>
                  <a:gd name="T15" fmla="*/ 759 h 1126"/>
                  <a:gd name="T16" fmla="*/ 683 w 692"/>
                  <a:gd name="T17" fmla="*/ 708 h 1126"/>
                  <a:gd name="T18" fmla="*/ 687 w 692"/>
                  <a:gd name="T19" fmla="*/ 654 h 1126"/>
                  <a:gd name="T20" fmla="*/ 634 w 692"/>
                  <a:gd name="T21" fmla="*/ 615 h 1126"/>
                  <a:gd name="T22" fmla="*/ 644 w 692"/>
                  <a:gd name="T23" fmla="*/ 593 h 1126"/>
                  <a:gd name="T24" fmla="*/ 629 w 692"/>
                  <a:gd name="T25" fmla="*/ 574 h 1126"/>
                  <a:gd name="T26" fmla="*/ 621 w 692"/>
                  <a:gd name="T27" fmla="*/ 534 h 1126"/>
                  <a:gd name="T28" fmla="*/ 644 w 692"/>
                  <a:gd name="T29" fmla="*/ 505 h 1126"/>
                  <a:gd name="T30" fmla="*/ 654 w 692"/>
                  <a:gd name="T31" fmla="*/ 459 h 1126"/>
                  <a:gd name="T32" fmla="*/ 647 w 692"/>
                  <a:gd name="T33" fmla="*/ 465 h 1126"/>
                  <a:gd name="T34" fmla="*/ 644 w 692"/>
                  <a:gd name="T35" fmla="*/ 427 h 1126"/>
                  <a:gd name="T36" fmla="*/ 676 w 692"/>
                  <a:gd name="T37" fmla="*/ 407 h 1126"/>
                  <a:gd name="T38" fmla="*/ 665 w 692"/>
                  <a:gd name="T39" fmla="*/ 370 h 1126"/>
                  <a:gd name="T40" fmla="*/ 659 w 692"/>
                  <a:gd name="T41" fmla="*/ 338 h 1126"/>
                  <a:gd name="T42" fmla="*/ 662 w 692"/>
                  <a:gd name="T43" fmla="*/ 304 h 1126"/>
                  <a:gd name="T44" fmla="*/ 631 w 692"/>
                  <a:gd name="T45" fmla="*/ 280 h 1126"/>
                  <a:gd name="T46" fmla="*/ 641 w 692"/>
                  <a:gd name="T47" fmla="*/ 217 h 1126"/>
                  <a:gd name="T48" fmla="*/ 611 w 692"/>
                  <a:gd name="T49" fmla="*/ 195 h 1126"/>
                  <a:gd name="T50" fmla="*/ 574 w 692"/>
                  <a:gd name="T51" fmla="*/ 192 h 1126"/>
                  <a:gd name="T52" fmla="*/ 559 w 692"/>
                  <a:gd name="T53" fmla="*/ 122 h 1126"/>
                  <a:gd name="T54" fmla="*/ 516 w 692"/>
                  <a:gd name="T55" fmla="*/ 66 h 1126"/>
                  <a:gd name="T56" fmla="*/ 525 w 692"/>
                  <a:gd name="T57" fmla="*/ 39 h 1126"/>
                  <a:gd name="T58" fmla="*/ 471 w 692"/>
                  <a:gd name="T59" fmla="*/ 24 h 1126"/>
                  <a:gd name="T60" fmla="*/ 397 w 692"/>
                  <a:gd name="T61" fmla="*/ 11 h 1126"/>
                  <a:gd name="T62" fmla="*/ 401 w 692"/>
                  <a:gd name="T63" fmla="*/ 150 h 1126"/>
                  <a:gd name="T64" fmla="*/ 358 w 692"/>
                  <a:gd name="T65" fmla="*/ 157 h 1126"/>
                  <a:gd name="T66" fmla="*/ 338 w 692"/>
                  <a:gd name="T67" fmla="*/ 189 h 1126"/>
                  <a:gd name="T68" fmla="*/ 271 w 692"/>
                  <a:gd name="T69" fmla="*/ 218 h 1126"/>
                  <a:gd name="T70" fmla="*/ 217 w 692"/>
                  <a:gd name="T71" fmla="*/ 253 h 1126"/>
                  <a:gd name="T72" fmla="*/ 181 w 692"/>
                  <a:gd name="T73" fmla="*/ 237 h 1126"/>
                  <a:gd name="T74" fmla="*/ 162 w 692"/>
                  <a:gd name="T75" fmla="*/ 271 h 1126"/>
                  <a:gd name="T76" fmla="*/ 137 w 692"/>
                  <a:gd name="T77" fmla="*/ 342 h 1126"/>
                  <a:gd name="T78" fmla="*/ 113 w 692"/>
                  <a:gd name="T79" fmla="*/ 376 h 1126"/>
                  <a:gd name="T80" fmla="*/ 77 w 692"/>
                  <a:gd name="T81" fmla="*/ 357 h 1126"/>
                  <a:gd name="T82" fmla="*/ 54 w 692"/>
                  <a:gd name="T83" fmla="*/ 378 h 1126"/>
                  <a:gd name="T84" fmla="*/ 21 w 692"/>
                  <a:gd name="T85" fmla="*/ 396 h 1126"/>
                  <a:gd name="T86" fmla="*/ 0 w 692"/>
                  <a:gd name="T87" fmla="*/ 439 h 1126"/>
                  <a:gd name="T88" fmla="*/ 15 w 692"/>
                  <a:gd name="T89" fmla="*/ 467 h 1126"/>
                  <a:gd name="T90" fmla="*/ 52 w 692"/>
                  <a:gd name="T91" fmla="*/ 498 h 1126"/>
                  <a:gd name="T92" fmla="*/ 69 w 692"/>
                  <a:gd name="T93" fmla="*/ 571 h 1126"/>
                  <a:gd name="T94" fmla="*/ 78 w 692"/>
                  <a:gd name="T95" fmla="*/ 724 h 1126"/>
                  <a:gd name="T96" fmla="*/ 80 w 692"/>
                  <a:gd name="T97" fmla="*/ 764 h 1126"/>
                  <a:gd name="T98" fmla="*/ 60 w 692"/>
                  <a:gd name="T99" fmla="*/ 805 h 1126"/>
                  <a:gd name="T100" fmla="*/ 77 w 692"/>
                  <a:gd name="T101" fmla="*/ 877 h 1126"/>
                  <a:gd name="T102" fmla="*/ 107 w 692"/>
                  <a:gd name="T103" fmla="*/ 937 h 1126"/>
                  <a:gd name="T104" fmla="*/ 102 w 692"/>
                  <a:gd name="T105" fmla="*/ 987 h 1126"/>
                  <a:gd name="T106" fmla="*/ 130 w 692"/>
                  <a:gd name="T107" fmla="*/ 1024 h 1126"/>
                  <a:gd name="T108" fmla="*/ 175 w 692"/>
                  <a:gd name="T109" fmla="*/ 1010 h 1126"/>
                  <a:gd name="T110" fmla="*/ 175 w 692"/>
                  <a:gd name="T111" fmla="*/ 1035 h 1126"/>
                  <a:gd name="T112" fmla="*/ 197 w 692"/>
                  <a:gd name="T113" fmla="*/ 1051 h 1126"/>
                  <a:gd name="T114" fmla="*/ 215 w 692"/>
                  <a:gd name="T115" fmla="*/ 1074 h 1126"/>
                  <a:gd name="T116" fmla="*/ 241 w 692"/>
                  <a:gd name="T117" fmla="*/ 1080 h 1126"/>
                  <a:gd name="T118" fmla="*/ 262 w 692"/>
                  <a:gd name="T119" fmla="*/ 1126 h 1126"/>
                  <a:gd name="T120" fmla="*/ 310 w 692"/>
                  <a:gd name="T121" fmla="*/ 1103 h 1126"/>
                  <a:gd name="T122" fmla="*/ 350 w 692"/>
                  <a:gd name="T123" fmla="*/ 103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92" h="1126">
                    <a:moveTo>
                      <a:pt x="350" y="1032"/>
                    </a:moveTo>
                    <a:cubicBezTo>
                      <a:pt x="353" y="1012"/>
                      <a:pt x="347" y="1011"/>
                      <a:pt x="366" y="1004"/>
                    </a:cubicBezTo>
                    <a:cubicBezTo>
                      <a:pt x="376" y="1000"/>
                      <a:pt x="397" y="1003"/>
                      <a:pt x="408" y="1004"/>
                    </a:cubicBezTo>
                    <a:cubicBezTo>
                      <a:pt x="441" y="1007"/>
                      <a:pt x="461" y="1029"/>
                      <a:pt x="496" y="1030"/>
                    </a:cubicBezTo>
                    <a:cubicBezTo>
                      <a:pt x="535" y="1030"/>
                      <a:pt x="547" y="1014"/>
                      <a:pt x="575" y="989"/>
                    </a:cubicBezTo>
                    <a:cubicBezTo>
                      <a:pt x="601" y="966"/>
                      <a:pt x="606" y="939"/>
                      <a:pt x="628" y="912"/>
                    </a:cubicBezTo>
                    <a:cubicBezTo>
                      <a:pt x="651" y="885"/>
                      <a:pt x="647" y="864"/>
                      <a:pt x="652" y="830"/>
                    </a:cubicBezTo>
                    <a:cubicBezTo>
                      <a:pt x="656" y="804"/>
                      <a:pt x="674" y="784"/>
                      <a:pt x="680" y="759"/>
                    </a:cubicBezTo>
                    <a:cubicBezTo>
                      <a:pt x="684" y="742"/>
                      <a:pt x="683" y="725"/>
                      <a:pt x="683" y="708"/>
                    </a:cubicBezTo>
                    <a:cubicBezTo>
                      <a:pt x="683" y="691"/>
                      <a:pt x="692" y="664"/>
                      <a:pt x="687" y="654"/>
                    </a:cubicBezTo>
                    <a:cubicBezTo>
                      <a:pt x="678" y="636"/>
                      <a:pt x="636" y="638"/>
                      <a:pt x="634" y="615"/>
                    </a:cubicBezTo>
                    <a:cubicBezTo>
                      <a:pt x="633" y="608"/>
                      <a:pt x="638" y="601"/>
                      <a:pt x="644" y="593"/>
                    </a:cubicBezTo>
                    <a:cubicBezTo>
                      <a:pt x="636" y="591"/>
                      <a:pt x="636" y="588"/>
                      <a:pt x="629" y="574"/>
                    </a:cubicBezTo>
                    <a:cubicBezTo>
                      <a:pt x="626" y="566"/>
                      <a:pt x="618" y="543"/>
                      <a:pt x="621" y="534"/>
                    </a:cubicBezTo>
                    <a:cubicBezTo>
                      <a:pt x="624" y="523"/>
                      <a:pt x="639" y="516"/>
                      <a:pt x="644" y="505"/>
                    </a:cubicBezTo>
                    <a:cubicBezTo>
                      <a:pt x="649" y="496"/>
                      <a:pt x="656" y="470"/>
                      <a:pt x="654" y="459"/>
                    </a:cubicBezTo>
                    <a:cubicBezTo>
                      <a:pt x="652" y="461"/>
                      <a:pt x="650" y="463"/>
                      <a:pt x="647" y="465"/>
                    </a:cubicBezTo>
                    <a:cubicBezTo>
                      <a:pt x="648" y="453"/>
                      <a:pt x="641" y="438"/>
                      <a:pt x="644" y="427"/>
                    </a:cubicBezTo>
                    <a:cubicBezTo>
                      <a:pt x="650" y="409"/>
                      <a:pt x="665" y="419"/>
                      <a:pt x="676" y="407"/>
                    </a:cubicBezTo>
                    <a:cubicBezTo>
                      <a:pt x="692" y="389"/>
                      <a:pt x="672" y="387"/>
                      <a:pt x="665" y="370"/>
                    </a:cubicBezTo>
                    <a:cubicBezTo>
                      <a:pt x="660" y="359"/>
                      <a:pt x="663" y="346"/>
                      <a:pt x="659" y="338"/>
                    </a:cubicBezTo>
                    <a:cubicBezTo>
                      <a:pt x="663" y="331"/>
                      <a:pt x="666" y="313"/>
                      <a:pt x="662" y="304"/>
                    </a:cubicBezTo>
                    <a:cubicBezTo>
                      <a:pt x="655" y="290"/>
                      <a:pt x="638" y="292"/>
                      <a:pt x="631" y="280"/>
                    </a:cubicBezTo>
                    <a:cubicBezTo>
                      <a:pt x="624" y="265"/>
                      <a:pt x="643" y="237"/>
                      <a:pt x="641" y="217"/>
                    </a:cubicBezTo>
                    <a:cubicBezTo>
                      <a:pt x="624" y="225"/>
                      <a:pt x="624" y="201"/>
                      <a:pt x="611" y="195"/>
                    </a:cubicBezTo>
                    <a:cubicBezTo>
                      <a:pt x="600" y="189"/>
                      <a:pt x="585" y="199"/>
                      <a:pt x="574" y="192"/>
                    </a:cubicBezTo>
                    <a:cubicBezTo>
                      <a:pt x="555" y="179"/>
                      <a:pt x="569" y="143"/>
                      <a:pt x="559" y="122"/>
                    </a:cubicBezTo>
                    <a:cubicBezTo>
                      <a:pt x="545" y="94"/>
                      <a:pt x="514" y="107"/>
                      <a:pt x="516" y="66"/>
                    </a:cubicBezTo>
                    <a:cubicBezTo>
                      <a:pt x="517" y="55"/>
                      <a:pt x="521" y="47"/>
                      <a:pt x="525" y="39"/>
                    </a:cubicBezTo>
                    <a:cubicBezTo>
                      <a:pt x="506" y="38"/>
                      <a:pt x="489" y="34"/>
                      <a:pt x="471" y="24"/>
                    </a:cubicBezTo>
                    <a:cubicBezTo>
                      <a:pt x="447" y="10"/>
                      <a:pt x="425" y="0"/>
                      <a:pt x="397" y="11"/>
                    </a:cubicBezTo>
                    <a:cubicBezTo>
                      <a:pt x="327" y="38"/>
                      <a:pt x="456" y="111"/>
                      <a:pt x="401" y="150"/>
                    </a:cubicBezTo>
                    <a:cubicBezTo>
                      <a:pt x="389" y="158"/>
                      <a:pt x="370" y="150"/>
                      <a:pt x="358" y="157"/>
                    </a:cubicBezTo>
                    <a:cubicBezTo>
                      <a:pt x="341" y="166"/>
                      <a:pt x="345" y="175"/>
                      <a:pt x="338" y="189"/>
                    </a:cubicBezTo>
                    <a:cubicBezTo>
                      <a:pt x="321" y="230"/>
                      <a:pt x="301" y="199"/>
                      <a:pt x="271" y="218"/>
                    </a:cubicBezTo>
                    <a:cubicBezTo>
                      <a:pt x="250" y="230"/>
                      <a:pt x="257" y="276"/>
                      <a:pt x="217" y="253"/>
                    </a:cubicBezTo>
                    <a:cubicBezTo>
                      <a:pt x="204" y="245"/>
                      <a:pt x="205" y="225"/>
                      <a:pt x="181" y="237"/>
                    </a:cubicBezTo>
                    <a:cubicBezTo>
                      <a:pt x="166" y="244"/>
                      <a:pt x="168" y="258"/>
                      <a:pt x="162" y="271"/>
                    </a:cubicBezTo>
                    <a:cubicBezTo>
                      <a:pt x="150" y="295"/>
                      <a:pt x="149" y="317"/>
                      <a:pt x="137" y="342"/>
                    </a:cubicBezTo>
                    <a:cubicBezTo>
                      <a:pt x="132" y="353"/>
                      <a:pt x="127" y="375"/>
                      <a:pt x="113" y="376"/>
                    </a:cubicBezTo>
                    <a:cubicBezTo>
                      <a:pt x="101" y="376"/>
                      <a:pt x="93" y="358"/>
                      <a:pt x="77" y="357"/>
                    </a:cubicBezTo>
                    <a:cubicBezTo>
                      <a:pt x="50" y="357"/>
                      <a:pt x="67" y="364"/>
                      <a:pt x="54" y="378"/>
                    </a:cubicBezTo>
                    <a:cubicBezTo>
                      <a:pt x="43" y="390"/>
                      <a:pt x="32" y="386"/>
                      <a:pt x="21" y="396"/>
                    </a:cubicBezTo>
                    <a:cubicBezTo>
                      <a:pt x="12" y="404"/>
                      <a:pt x="7" y="423"/>
                      <a:pt x="0" y="439"/>
                    </a:cubicBezTo>
                    <a:cubicBezTo>
                      <a:pt x="13" y="445"/>
                      <a:pt x="6" y="453"/>
                      <a:pt x="15" y="467"/>
                    </a:cubicBezTo>
                    <a:cubicBezTo>
                      <a:pt x="24" y="483"/>
                      <a:pt x="38" y="488"/>
                      <a:pt x="52" y="498"/>
                    </a:cubicBezTo>
                    <a:cubicBezTo>
                      <a:pt x="86" y="525"/>
                      <a:pt x="79" y="534"/>
                      <a:pt x="69" y="571"/>
                    </a:cubicBezTo>
                    <a:cubicBezTo>
                      <a:pt x="54" y="618"/>
                      <a:pt x="73" y="677"/>
                      <a:pt x="78" y="724"/>
                    </a:cubicBezTo>
                    <a:cubicBezTo>
                      <a:pt x="80" y="737"/>
                      <a:pt x="85" y="749"/>
                      <a:pt x="80" y="764"/>
                    </a:cubicBezTo>
                    <a:cubicBezTo>
                      <a:pt x="75" y="779"/>
                      <a:pt x="63" y="788"/>
                      <a:pt x="60" y="805"/>
                    </a:cubicBezTo>
                    <a:cubicBezTo>
                      <a:pt x="56" y="820"/>
                      <a:pt x="51" y="885"/>
                      <a:pt x="77" y="877"/>
                    </a:cubicBezTo>
                    <a:cubicBezTo>
                      <a:pt x="73" y="910"/>
                      <a:pt x="98" y="912"/>
                      <a:pt x="107" y="937"/>
                    </a:cubicBezTo>
                    <a:cubicBezTo>
                      <a:pt x="114" y="954"/>
                      <a:pt x="102" y="971"/>
                      <a:pt x="102" y="987"/>
                    </a:cubicBezTo>
                    <a:cubicBezTo>
                      <a:pt x="101" y="1004"/>
                      <a:pt x="106" y="1022"/>
                      <a:pt x="130" y="1024"/>
                    </a:cubicBezTo>
                    <a:cubicBezTo>
                      <a:pt x="149" y="1026"/>
                      <a:pt x="156" y="1006"/>
                      <a:pt x="175" y="1010"/>
                    </a:cubicBezTo>
                    <a:cubicBezTo>
                      <a:pt x="175" y="1015"/>
                      <a:pt x="172" y="1031"/>
                      <a:pt x="175" y="1035"/>
                    </a:cubicBezTo>
                    <a:cubicBezTo>
                      <a:pt x="184" y="1048"/>
                      <a:pt x="187" y="1041"/>
                      <a:pt x="197" y="1051"/>
                    </a:cubicBezTo>
                    <a:cubicBezTo>
                      <a:pt x="203" y="1056"/>
                      <a:pt x="209" y="1071"/>
                      <a:pt x="215" y="1074"/>
                    </a:cubicBezTo>
                    <a:cubicBezTo>
                      <a:pt x="223" y="1080"/>
                      <a:pt x="234" y="1073"/>
                      <a:pt x="241" y="1080"/>
                    </a:cubicBezTo>
                    <a:cubicBezTo>
                      <a:pt x="250" y="1088"/>
                      <a:pt x="257" y="1110"/>
                      <a:pt x="262" y="1126"/>
                    </a:cubicBezTo>
                    <a:cubicBezTo>
                      <a:pt x="280" y="1119"/>
                      <a:pt x="299" y="1109"/>
                      <a:pt x="310" y="1103"/>
                    </a:cubicBezTo>
                    <a:cubicBezTo>
                      <a:pt x="337" y="1085"/>
                      <a:pt x="347" y="1061"/>
                      <a:pt x="350" y="1032"/>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9" name="Freeform 33">
                <a:extLst>
                  <a:ext uri="{FF2B5EF4-FFF2-40B4-BE49-F238E27FC236}">
                    <a16:creationId xmlns:a16="http://schemas.microsoft.com/office/drawing/2014/main" id="{FECB95B1-A5AC-1D17-ECC6-DE11A607AC32}"/>
                  </a:ext>
                </a:extLst>
              </p:cNvPr>
              <p:cNvSpPr>
                <a:spLocks/>
              </p:cNvSpPr>
              <p:nvPr/>
            </p:nvSpPr>
            <p:spPr bwMode="auto">
              <a:xfrm>
                <a:off x="3966343" y="8318347"/>
                <a:ext cx="581225" cy="985382"/>
              </a:xfrm>
              <a:custGeom>
                <a:avLst/>
                <a:gdLst>
                  <a:gd name="T0" fmla="*/ 1069 w 1102"/>
                  <a:gd name="T1" fmla="*/ 930 h 1868"/>
                  <a:gd name="T2" fmla="*/ 998 w 1102"/>
                  <a:gd name="T3" fmla="*/ 908 h 1868"/>
                  <a:gd name="T4" fmla="*/ 830 w 1102"/>
                  <a:gd name="T5" fmla="*/ 848 h 1868"/>
                  <a:gd name="T6" fmla="*/ 743 w 1102"/>
                  <a:gd name="T7" fmla="*/ 794 h 1868"/>
                  <a:gd name="T8" fmla="*/ 700 w 1102"/>
                  <a:gd name="T9" fmla="*/ 705 h 1868"/>
                  <a:gd name="T10" fmla="*/ 709 w 1102"/>
                  <a:gd name="T11" fmla="*/ 582 h 1868"/>
                  <a:gd name="T12" fmla="*/ 808 w 1102"/>
                  <a:gd name="T13" fmla="*/ 415 h 1868"/>
                  <a:gd name="T14" fmla="*/ 896 w 1102"/>
                  <a:gd name="T15" fmla="*/ 274 h 1868"/>
                  <a:gd name="T16" fmla="*/ 908 w 1102"/>
                  <a:gd name="T17" fmla="*/ 229 h 1868"/>
                  <a:gd name="T18" fmla="*/ 865 w 1102"/>
                  <a:gd name="T19" fmla="*/ 163 h 1868"/>
                  <a:gd name="T20" fmla="*/ 806 w 1102"/>
                  <a:gd name="T21" fmla="*/ 131 h 1868"/>
                  <a:gd name="T22" fmla="*/ 744 w 1102"/>
                  <a:gd name="T23" fmla="*/ 98 h 1868"/>
                  <a:gd name="T24" fmla="*/ 670 w 1102"/>
                  <a:gd name="T25" fmla="*/ 8 h 1868"/>
                  <a:gd name="T26" fmla="*/ 568 w 1102"/>
                  <a:gd name="T27" fmla="*/ 35 h 1868"/>
                  <a:gd name="T28" fmla="*/ 611 w 1102"/>
                  <a:gd name="T29" fmla="*/ 96 h 1868"/>
                  <a:gd name="T30" fmla="*/ 604 w 1102"/>
                  <a:gd name="T31" fmla="*/ 201 h 1868"/>
                  <a:gd name="T32" fmla="*/ 552 w 1102"/>
                  <a:gd name="T33" fmla="*/ 354 h 1868"/>
                  <a:gd name="T34" fmla="*/ 420 w 1102"/>
                  <a:gd name="T35" fmla="*/ 472 h 1868"/>
                  <a:gd name="T36" fmla="*/ 290 w 1102"/>
                  <a:gd name="T37" fmla="*/ 446 h 1868"/>
                  <a:gd name="T38" fmla="*/ 234 w 1102"/>
                  <a:gd name="T39" fmla="*/ 545 h 1868"/>
                  <a:gd name="T40" fmla="*/ 190 w 1102"/>
                  <a:gd name="T41" fmla="*/ 577 h 1868"/>
                  <a:gd name="T42" fmla="*/ 213 w 1102"/>
                  <a:gd name="T43" fmla="*/ 633 h 1868"/>
                  <a:gd name="T44" fmla="*/ 210 w 1102"/>
                  <a:gd name="T45" fmla="*/ 821 h 1868"/>
                  <a:gd name="T46" fmla="*/ 330 w 1102"/>
                  <a:gd name="T47" fmla="*/ 877 h 1868"/>
                  <a:gd name="T48" fmla="*/ 382 w 1102"/>
                  <a:gd name="T49" fmla="*/ 892 h 1868"/>
                  <a:gd name="T50" fmla="*/ 277 w 1102"/>
                  <a:gd name="T51" fmla="*/ 1000 h 1868"/>
                  <a:gd name="T52" fmla="*/ 251 w 1102"/>
                  <a:gd name="T53" fmla="*/ 1116 h 1868"/>
                  <a:gd name="T54" fmla="*/ 271 w 1102"/>
                  <a:gd name="T55" fmla="*/ 1151 h 1868"/>
                  <a:gd name="T56" fmla="*/ 272 w 1102"/>
                  <a:gd name="T57" fmla="*/ 1233 h 1868"/>
                  <a:gd name="T58" fmla="*/ 254 w 1102"/>
                  <a:gd name="T59" fmla="*/ 1407 h 1868"/>
                  <a:gd name="T60" fmla="*/ 179 w 1102"/>
                  <a:gd name="T61" fmla="*/ 1499 h 1868"/>
                  <a:gd name="T62" fmla="*/ 93 w 1102"/>
                  <a:gd name="T63" fmla="*/ 1598 h 1868"/>
                  <a:gd name="T64" fmla="*/ 6 w 1102"/>
                  <a:gd name="T65" fmla="*/ 1741 h 1868"/>
                  <a:gd name="T66" fmla="*/ 149 w 1102"/>
                  <a:gd name="T67" fmla="*/ 1867 h 1868"/>
                  <a:gd name="T68" fmla="*/ 246 w 1102"/>
                  <a:gd name="T69" fmla="*/ 1688 h 1868"/>
                  <a:gd name="T70" fmla="*/ 366 w 1102"/>
                  <a:gd name="T71" fmla="*/ 1609 h 1868"/>
                  <a:gd name="T72" fmla="*/ 423 w 1102"/>
                  <a:gd name="T73" fmla="*/ 1496 h 1868"/>
                  <a:gd name="T74" fmla="*/ 437 w 1102"/>
                  <a:gd name="T75" fmla="*/ 1426 h 1868"/>
                  <a:gd name="T76" fmla="*/ 458 w 1102"/>
                  <a:gd name="T77" fmla="*/ 1352 h 1868"/>
                  <a:gd name="T78" fmla="*/ 515 w 1102"/>
                  <a:gd name="T79" fmla="*/ 1300 h 1868"/>
                  <a:gd name="T80" fmla="*/ 612 w 1102"/>
                  <a:gd name="T81" fmla="*/ 1258 h 1868"/>
                  <a:gd name="T82" fmla="*/ 706 w 1102"/>
                  <a:gd name="T83" fmla="*/ 1239 h 1868"/>
                  <a:gd name="T84" fmla="*/ 801 w 1102"/>
                  <a:gd name="T85" fmla="*/ 1178 h 1868"/>
                  <a:gd name="T86" fmla="*/ 967 w 1102"/>
                  <a:gd name="T87" fmla="*/ 1180 h 1868"/>
                  <a:gd name="T88" fmla="*/ 1051 w 1102"/>
                  <a:gd name="T89" fmla="*/ 1141 h 1868"/>
                  <a:gd name="T90" fmla="*/ 1090 w 1102"/>
                  <a:gd name="T91" fmla="*/ 1029 h 1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102" h="1868">
                    <a:moveTo>
                      <a:pt x="1074" y="969"/>
                    </a:moveTo>
                    <a:cubicBezTo>
                      <a:pt x="1058" y="958"/>
                      <a:pt x="1061" y="948"/>
                      <a:pt x="1069" y="930"/>
                    </a:cubicBezTo>
                    <a:cubicBezTo>
                      <a:pt x="1076" y="912"/>
                      <a:pt x="1090" y="901"/>
                      <a:pt x="1076" y="886"/>
                    </a:cubicBezTo>
                    <a:cubicBezTo>
                      <a:pt x="1063" y="871"/>
                      <a:pt x="1023" y="900"/>
                      <a:pt x="998" y="908"/>
                    </a:cubicBezTo>
                    <a:cubicBezTo>
                      <a:pt x="973" y="916"/>
                      <a:pt x="939" y="911"/>
                      <a:pt x="915" y="893"/>
                    </a:cubicBezTo>
                    <a:cubicBezTo>
                      <a:pt x="891" y="874"/>
                      <a:pt x="844" y="858"/>
                      <a:pt x="830" y="848"/>
                    </a:cubicBezTo>
                    <a:cubicBezTo>
                      <a:pt x="815" y="837"/>
                      <a:pt x="813" y="818"/>
                      <a:pt x="794" y="803"/>
                    </a:cubicBezTo>
                    <a:cubicBezTo>
                      <a:pt x="776" y="787"/>
                      <a:pt x="771" y="800"/>
                      <a:pt x="743" y="794"/>
                    </a:cubicBezTo>
                    <a:cubicBezTo>
                      <a:pt x="715" y="787"/>
                      <a:pt x="706" y="783"/>
                      <a:pt x="714" y="763"/>
                    </a:cubicBezTo>
                    <a:cubicBezTo>
                      <a:pt x="722" y="743"/>
                      <a:pt x="724" y="714"/>
                      <a:pt x="700" y="705"/>
                    </a:cubicBezTo>
                    <a:cubicBezTo>
                      <a:pt x="676" y="696"/>
                      <a:pt x="681" y="681"/>
                      <a:pt x="687" y="657"/>
                    </a:cubicBezTo>
                    <a:cubicBezTo>
                      <a:pt x="693" y="633"/>
                      <a:pt x="699" y="611"/>
                      <a:pt x="709" y="582"/>
                    </a:cubicBezTo>
                    <a:cubicBezTo>
                      <a:pt x="719" y="552"/>
                      <a:pt x="757" y="513"/>
                      <a:pt x="784" y="479"/>
                    </a:cubicBezTo>
                    <a:cubicBezTo>
                      <a:pt x="798" y="462"/>
                      <a:pt x="806" y="446"/>
                      <a:pt x="808" y="415"/>
                    </a:cubicBezTo>
                    <a:cubicBezTo>
                      <a:pt x="810" y="384"/>
                      <a:pt x="809" y="349"/>
                      <a:pt x="817" y="328"/>
                    </a:cubicBezTo>
                    <a:cubicBezTo>
                      <a:pt x="825" y="307"/>
                      <a:pt x="873" y="281"/>
                      <a:pt x="896" y="274"/>
                    </a:cubicBezTo>
                    <a:cubicBezTo>
                      <a:pt x="906" y="271"/>
                      <a:pt x="913" y="270"/>
                      <a:pt x="919" y="270"/>
                    </a:cubicBezTo>
                    <a:cubicBezTo>
                      <a:pt x="917" y="255"/>
                      <a:pt x="911" y="239"/>
                      <a:pt x="908" y="229"/>
                    </a:cubicBezTo>
                    <a:cubicBezTo>
                      <a:pt x="905" y="215"/>
                      <a:pt x="906" y="197"/>
                      <a:pt x="897" y="184"/>
                    </a:cubicBezTo>
                    <a:cubicBezTo>
                      <a:pt x="886" y="168"/>
                      <a:pt x="878" y="174"/>
                      <a:pt x="865" y="163"/>
                    </a:cubicBezTo>
                    <a:cubicBezTo>
                      <a:pt x="849" y="150"/>
                      <a:pt x="852" y="139"/>
                      <a:pt x="831" y="132"/>
                    </a:cubicBezTo>
                    <a:cubicBezTo>
                      <a:pt x="823" y="129"/>
                      <a:pt x="814" y="134"/>
                      <a:pt x="806" y="131"/>
                    </a:cubicBezTo>
                    <a:cubicBezTo>
                      <a:pt x="799" y="128"/>
                      <a:pt x="795" y="120"/>
                      <a:pt x="788" y="116"/>
                    </a:cubicBezTo>
                    <a:cubicBezTo>
                      <a:pt x="776" y="110"/>
                      <a:pt x="754" y="109"/>
                      <a:pt x="744" y="98"/>
                    </a:cubicBezTo>
                    <a:cubicBezTo>
                      <a:pt x="737" y="90"/>
                      <a:pt x="734" y="68"/>
                      <a:pt x="729" y="57"/>
                    </a:cubicBezTo>
                    <a:cubicBezTo>
                      <a:pt x="716" y="32"/>
                      <a:pt x="705" y="0"/>
                      <a:pt x="670" y="8"/>
                    </a:cubicBezTo>
                    <a:cubicBezTo>
                      <a:pt x="636" y="17"/>
                      <a:pt x="622" y="43"/>
                      <a:pt x="581" y="37"/>
                    </a:cubicBezTo>
                    <a:cubicBezTo>
                      <a:pt x="575" y="36"/>
                      <a:pt x="571" y="36"/>
                      <a:pt x="568" y="35"/>
                    </a:cubicBezTo>
                    <a:cubicBezTo>
                      <a:pt x="562" y="43"/>
                      <a:pt x="557" y="50"/>
                      <a:pt x="558" y="57"/>
                    </a:cubicBezTo>
                    <a:cubicBezTo>
                      <a:pt x="560" y="80"/>
                      <a:pt x="602" y="78"/>
                      <a:pt x="611" y="96"/>
                    </a:cubicBezTo>
                    <a:cubicBezTo>
                      <a:pt x="616" y="106"/>
                      <a:pt x="607" y="133"/>
                      <a:pt x="607" y="150"/>
                    </a:cubicBezTo>
                    <a:cubicBezTo>
                      <a:pt x="607" y="167"/>
                      <a:pt x="608" y="184"/>
                      <a:pt x="604" y="201"/>
                    </a:cubicBezTo>
                    <a:cubicBezTo>
                      <a:pt x="598" y="226"/>
                      <a:pt x="580" y="246"/>
                      <a:pt x="576" y="272"/>
                    </a:cubicBezTo>
                    <a:cubicBezTo>
                      <a:pt x="571" y="306"/>
                      <a:pt x="575" y="327"/>
                      <a:pt x="552" y="354"/>
                    </a:cubicBezTo>
                    <a:cubicBezTo>
                      <a:pt x="530" y="381"/>
                      <a:pt x="525" y="408"/>
                      <a:pt x="499" y="431"/>
                    </a:cubicBezTo>
                    <a:cubicBezTo>
                      <a:pt x="471" y="456"/>
                      <a:pt x="459" y="472"/>
                      <a:pt x="420" y="472"/>
                    </a:cubicBezTo>
                    <a:cubicBezTo>
                      <a:pt x="385" y="471"/>
                      <a:pt x="365" y="449"/>
                      <a:pt x="332" y="446"/>
                    </a:cubicBezTo>
                    <a:cubicBezTo>
                      <a:pt x="321" y="445"/>
                      <a:pt x="300" y="442"/>
                      <a:pt x="290" y="446"/>
                    </a:cubicBezTo>
                    <a:cubicBezTo>
                      <a:pt x="271" y="453"/>
                      <a:pt x="277" y="454"/>
                      <a:pt x="274" y="474"/>
                    </a:cubicBezTo>
                    <a:cubicBezTo>
                      <a:pt x="271" y="503"/>
                      <a:pt x="261" y="527"/>
                      <a:pt x="234" y="545"/>
                    </a:cubicBezTo>
                    <a:cubicBezTo>
                      <a:pt x="223" y="551"/>
                      <a:pt x="204" y="561"/>
                      <a:pt x="186" y="568"/>
                    </a:cubicBezTo>
                    <a:cubicBezTo>
                      <a:pt x="187" y="571"/>
                      <a:pt x="189" y="575"/>
                      <a:pt x="190" y="577"/>
                    </a:cubicBezTo>
                    <a:cubicBezTo>
                      <a:pt x="198" y="596"/>
                      <a:pt x="205" y="612"/>
                      <a:pt x="203" y="633"/>
                    </a:cubicBezTo>
                    <a:cubicBezTo>
                      <a:pt x="206" y="633"/>
                      <a:pt x="210" y="633"/>
                      <a:pt x="213" y="633"/>
                    </a:cubicBezTo>
                    <a:cubicBezTo>
                      <a:pt x="213" y="665"/>
                      <a:pt x="242" y="683"/>
                      <a:pt x="236" y="718"/>
                    </a:cubicBezTo>
                    <a:cubicBezTo>
                      <a:pt x="230" y="752"/>
                      <a:pt x="196" y="786"/>
                      <a:pt x="210" y="821"/>
                    </a:cubicBezTo>
                    <a:cubicBezTo>
                      <a:pt x="222" y="850"/>
                      <a:pt x="254" y="857"/>
                      <a:pt x="282" y="860"/>
                    </a:cubicBezTo>
                    <a:cubicBezTo>
                      <a:pt x="308" y="863"/>
                      <a:pt x="309" y="862"/>
                      <a:pt x="330" y="877"/>
                    </a:cubicBezTo>
                    <a:cubicBezTo>
                      <a:pt x="340" y="885"/>
                      <a:pt x="335" y="887"/>
                      <a:pt x="348" y="891"/>
                    </a:cubicBezTo>
                    <a:cubicBezTo>
                      <a:pt x="357" y="894"/>
                      <a:pt x="372" y="890"/>
                      <a:pt x="382" y="892"/>
                    </a:cubicBezTo>
                    <a:cubicBezTo>
                      <a:pt x="389" y="919"/>
                      <a:pt x="381" y="949"/>
                      <a:pt x="365" y="972"/>
                    </a:cubicBezTo>
                    <a:cubicBezTo>
                      <a:pt x="341" y="1006"/>
                      <a:pt x="308" y="982"/>
                      <a:pt x="277" y="1000"/>
                    </a:cubicBezTo>
                    <a:cubicBezTo>
                      <a:pt x="249" y="1015"/>
                      <a:pt x="224" y="1037"/>
                      <a:pt x="233" y="1071"/>
                    </a:cubicBezTo>
                    <a:cubicBezTo>
                      <a:pt x="237" y="1085"/>
                      <a:pt x="247" y="1102"/>
                      <a:pt x="251" y="1116"/>
                    </a:cubicBezTo>
                    <a:cubicBezTo>
                      <a:pt x="253" y="1121"/>
                      <a:pt x="252" y="1129"/>
                      <a:pt x="254" y="1134"/>
                    </a:cubicBezTo>
                    <a:cubicBezTo>
                      <a:pt x="258" y="1141"/>
                      <a:pt x="269" y="1145"/>
                      <a:pt x="271" y="1151"/>
                    </a:cubicBezTo>
                    <a:cubicBezTo>
                      <a:pt x="275" y="1165"/>
                      <a:pt x="269" y="1173"/>
                      <a:pt x="267" y="1187"/>
                    </a:cubicBezTo>
                    <a:cubicBezTo>
                      <a:pt x="264" y="1203"/>
                      <a:pt x="271" y="1218"/>
                      <a:pt x="272" y="1233"/>
                    </a:cubicBezTo>
                    <a:cubicBezTo>
                      <a:pt x="274" y="1262"/>
                      <a:pt x="260" y="1286"/>
                      <a:pt x="259" y="1315"/>
                    </a:cubicBezTo>
                    <a:cubicBezTo>
                      <a:pt x="258" y="1346"/>
                      <a:pt x="255" y="1376"/>
                      <a:pt x="254" y="1407"/>
                    </a:cubicBezTo>
                    <a:cubicBezTo>
                      <a:pt x="253" y="1436"/>
                      <a:pt x="261" y="1463"/>
                      <a:pt x="241" y="1483"/>
                    </a:cubicBezTo>
                    <a:cubicBezTo>
                      <a:pt x="220" y="1504"/>
                      <a:pt x="203" y="1490"/>
                      <a:pt x="179" y="1499"/>
                    </a:cubicBezTo>
                    <a:cubicBezTo>
                      <a:pt x="154" y="1509"/>
                      <a:pt x="159" y="1532"/>
                      <a:pt x="154" y="1553"/>
                    </a:cubicBezTo>
                    <a:cubicBezTo>
                      <a:pt x="145" y="1590"/>
                      <a:pt x="117" y="1577"/>
                      <a:pt x="93" y="1598"/>
                    </a:cubicBezTo>
                    <a:cubicBezTo>
                      <a:pt x="74" y="1614"/>
                      <a:pt x="73" y="1634"/>
                      <a:pt x="45" y="1643"/>
                    </a:cubicBezTo>
                    <a:cubicBezTo>
                      <a:pt x="44" y="1680"/>
                      <a:pt x="0" y="1702"/>
                      <a:pt x="6" y="1741"/>
                    </a:cubicBezTo>
                    <a:cubicBezTo>
                      <a:pt x="10" y="1770"/>
                      <a:pt x="54" y="1776"/>
                      <a:pt x="75" y="1801"/>
                    </a:cubicBezTo>
                    <a:cubicBezTo>
                      <a:pt x="99" y="1829"/>
                      <a:pt x="107" y="1861"/>
                      <a:pt x="149" y="1867"/>
                    </a:cubicBezTo>
                    <a:cubicBezTo>
                      <a:pt x="157" y="1868"/>
                      <a:pt x="166" y="1867"/>
                      <a:pt x="174" y="1867"/>
                    </a:cubicBezTo>
                    <a:cubicBezTo>
                      <a:pt x="198" y="1810"/>
                      <a:pt x="234" y="1711"/>
                      <a:pt x="246" y="1688"/>
                    </a:cubicBezTo>
                    <a:cubicBezTo>
                      <a:pt x="262" y="1659"/>
                      <a:pt x="287" y="1650"/>
                      <a:pt x="313" y="1640"/>
                    </a:cubicBezTo>
                    <a:cubicBezTo>
                      <a:pt x="338" y="1629"/>
                      <a:pt x="354" y="1629"/>
                      <a:pt x="366" y="1609"/>
                    </a:cubicBezTo>
                    <a:cubicBezTo>
                      <a:pt x="379" y="1588"/>
                      <a:pt x="398" y="1576"/>
                      <a:pt x="420" y="1558"/>
                    </a:cubicBezTo>
                    <a:cubicBezTo>
                      <a:pt x="442" y="1540"/>
                      <a:pt x="433" y="1512"/>
                      <a:pt x="423" y="1496"/>
                    </a:cubicBezTo>
                    <a:cubicBezTo>
                      <a:pt x="412" y="1481"/>
                      <a:pt x="414" y="1464"/>
                      <a:pt x="417" y="1451"/>
                    </a:cubicBezTo>
                    <a:cubicBezTo>
                      <a:pt x="420" y="1436"/>
                      <a:pt x="416" y="1430"/>
                      <a:pt x="437" y="1426"/>
                    </a:cubicBezTo>
                    <a:cubicBezTo>
                      <a:pt x="458" y="1422"/>
                      <a:pt x="465" y="1411"/>
                      <a:pt x="471" y="1391"/>
                    </a:cubicBezTo>
                    <a:cubicBezTo>
                      <a:pt x="476" y="1371"/>
                      <a:pt x="460" y="1365"/>
                      <a:pt x="458" y="1352"/>
                    </a:cubicBezTo>
                    <a:cubicBezTo>
                      <a:pt x="456" y="1339"/>
                      <a:pt x="467" y="1332"/>
                      <a:pt x="482" y="1317"/>
                    </a:cubicBezTo>
                    <a:cubicBezTo>
                      <a:pt x="497" y="1302"/>
                      <a:pt x="488" y="1305"/>
                      <a:pt x="515" y="1300"/>
                    </a:cubicBezTo>
                    <a:cubicBezTo>
                      <a:pt x="543" y="1296"/>
                      <a:pt x="553" y="1289"/>
                      <a:pt x="573" y="1275"/>
                    </a:cubicBezTo>
                    <a:cubicBezTo>
                      <a:pt x="594" y="1260"/>
                      <a:pt x="590" y="1263"/>
                      <a:pt x="612" y="1258"/>
                    </a:cubicBezTo>
                    <a:cubicBezTo>
                      <a:pt x="635" y="1253"/>
                      <a:pt x="651" y="1264"/>
                      <a:pt x="674" y="1254"/>
                    </a:cubicBezTo>
                    <a:cubicBezTo>
                      <a:pt x="697" y="1244"/>
                      <a:pt x="688" y="1238"/>
                      <a:pt x="706" y="1239"/>
                    </a:cubicBezTo>
                    <a:cubicBezTo>
                      <a:pt x="724" y="1239"/>
                      <a:pt x="698" y="1212"/>
                      <a:pt x="731" y="1212"/>
                    </a:cubicBezTo>
                    <a:cubicBezTo>
                      <a:pt x="765" y="1212"/>
                      <a:pt x="760" y="1214"/>
                      <a:pt x="801" y="1178"/>
                    </a:cubicBezTo>
                    <a:cubicBezTo>
                      <a:pt x="842" y="1143"/>
                      <a:pt x="865" y="1165"/>
                      <a:pt x="894" y="1159"/>
                    </a:cubicBezTo>
                    <a:cubicBezTo>
                      <a:pt x="923" y="1153"/>
                      <a:pt x="945" y="1166"/>
                      <a:pt x="967" y="1180"/>
                    </a:cubicBezTo>
                    <a:cubicBezTo>
                      <a:pt x="989" y="1195"/>
                      <a:pt x="1005" y="1214"/>
                      <a:pt x="1045" y="1208"/>
                    </a:cubicBezTo>
                    <a:cubicBezTo>
                      <a:pt x="1084" y="1202"/>
                      <a:pt x="1064" y="1166"/>
                      <a:pt x="1051" y="1141"/>
                    </a:cubicBezTo>
                    <a:cubicBezTo>
                      <a:pt x="1039" y="1116"/>
                      <a:pt x="1050" y="1116"/>
                      <a:pt x="1070" y="1095"/>
                    </a:cubicBezTo>
                    <a:cubicBezTo>
                      <a:pt x="1091" y="1074"/>
                      <a:pt x="1077" y="1058"/>
                      <a:pt x="1090" y="1029"/>
                    </a:cubicBezTo>
                    <a:cubicBezTo>
                      <a:pt x="1102" y="999"/>
                      <a:pt x="1091" y="981"/>
                      <a:pt x="1074" y="969"/>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0" name="Freeform 34">
                <a:extLst>
                  <a:ext uri="{FF2B5EF4-FFF2-40B4-BE49-F238E27FC236}">
                    <a16:creationId xmlns:a16="http://schemas.microsoft.com/office/drawing/2014/main" id="{117EC73E-29F9-32E8-6FF0-A8C7A5BB7FB0}"/>
                  </a:ext>
                </a:extLst>
              </p:cNvPr>
              <p:cNvSpPr>
                <a:spLocks/>
              </p:cNvSpPr>
              <p:nvPr/>
            </p:nvSpPr>
            <p:spPr bwMode="auto">
              <a:xfrm>
                <a:off x="3111363" y="8047272"/>
                <a:ext cx="669426" cy="681484"/>
              </a:xfrm>
              <a:custGeom>
                <a:avLst/>
                <a:gdLst>
                  <a:gd name="T0" fmla="*/ 1198 w 1269"/>
                  <a:gd name="T1" fmla="*/ 1053 h 1292"/>
                  <a:gd name="T2" fmla="*/ 1211 w 1269"/>
                  <a:gd name="T3" fmla="*/ 962 h 1292"/>
                  <a:gd name="T4" fmla="*/ 1180 w 1269"/>
                  <a:gd name="T5" fmla="*/ 899 h 1292"/>
                  <a:gd name="T6" fmla="*/ 1131 w 1269"/>
                  <a:gd name="T7" fmla="*/ 830 h 1292"/>
                  <a:gd name="T8" fmla="*/ 1169 w 1269"/>
                  <a:gd name="T9" fmla="*/ 729 h 1292"/>
                  <a:gd name="T10" fmla="*/ 1019 w 1269"/>
                  <a:gd name="T11" fmla="*/ 612 h 1292"/>
                  <a:gd name="T12" fmla="*/ 965 w 1269"/>
                  <a:gd name="T13" fmla="*/ 600 h 1292"/>
                  <a:gd name="T14" fmla="*/ 934 w 1269"/>
                  <a:gd name="T15" fmla="*/ 536 h 1292"/>
                  <a:gd name="T16" fmla="*/ 888 w 1269"/>
                  <a:gd name="T17" fmla="*/ 496 h 1292"/>
                  <a:gd name="T18" fmla="*/ 811 w 1269"/>
                  <a:gd name="T19" fmla="*/ 485 h 1292"/>
                  <a:gd name="T20" fmla="*/ 704 w 1269"/>
                  <a:gd name="T21" fmla="*/ 431 h 1292"/>
                  <a:gd name="T22" fmla="*/ 755 w 1269"/>
                  <a:gd name="T23" fmla="*/ 347 h 1292"/>
                  <a:gd name="T24" fmla="*/ 822 w 1269"/>
                  <a:gd name="T25" fmla="*/ 308 h 1292"/>
                  <a:gd name="T26" fmla="*/ 800 w 1269"/>
                  <a:gd name="T27" fmla="*/ 165 h 1292"/>
                  <a:gd name="T28" fmla="*/ 741 w 1269"/>
                  <a:gd name="T29" fmla="*/ 178 h 1292"/>
                  <a:gd name="T30" fmla="*/ 681 w 1269"/>
                  <a:gd name="T31" fmla="*/ 144 h 1292"/>
                  <a:gd name="T32" fmla="*/ 643 w 1269"/>
                  <a:gd name="T33" fmla="*/ 74 h 1292"/>
                  <a:gd name="T34" fmla="*/ 506 w 1269"/>
                  <a:gd name="T35" fmla="*/ 4 h 1292"/>
                  <a:gd name="T36" fmla="*/ 232 w 1269"/>
                  <a:gd name="T37" fmla="*/ 38 h 1292"/>
                  <a:gd name="T38" fmla="*/ 174 w 1269"/>
                  <a:gd name="T39" fmla="*/ 101 h 1292"/>
                  <a:gd name="T40" fmla="*/ 189 w 1269"/>
                  <a:gd name="T41" fmla="*/ 137 h 1292"/>
                  <a:gd name="T42" fmla="*/ 232 w 1269"/>
                  <a:gd name="T43" fmla="*/ 283 h 1292"/>
                  <a:gd name="T44" fmla="*/ 275 w 1269"/>
                  <a:gd name="T45" fmla="*/ 391 h 1292"/>
                  <a:gd name="T46" fmla="*/ 253 w 1269"/>
                  <a:gd name="T47" fmla="*/ 510 h 1292"/>
                  <a:gd name="T48" fmla="*/ 180 w 1269"/>
                  <a:gd name="T49" fmla="*/ 538 h 1292"/>
                  <a:gd name="T50" fmla="*/ 173 w 1269"/>
                  <a:gd name="T51" fmla="*/ 623 h 1292"/>
                  <a:gd name="T52" fmla="*/ 129 w 1269"/>
                  <a:gd name="T53" fmla="*/ 656 h 1292"/>
                  <a:gd name="T54" fmla="*/ 89 w 1269"/>
                  <a:gd name="T55" fmla="*/ 718 h 1292"/>
                  <a:gd name="T56" fmla="*/ 37 w 1269"/>
                  <a:gd name="T57" fmla="*/ 810 h 1292"/>
                  <a:gd name="T58" fmla="*/ 20 w 1269"/>
                  <a:gd name="T59" fmla="*/ 904 h 1292"/>
                  <a:gd name="T60" fmla="*/ 45 w 1269"/>
                  <a:gd name="T61" fmla="*/ 952 h 1292"/>
                  <a:gd name="T62" fmla="*/ 89 w 1269"/>
                  <a:gd name="T63" fmla="*/ 1067 h 1292"/>
                  <a:gd name="T64" fmla="*/ 81 w 1269"/>
                  <a:gd name="T65" fmla="*/ 1170 h 1292"/>
                  <a:gd name="T66" fmla="*/ 93 w 1269"/>
                  <a:gd name="T67" fmla="*/ 1190 h 1292"/>
                  <a:gd name="T68" fmla="*/ 181 w 1269"/>
                  <a:gd name="T69" fmla="*/ 1153 h 1292"/>
                  <a:gd name="T70" fmla="*/ 411 w 1269"/>
                  <a:gd name="T71" fmla="*/ 1104 h 1292"/>
                  <a:gd name="T72" fmla="*/ 800 w 1269"/>
                  <a:gd name="T73" fmla="*/ 1270 h 1292"/>
                  <a:gd name="T74" fmla="*/ 987 w 1269"/>
                  <a:gd name="T75" fmla="*/ 1212 h 1292"/>
                  <a:gd name="T76" fmla="*/ 1159 w 1269"/>
                  <a:gd name="T77" fmla="*/ 1214 h 1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69" h="1292">
                    <a:moveTo>
                      <a:pt x="1234" y="1099"/>
                    </a:moveTo>
                    <a:cubicBezTo>
                      <a:pt x="1225" y="1080"/>
                      <a:pt x="1204" y="1076"/>
                      <a:pt x="1198" y="1053"/>
                    </a:cubicBezTo>
                    <a:cubicBezTo>
                      <a:pt x="1195" y="1041"/>
                      <a:pt x="1195" y="1018"/>
                      <a:pt x="1198" y="1006"/>
                    </a:cubicBezTo>
                    <a:cubicBezTo>
                      <a:pt x="1201" y="988"/>
                      <a:pt x="1209" y="978"/>
                      <a:pt x="1211" y="962"/>
                    </a:cubicBezTo>
                    <a:cubicBezTo>
                      <a:pt x="1213" y="940"/>
                      <a:pt x="1205" y="939"/>
                      <a:pt x="1228" y="926"/>
                    </a:cubicBezTo>
                    <a:cubicBezTo>
                      <a:pt x="1218" y="907"/>
                      <a:pt x="1198" y="905"/>
                      <a:pt x="1180" y="899"/>
                    </a:cubicBezTo>
                    <a:cubicBezTo>
                      <a:pt x="1160" y="893"/>
                      <a:pt x="1148" y="884"/>
                      <a:pt x="1129" y="875"/>
                    </a:cubicBezTo>
                    <a:cubicBezTo>
                      <a:pt x="1127" y="860"/>
                      <a:pt x="1133" y="845"/>
                      <a:pt x="1131" y="830"/>
                    </a:cubicBezTo>
                    <a:cubicBezTo>
                      <a:pt x="1129" y="815"/>
                      <a:pt x="1123" y="806"/>
                      <a:pt x="1121" y="791"/>
                    </a:cubicBezTo>
                    <a:cubicBezTo>
                      <a:pt x="1116" y="751"/>
                      <a:pt x="1151" y="752"/>
                      <a:pt x="1169" y="729"/>
                    </a:cubicBezTo>
                    <a:cubicBezTo>
                      <a:pt x="1219" y="668"/>
                      <a:pt x="1101" y="644"/>
                      <a:pt x="1063" y="642"/>
                    </a:cubicBezTo>
                    <a:cubicBezTo>
                      <a:pt x="1061" y="610"/>
                      <a:pt x="1053" y="595"/>
                      <a:pt x="1019" y="612"/>
                    </a:cubicBezTo>
                    <a:cubicBezTo>
                      <a:pt x="1004" y="620"/>
                      <a:pt x="1006" y="633"/>
                      <a:pt x="986" y="627"/>
                    </a:cubicBezTo>
                    <a:cubicBezTo>
                      <a:pt x="967" y="622"/>
                      <a:pt x="972" y="613"/>
                      <a:pt x="965" y="600"/>
                    </a:cubicBezTo>
                    <a:cubicBezTo>
                      <a:pt x="961" y="590"/>
                      <a:pt x="959" y="571"/>
                      <a:pt x="955" y="564"/>
                    </a:cubicBezTo>
                    <a:cubicBezTo>
                      <a:pt x="946" y="550"/>
                      <a:pt x="938" y="548"/>
                      <a:pt x="934" y="536"/>
                    </a:cubicBezTo>
                    <a:cubicBezTo>
                      <a:pt x="929" y="521"/>
                      <a:pt x="938" y="515"/>
                      <a:pt x="924" y="503"/>
                    </a:cubicBezTo>
                    <a:cubicBezTo>
                      <a:pt x="914" y="495"/>
                      <a:pt x="900" y="492"/>
                      <a:pt x="888" y="496"/>
                    </a:cubicBezTo>
                    <a:cubicBezTo>
                      <a:pt x="856" y="506"/>
                      <a:pt x="864" y="559"/>
                      <a:pt x="833" y="517"/>
                    </a:cubicBezTo>
                    <a:cubicBezTo>
                      <a:pt x="826" y="508"/>
                      <a:pt x="822" y="492"/>
                      <a:pt x="811" y="485"/>
                    </a:cubicBezTo>
                    <a:cubicBezTo>
                      <a:pt x="799" y="476"/>
                      <a:pt x="787" y="478"/>
                      <a:pt x="774" y="471"/>
                    </a:cubicBezTo>
                    <a:cubicBezTo>
                      <a:pt x="759" y="465"/>
                      <a:pt x="710" y="442"/>
                      <a:pt x="704" y="431"/>
                    </a:cubicBezTo>
                    <a:cubicBezTo>
                      <a:pt x="697" y="416"/>
                      <a:pt x="703" y="371"/>
                      <a:pt x="704" y="355"/>
                    </a:cubicBezTo>
                    <a:cubicBezTo>
                      <a:pt x="709" y="299"/>
                      <a:pt x="729" y="340"/>
                      <a:pt x="755" y="347"/>
                    </a:cubicBezTo>
                    <a:cubicBezTo>
                      <a:pt x="777" y="352"/>
                      <a:pt x="778" y="339"/>
                      <a:pt x="792" y="329"/>
                    </a:cubicBezTo>
                    <a:cubicBezTo>
                      <a:pt x="801" y="323"/>
                      <a:pt x="817" y="319"/>
                      <a:pt x="822" y="308"/>
                    </a:cubicBezTo>
                    <a:cubicBezTo>
                      <a:pt x="830" y="289"/>
                      <a:pt x="807" y="254"/>
                      <a:pt x="809" y="232"/>
                    </a:cubicBezTo>
                    <a:cubicBezTo>
                      <a:pt x="810" y="211"/>
                      <a:pt x="821" y="175"/>
                      <a:pt x="800" y="165"/>
                    </a:cubicBezTo>
                    <a:cubicBezTo>
                      <a:pt x="787" y="159"/>
                      <a:pt x="771" y="169"/>
                      <a:pt x="761" y="173"/>
                    </a:cubicBezTo>
                    <a:cubicBezTo>
                      <a:pt x="754" y="176"/>
                      <a:pt x="747" y="174"/>
                      <a:pt x="741" y="178"/>
                    </a:cubicBezTo>
                    <a:cubicBezTo>
                      <a:pt x="735" y="181"/>
                      <a:pt x="734" y="192"/>
                      <a:pt x="725" y="196"/>
                    </a:cubicBezTo>
                    <a:cubicBezTo>
                      <a:pt x="688" y="208"/>
                      <a:pt x="688" y="164"/>
                      <a:pt x="681" y="144"/>
                    </a:cubicBezTo>
                    <a:cubicBezTo>
                      <a:pt x="675" y="127"/>
                      <a:pt x="659" y="121"/>
                      <a:pt x="648" y="108"/>
                    </a:cubicBezTo>
                    <a:cubicBezTo>
                      <a:pt x="635" y="92"/>
                      <a:pt x="640" y="94"/>
                      <a:pt x="643" y="74"/>
                    </a:cubicBezTo>
                    <a:cubicBezTo>
                      <a:pt x="647" y="53"/>
                      <a:pt x="640" y="35"/>
                      <a:pt x="637" y="16"/>
                    </a:cubicBezTo>
                    <a:cubicBezTo>
                      <a:pt x="594" y="8"/>
                      <a:pt x="541" y="0"/>
                      <a:pt x="506" y="4"/>
                    </a:cubicBezTo>
                    <a:cubicBezTo>
                      <a:pt x="470" y="7"/>
                      <a:pt x="422" y="11"/>
                      <a:pt x="345" y="7"/>
                    </a:cubicBezTo>
                    <a:cubicBezTo>
                      <a:pt x="269" y="4"/>
                      <a:pt x="252" y="21"/>
                      <a:pt x="232" y="38"/>
                    </a:cubicBezTo>
                    <a:cubicBezTo>
                      <a:pt x="215" y="54"/>
                      <a:pt x="181" y="64"/>
                      <a:pt x="147" y="72"/>
                    </a:cubicBezTo>
                    <a:cubicBezTo>
                      <a:pt x="158" y="81"/>
                      <a:pt x="169" y="90"/>
                      <a:pt x="174" y="101"/>
                    </a:cubicBezTo>
                    <a:cubicBezTo>
                      <a:pt x="176" y="107"/>
                      <a:pt x="173" y="114"/>
                      <a:pt x="175" y="119"/>
                    </a:cubicBezTo>
                    <a:cubicBezTo>
                      <a:pt x="178" y="125"/>
                      <a:pt x="187" y="132"/>
                      <a:pt x="189" y="137"/>
                    </a:cubicBezTo>
                    <a:cubicBezTo>
                      <a:pt x="200" y="166"/>
                      <a:pt x="178" y="183"/>
                      <a:pt x="188" y="212"/>
                    </a:cubicBezTo>
                    <a:cubicBezTo>
                      <a:pt x="197" y="242"/>
                      <a:pt x="213" y="261"/>
                      <a:pt x="232" y="283"/>
                    </a:cubicBezTo>
                    <a:cubicBezTo>
                      <a:pt x="253" y="309"/>
                      <a:pt x="238" y="330"/>
                      <a:pt x="247" y="359"/>
                    </a:cubicBezTo>
                    <a:cubicBezTo>
                      <a:pt x="252" y="372"/>
                      <a:pt x="269" y="379"/>
                      <a:pt x="275" y="391"/>
                    </a:cubicBezTo>
                    <a:cubicBezTo>
                      <a:pt x="282" y="405"/>
                      <a:pt x="280" y="418"/>
                      <a:pt x="280" y="434"/>
                    </a:cubicBezTo>
                    <a:cubicBezTo>
                      <a:pt x="280" y="468"/>
                      <a:pt x="276" y="485"/>
                      <a:pt x="253" y="510"/>
                    </a:cubicBezTo>
                    <a:cubicBezTo>
                      <a:pt x="242" y="521"/>
                      <a:pt x="235" y="534"/>
                      <a:pt x="219" y="539"/>
                    </a:cubicBezTo>
                    <a:cubicBezTo>
                      <a:pt x="207" y="542"/>
                      <a:pt x="193" y="536"/>
                      <a:pt x="180" y="538"/>
                    </a:cubicBezTo>
                    <a:cubicBezTo>
                      <a:pt x="154" y="544"/>
                      <a:pt x="137" y="574"/>
                      <a:pt x="152" y="599"/>
                    </a:cubicBezTo>
                    <a:cubicBezTo>
                      <a:pt x="159" y="610"/>
                      <a:pt x="173" y="605"/>
                      <a:pt x="173" y="623"/>
                    </a:cubicBezTo>
                    <a:cubicBezTo>
                      <a:pt x="173" y="641"/>
                      <a:pt x="166" y="634"/>
                      <a:pt x="154" y="641"/>
                    </a:cubicBezTo>
                    <a:cubicBezTo>
                      <a:pt x="139" y="650"/>
                      <a:pt x="139" y="640"/>
                      <a:pt x="129" y="656"/>
                    </a:cubicBezTo>
                    <a:cubicBezTo>
                      <a:pt x="125" y="663"/>
                      <a:pt x="126" y="674"/>
                      <a:pt x="124" y="681"/>
                    </a:cubicBezTo>
                    <a:cubicBezTo>
                      <a:pt x="118" y="713"/>
                      <a:pt x="107" y="700"/>
                      <a:pt x="89" y="718"/>
                    </a:cubicBezTo>
                    <a:cubicBezTo>
                      <a:pt x="73" y="733"/>
                      <a:pt x="86" y="755"/>
                      <a:pt x="76" y="771"/>
                    </a:cubicBezTo>
                    <a:cubicBezTo>
                      <a:pt x="64" y="790"/>
                      <a:pt x="44" y="783"/>
                      <a:pt x="37" y="810"/>
                    </a:cubicBezTo>
                    <a:cubicBezTo>
                      <a:pt x="32" y="827"/>
                      <a:pt x="36" y="844"/>
                      <a:pt x="32" y="862"/>
                    </a:cubicBezTo>
                    <a:cubicBezTo>
                      <a:pt x="30" y="874"/>
                      <a:pt x="17" y="891"/>
                      <a:pt x="20" y="904"/>
                    </a:cubicBezTo>
                    <a:cubicBezTo>
                      <a:pt x="22" y="912"/>
                      <a:pt x="39" y="913"/>
                      <a:pt x="43" y="922"/>
                    </a:cubicBezTo>
                    <a:cubicBezTo>
                      <a:pt x="47" y="929"/>
                      <a:pt x="46" y="943"/>
                      <a:pt x="45" y="952"/>
                    </a:cubicBezTo>
                    <a:cubicBezTo>
                      <a:pt x="42" y="982"/>
                      <a:pt x="0" y="1023"/>
                      <a:pt x="45" y="1041"/>
                    </a:cubicBezTo>
                    <a:cubicBezTo>
                      <a:pt x="65" y="1049"/>
                      <a:pt x="80" y="1042"/>
                      <a:pt x="89" y="1067"/>
                    </a:cubicBezTo>
                    <a:cubicBezTo>
                      <a:pt x="94" y="1080"/>
                      <a:pt x="93" y="1105"/>
                      <a:pt x="91" y="1119"/>
                    </a:cubicBezTo>
                    <a:cubicBezTo>
                      <a:pt x="89" y="1136"/>
                      <a:pt x="81" y="1151"/>
                      <a:pt x="81" y="1170"/>
                    </a:cubicBezTo>
                    <a:cubicBezTo>
                      <a:pt x="81" y="1179"/>
                      <a:pt x="83" y="1186"/>
                      <a:pt x="85" y="1193"/>
                    </a:cubicBezTo>
                    <a:cubicBezTo>
                      <a:pt x="88" y="1192"/>
                      <a:pt x="90" y="1191"/>
                      <a:pt x="93" y="1190"/>
                    </a:cubicBezTo>
                    <a:cubicBezTo>
                      <a:pt x="116" y="1184"/>
                      <a:pt x="90" y="1164"/>
                      <a:pt x="113" y="1146"/>
                    </a:cubicBezTo>
                    <a:cubicBezTo>
                      <a:pt x="136" y="1128"/>
                      <a:pt x="149" y="1159"/>
                      <a:pt x="181" y="1153"/>
                    </a:cubicBezTo>
                    <a:cubicBezTo>
                      <a:pt x="212" y="1146"/>
                      <a:pt x="204" y="1126"/>
                      <a:pt x="251" y="1110"/>
                    </a:cubicBezTo>
                    <a:cubicBezTo>
                      <a:pt x="298" y="1095"/>
                      <a:pt x="341" y="1108"/>
                      <a:pt x="411" y="1104"/>
                    </a:cubicBezTo>
                    <a:cubicBezTo>
                      <a:pt x="548" y="1098"/>
                      <a:pt x="598" y="1168"/>
                      <a:pt x="629" y="1185"/>
                    </a:cubicBezTo>
                    <a:cubicBezTo>
                      <a:pt x="660" y="1202"/>
                      <a:pt x="732" y="1248"/>
                      <a:pt x="800" y="1270"/>
                    </a:cubicBezTo>
                    <a:cubicBezTo>
                      <a:pt x="867" y="1292"/>
                      <a:pt x="879" y="1267"/>
                      <a:pt x="909" y="1255"/>
                    </a:cubicBezTo>
                    <a:cubicBezTo>
                      <a:pt x="939" y="1242"/>
                      <a:pt x="973" y="1233"/>
                      <a:pt x="987" y="1212"/>
                    </a:cubicBezTo>
                    <a:cubicBezTo>
                      <a:pt x="1002" y="1191"/>
                      <a:pt x="1051" y="1186"/>
                      <a:pt x="1097" y="1179"/>
                    </a:cubicBezTo>
                    <a:cubicBezTo>
                      <a:pt x="1126" y="1174"/>
                      <a:pt x="1144" y="1187"/>
                      <a:pt x="1159" y="1214"/>
                    </a:cubicBezTo>
                    <a:cubicBezTo>
                      <a:pt x="1203" y="1184"/>
                      <a:pt x="1269" y="1167"/>
                      <a:pt x="1234" y="1099"/>
                    </a:cubicBezTo>
                    <a:close/>
                  </a:path>
                </a:pathLst>
              </a:custGeom>
              <a:solidFill>
                <a:schemeClr val="bg1"/>
              </a:solid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1" name="Freeform 35">
                <a:extLst>
                  <a:ext uri="{FF2B5EF4-FFF2-40B4-BE49-F238E27FC236}">
                    <a16:creationId xmlns:a16="http://schemas.microsoft.com/office/drawing/2014/main" id="{B281CCA8-F375-E847-2AAF-B456F8199A23}"/>
                  </a:ext>
                </a:extLst>
              </p:cNvPr>
              <p:cNvSpPr>
                <a:spLocks/>
              </p:cNvSpPr>
              <p:nvPr/>
            </p:nvSpPr>
            <p:spPr bwMode="auto">
              <a:xfrm>
                <a:off x="3545442" y="8877465"/>
                <a:ext cx="512675" cy="595963"/>
              </a:xfrm>
              <a:custGeom>
                <a:avLst/>
                <a:gdLst>
                  <a:gd name="T0" fmla="*/ 755 w 972"/>
                  <a:gd name="T1" fmla="*/ 592 h 1130"/>
                  <a:gd name="T2" fmla="*/ 635 w 972"/>
                  <a:gd name="T3" fmla="*/ 594 h 1130"/>
                  <a:gd name="T4" fmla="*/ 574 w 972"/>
                  <a:gd name="T5" fmla="*/ 623 h 1130"/>
                  <a:gd name="T6" fmla="*/ 559 w 972"/>
                  <a:gd name="T7" fmla="*/ 554 h 1130"/>
                  <a:gd name="T8" fmla="*/ 600 w 972"/>
                  <a:gd name="T9" fmla="*/ 533 h 1130"/>
                  <a:gd name="T10" fmla="*/ 602 w 972"/>
                  <a:gd name="T11" fmla="*/ 501 h 1130"/>
                  <a:gd name="T12" fmla="*/ 566 w 972"/>
                  <a:gd name="T13" fmla="*/ 459 h 1130"/>
                  <a:gd name="T14" fmla="*/ 518 w 972"/>
                  <a:gd name="T15" fmla="*/ 400 h 1130"/>
                  <a:gd name="T16" fmla="*/ 495 w 972"/>
                  <a:gd name="T17" fmla="*/ 370 h 1130"/>
                  <a:gd name="T18" fmla="*/ 525 w 972"/>
                  <a:gd name="T19" fmla="*/ 344 h 1130"/>
                  <a:gd name="T20" fmla="*/ 541 w 972"/>
                  <a:gd name="T21" fmla="*/ 304 h 1130"/>
                  <a:gd name="T22" fmla="*/ 574 w 972"/>
                  <a:gd name="T23" fmla="*/ 276 h 1130"/>
                  <a:gd name="T24" fmla="*/ 615 w 972"/>
                  <a:gd name="T25" fmla="*/ 209 h 1130"/>
                  <a:gd name="T26" fmla="*/ 676 w 972"/>
                  <a:gd name="T27" fmla="*/ 186 h 1130"/>
                  <a:gd name="T28" fmla="*/ 661 w 972"/>
                  <a:gd name="T29" fmla="*/ 148 h 1130"/>
                  <a:gd name="T30" fmla="*/ 625 w 972"/>
                  <a:gd name="T31" fmla="*/ 127 h 1130"/>
                  <a:gd name="T32" fmla="*/ 612 w 972"/>
                  <a:gd name="T33" fmla="*/ 51 h 1130"/>
                  <a:gd name="T34" fmla="*/ 597 w 972"/>
                  <a:gd name="T35" fmla="*/ 0 h 1130"/>
                  <a:gd name="T36" fmla="*/ 539 w 972"/>
                  <a:gd name="T37" fmla="*/ 13 h 1130"/>
                  <a:gd name="T38" fmla="*/ 464 w 972"/>
                  <a:gd name="T39" fmla="*/ 56 h 1130"/>
                  <a:gd name="T40" fmla="*/ 428 w 972"/>
                  <a:gd name="T41" fmla="*/ 40 h 1130"/>
                  <a:gd name="T42" fmla="*/ 392 w 972"/>
                  <a:gd name="T43" fmla="*/ 47 h 1130"/>
                  <a:gd name="T44" fmla="*/ 305 w 972"/>
                  <a:gd name="T45" fmla="*/ 66 h 1130"/>
                  <a:gd name="T46" fmla="*/ 230 w 972"/>
                  <a:gd name="T47" fmla="*/ 86 h 1130"/>
                  <a:gd name="T48" fmla="*/ 145 w 972"/>
                  <a:gd name="T49" fmla="*/ 118 h 1130"/>
                  <a:gd name="T50" fmla="*/ 74 w 972"/>
                  <a:gd name="T51" fmla="*/ 134 h 1130"/>
                  <a:gd name="T52" fmla="*/ 60 w 972"/>
                  <a:gd name="T53" fmla="*/ 89 h 1130"/>
                  <a:gd name="T54" fmla="*/ 15 w 972"/>
                  <a:gd name="T55" fmla="*/ 122 h 1130"/>
                  <a:gd name="T56" fmla="*/ 57 w 972"/>
                  <a:gd name="T57" fmla="*/ 171 h 1130"/>
                  <a:gd name="T58" fmla="*/ 97 w 972"/>
                  <a:gd name="T59" fmla="*/ 240 h 1130"/>
                  <a:gd name="T60" fmla="*/ 140 w 972"/>
                  <a:gd name="T61" fmla="*/ 289 h 1130"/>
                  <a:gd name="T62" fmla="*/ 88 w 972"/>
                  <a:gd name="T63" fmla="*/ 304 h 1130"/>
                  <a:gd name="T64" fmla="*/ 48 w 972"/>
                  <a:gd name="T65" fmla="*/ 357 h 1130"/>
                  <a:gd name="T66" fmla="*/ 60 w 972"/>
                  <a:gd name="T67" fmla="*/ 390 h 1130"/>
                  <a:gd name="T68" fmla="*/ 111 w 972"/>
                  <a:gd name="T69" fmla="*/ 417 h 1130"/>
                  <a:gd name="T70" fmla="*/ 63 w 972"/>
                  <a:gd name="T71" fmla="*/ 463 h 1130"/>
                  <a:gd name="T72" fmla="*/ 19 w 972"/>
                  <a:gd name="T73" fmla="*/ 505 h 1130"/>
                  <a:gd name="T74" fmla="*/ 12 w 972"/>
                  <a:gd name="T75" fmla="*/ 578 h 1130"/>
                  <a:gd name="T76" fmla="*/ 58 w 972"/>
                  <a:gd name="T77" fmla="*/ 604 h 1130"/>
                  <a:gd name="T78" fmla="*/ 110 w 972"/>
                  <a:gd name="T79" fmla="*/ 638 h 1130"/>
                  <a:gd name="T80" fmla="*/ 145 w 972"/>
                  <a:gd name="T81" fmla="*/ 691 h 1130"/>
                  <a:gd name="T82" fmla="*/ 212 w 972"/>
                  <a:gd name="T83" fmla="*/ 739 h 1130"/>
                  <a:gd name="T84" fmla="*/ 310 w 972"/>
                  <a:gd name="T85" fmla="*/ 794 h 1130"/>
                  <a:gd name="T86" fmla="*/ 301 w 972"/>
                  <a:gd name="T87" fmla="*/ 855 h 1130"/>
                  <a:gd name="T88" fmla="*/ 316 w 972"/>
                  <a:gd name="T89" fmla="*/ 886 h 1130"/>
                  <a:gd name="T90" fmla="*/ 347 w 972"/>
                  <a:gd name="T91" fmla="*/ 930 h 1130"/>
                  <a:gd name="T92" fmla="*/ 363 w 972"/>
                  <a:gd name="T93" fmla="*/ 979 h 1130"/>
                  <a:gd name="T94" fmla="*/ 460 w 972"/>
                  <a:gd name="T95" fmla="*/ 1034 h 1130"/>
                  <a:gd name="T96" fmla="*/ 625 w 972"/>
                  <a:gd name="T97" fmla="*/ 1084 h 1130"/>
                  <a:gd name="T98" fmla="*/ 704 w 972"/>
                  <a:gd name="T99" fmla="*/ 1106 h 1130"/>
                  <a:gd name="T100" fmla="*/ 748 w 972"/>
                  <a:gd name="T101" fmla="*/ 1123 h 1130"/>
                  <a:gd name="T102" fmla="*/ 776 w 972"/>
                  <a:gd name="T103" fmla="*/ 1087 h 1130"/>
                  <a:gd name="T104" fmla="*/ 819 w 972"/>
                  <a:gd name="T105" fmla="*/ 1042 h 1130"/>
                  <a:gd name="T106" fmla="*/ 895 w 972"/>
                  <a:gd name="T107" fmla="*/ 987 h 1130"/>
                  <a:gd name="T108" fmla="*/ 914 w 972"/>
                  <a:gd name="T109" fmla="*/ 922 h 1130"/>
                  <a:gd name="T110" fmla="*/ 955 w 972"/>
                  <a:gd name="T111" fmla="*/ 843 h 1130"/>
                  <a:gd name="T112" fmla="*/ 972 w 972"/>
                  <a:gd name="T113" fmla="*/ 807 h 1130"/>
                  <a:gd name="T114" fmla="*/ 947 w 972"/>
                  <a:gd name="T115" fmla="*/ 807 h 1130"/>
                  <a:gd name="T116" fmla="*/ 873 w 972"/>
                  <a:gd name="T117" fmla="*/ 741 h 1130"/>
                  <a:gd name="T118" fmla="*/ 804 w 972"/>
                  <a:gd name="T119" fmla="*/ 681 h 1130"/>
                  <a:gd name="T120" fmla="*/ 836 w 972"/>
                  <a:gd name="T121" fmla="*/ 608 h 1130"/>
                  <a:gd name="T122" fmla="*/ 822 w 972"/>
                  <a:gd name="T123" fmla="*/ 601 h 1130"/>
                  <a:gd name="T124" fmla="*/ 755 w 972"/>
                  <a:gd name="T125" fmla="*/ 592 h 1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72" h="1130">
                    <a:moveTo>
                      <a:pt x="755" y="592"/>
                    </a:moveTo>
                    <a:cubicBezTo>
                      <a:pt x="720" y="596"/>
                      <a:pt x="666" y="578"/>
                      <a:pt x="635" y="594"/>
                    </a:cubicBezTo>
                    <a:cubicBezTo>
                      <a:pt x="615" y="605"/>
                      <a:pt x="604" y="640"/>
                      <a:pt x="574" y="623"/>
                    </a:cubicBezTo>
                    <a:cubicBezTo>
                      <a:pt x="557" y="614"/>
                      <a:pt x="548" y="571"/>
                      <a:pt x="559" y="554"/>
                    </a:cubicBezTo>
                    <a:cubicBezTo>
                      <a:pt x="569" y="539"/>
                      <a:pt x="589" y="546"/>
                      <a:pt x="600" y="533"/>
                    </a:cubicBezTo>
                    <a:cubicBezTo>
                      <a:pt x="608" y="522"/>
                      <a:pt x="603" y="514"/>
                      <a:pt x="602" y="501"/>
                    </a:cubicBezTo>
                    <a:cubicBezTo>
                      <a:pt x="599" y="465"/>
                      <a:pt x="595" y="472"/>
                      <a:pt x="566" y="459"/>
                    </a:cubicBezTo>
                    <a:cubicBezTo>
                      <a:pt x="540" y="447"/>
                      <a:pt x="543" y="418"/>
                      <a:pt x="518" y="400"/>
                    </a:cubicBezTo>
                    <a:cubicBezTo>
                      <a:pt x="507" y="391"/>
                      <a:pt x="489" y="389"/>
                      <a:pt x="495" y="370"/>
                    </a:cubicBezTo>
                    <a:cubicBezTo>
                      <a:pt x="498" y="357"/>
                      <a:pt x="517" y="357"/>
                      <a:pt x="525" y="344"/>
                    </a:cubicBezTo>
                    <a:cubicBezTo>
                      <a:pt x="532" y="332"/>
                      <a:pt x="531" y="317"/>
                      <a:pt x="541" y="304"/>
                    </a:cubicBezTo>
                    <a:cubicBezTo>
                      <a:pt x="549" y="293"/>
                      <a:pt x="568" y="286"/>
                      <a:pt x="574" y="276"/>
                    </a:cubicBezTo>
                    <a:cubicBezTo>
                      <a:pt x="589" y="253"/>
                      <a:pt x="581" y="217"/>
                      <a:pt x="615" y="209"/>
                    </a:cubicBezTo>
                    <a:cubicBezTo>
                      <a:pt x="642" y="202"/>
                      <a:pt x="679" y="229"/>
                      <a:pt x="676" y="186"/>
                    </a:cubicBezTo>
                    <a:cubicBezTo>
                      <a:pt x="675" y="174"/>
                      <a:pt x="669" y="157"/>
                      <a:pt x="661" y="148"/>
                    </a:cubicBezTo>
                    <a:cubicBezTo>
                      <a:pt x="651" y="137"/>
                      <a:pt x="633" y="137"/>
                      <a:pt x="625" y="127"/>
                    </a:cubicBezTo>
                    <a:cubicBezTo>
                      <a:pt x="613" y="112"/>
                      <a:pt x="614" y="69"/>
                      <a:pt x="612" y="51"/>
                    </a:cubicBezTo>
                    <a:cubicBezTo>
                      <a:pt x="609" y="30"/>
                      <a:pt x="605" y="15"/>
                      <a:pt x="597" y="0"/>
                    </a:cubicBezTo>
                    <a:cubicBezTo>
                      <a:pt x="579" y="11"/>
                      <a:pt x="562" y="3"/>
                      <a:pt x="539" y="13"/>
                    </a:cubicBezTo>
                    <a:cubicBezTo>
                      <a:pt x="512" y="24"/>
                      <a:pt x="496" y="63"/>
                      <a:pt x="464" y="56"/>
                    </a:cubicBezTo>
                    <a:cubicBezTo>
                      <a:pt x="449" y="52"/>
                      <a:pt x="444" y="43"/>
                      <a:pt x="428" y="40"/>
                    </a:cubicBezTo>
                    <a:cubicBezTo>
                      <a:pt x="414" y="38"/>
                      <a:pt x="405" y="43"/>
                      <a:pt x="392" y="47"/>
                    </a:cubicBezTo>
                    <a:cubicBezTo>
                      <a:pt x="362" y="57"/>
                      <a:pt x="337" y="63"/>
                      <a:pt x="305" y="66"/>
                    </a:cubicBezTo>
                    <a:cubicBezTo>
                      <a:pt x="278" y="68"/>
                      <a:pt x="256" y="80"/>
                      <a:pt x="230" y="86"/>
                    </a:cubicBezTo>
                    <a:cubicBezTo>
                      <a:pt x="199" y="94"/>
                      <a:pt x="171" y="98"/>
                      <a:pt x="145" y="118"/>
                    </a:cubicBezTo>
                    <a:cubicBezTo>
                      <a:pt x="129" y="130"/>
                      <a:pt x="97" y="151"/>
                      <a:pt x="74" y="134"/>
                    </a:cubicBezTo>
                    <a:cubicBezTo>
                      <a:pt x="60" y="125"/>
                      <a:pt x="62" y="105"/>
                      <a:pt x="60" y="89"/>
                    </a:cubicBezTo>
                    <a:cubicBezTo>
                      <a:pt x="39" y="99"/>
                      <a:pt x="26" y="110"/>
                      <a:pt x="15" y="122"/>
                    </a:cubicBezTo>
                    <a:cubicBezTo>
                      <a:pt x="24" y="137"/>
                      <a:pt x="41" y="156"/>
                      <a:pt x="57" y="171"/>
                    </a:cubicBezTo>
                    <a:cubicBezTo>
                      <a:pt x="86" y="198"/>
                      <a:pt x="83" y="222"/>
                      <a:pt x="97" y="240"/>
                    </a:cubicBezTo>
                    <a:cubicBezTo>
                      <a:pt x="111" y="257"/>
                      <a:pt x="147" y="268"/>
                      <a:pt x="140" y="289"/>
                    </a:cubicBezTo>
                    <a:cubicBezTo>
                      <a:pt x="132" y="311"/>
                      <a:pt x="111" y="301"/>
                      <a:pt x="88" y="304"/>
                    </a:cubicBezTo>
                    <a:cubicBezTo>
                      <a:pt x="65" y="306"/>
                      <a:pt x="62" y="339"/>
                      <a:pt x="48" y="357"/>
                    </a:cubicBezTo>
                    <a:cubicBezTo>
                      <a:pt x="34" y="375"/>
                      <a:pt x="36" y="390"/>
                      <a:pt x="60" y="390"/>
                    </a:cubicBezTo>
                    <a:cubicBezTo>
                      <a:pt x="85" y="390"/>
                      <a:pt x="80" y="394"/>
                      <a:pt x="111" y="417"/>
                    </a:cubicBezTo>
                    <a:cubicBezTo>
                      <a:pt x="143" y="440"/>
                      <a:pt x="92" y="452"/>
                      <a:pt x="63" y="463"/>
                    </a:cubicBezTo>
                    <a:cubicBezTo>
                      <a:pt x="34" y="475"/>
                      <a:pt x="28" y="485"/>
                      <a:pt x="19" y="505"/>
                    </a:cubicBezTo>
                    <a:cubicBezTo>
                      <a:pt x="11" y="526"/>
                      <a:pt x="23" y="549"/>
                      <a:pt x="12" y="578"/>
                    </a:cubicBezTo>
                    <a:cubicBezTo>
                      <a:pt x="0" y="608"/>
                      <a:pt x="23" y="610"/>
                      <a:pt x="58" y="604"/>
                    </a:cubicBezTo>
                    <a:cubicBezTo>
                      <a:pt x="92" y="597"/>
                      <a:pt x="96" y="615"/>
                      <a:pt x="110" y="638"/>
                    </a:cubicBezTo>
                    <a:cubicBezTo>
                      <a:pt x="124" y="661"/>
                      <a:pt x="129" y="669"/>
                      <a:pt x="145" y="691"/>
                    </a:cubicBezTo>
                    <a:cubicBezTo>
                      <a:pt x="160" y="712"/>
                      <a:pt x="179" y="719"/>
                      <a:pt x="212" y="739"/>
                    </a:cubicBezTo>
                    <a:cubicBezTo>
                      <a:pt x="246" y="760"/>
                      <a:pt x="258" y="763"/>
                      <a:pt x="310" y="794"/>
                    </a:cubicBezTo>
                    <a:cubicBezTo>
                      <a:pt x="361" y="825"/>
                      <a:pt x="326" y="832"/>
                      <a:pt x="301" y="855"/>
                    </a:cubicBezTo>
                    <a:cubicBezTo>
                      <a:pt x="275" y="879"/>
                      <a:pt x="288" y="879"/>
                      <a:pt x="316" y="886"/>
                    </a:cubicBezTo>
                    <a:cubicBezTo>
                      <a:pt x="344" y="894"/>
                      <a:pt x="341" y="896"/>
                      <a:pt x="347" y="930"/>
                    </a:cubicBezTo>
                    <a:cubicBezTo>
                      <a:pt x="352" y="963"/>
                      <a:pt x="343" y="963"/>
                      <a:pt x="363" y="979"/>
                    </a:cubicBezTo>
                    <a:cubicBezTo>
                      <a:pt x="383" y="996"/>
                      <a:pt x="408" y="999"/>
                      <a:pt x="460" y="1034"/>
                    </a:cubicBezTo>
                    <a:cubicBezTo>
                      <a:pt x="513" y="1070"/>
                      <a:pt x="594" y="1079"/>
                      <a:pt x="625" y="1084"/>
                    </a:cubicBezTo>
                    <a:cubicBezTo>
                      <a:pt x="656" y="1089"/>
                      <a:pt x="681" y="1106"/>
                      <a:pt x="704" y="1106"/>
                    </a:cubicBezTo>
                    <a:cubicBezTo>
                      <a:pt x="727" y="1106"/>
                      <a:pt x="726" y="1115"/>
                      <a:pt x="748" y="1123"/>
                    </a:cubicBezTo>
                    <a:cubicBezTo>
                      <a:pt x="770" y="1130"/>
                      <a:pt x="775" y="1110"/>
                      <a:pt x="776" y="1087"/>
                    </a:cubicBezTo>
                    <a:cubicBezTo>
                      <a:pt x="777" y="1064"/>
                      <a:pt x="790" y="1062"/>
                      <a:pt x="819" y="1042"/>
                    </a:cubicBezTo>
                    <a:cubicBezTo>
                      <a:pt x="849" y="1022"/>
                      <a:pt x="872" y="1006"/>
                      <a:pt x="895" y="987"/>
                    </a:cubicBezTo>
                    <a:cubicBezTo>
                      <a:pt x="918" y="968"/>
                      <a:pt x="911" y="941"/>
                      <a:pt x="914" y="922"/>
                    </a:cubicBezTo>
                    <a:cubicBezTo>
                      <a:pt x="916" y="903"/>
                      <a:pt x="936" y="875"/>
                      <a:pt x="955" y="843"/>
                    </a:cubicBezTo>
                    <a:cubicBezTo>
                      <a:pt x="959" y="836"/>
                      <a:pt x="965" y="823"/>
                      <a:pt x="972" y="807"/>
                    </a:cubicBezTo>
                    <a:cubicBezTo>
                      <a:pt x="964" y="807"/>
                      <a:pt x="955" y="808"/>
                      <a:pt x="947" y="807"/>
                    </a:cubicBezTo>
                    <a:cubicBezTo>
                      <a:pt x="905" y="801"/>
                      <a:pt x="897" y="769"/>
                      <a:pt x="873" y="741"/>
                    </a:cubicBezTo>
                    <a:cubicBezTo>
                      <a:pt x="852" y="716"/>
                      <a:pt x="808" y="710"/>
                      <a:pt x="804" y="681"/>
                    </a:cubicBezTo>
                    <a:cubicBezTo>
                      <a:pt x="800" y="651"/>
                      <a:pt x="824" y="631"/>
                      <a:pt x="836" y="608"/>
                    </a:cubicBezTo>
                    <a:cubicBezTo>
                      <a:pt x="831" y="605"/>
                      <a:pt x="826" y="603"/>
                      <a:pt x="822" y="601"/>
                    </a:cubicBezTo>
                    <a:cubicBezTo>
                      <a:pt x="798" y="588"/>
                      <a:pt x="782" y="590"/>
                      <a:pt x="755" y="592"/>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4" name="Freeform 36">
                <a:extLst>
                  <a:ext uri="{FF2B5EF4-FFF2-40B4-BE49-F238E27FC236}">
                    <a16:creationId xmlns:a16="http://schemas.microsoft.com/office/drawing/2014/main" id="{1E3079EC-E03A-11E2-F79D-CEC95570D473}"/>
                  </a:ext>
                </a:extLst>
              </p:cNvPr>
              <p:cNvSpPr>
                <a:spLocks/>
              </p:cNvSpPr>
              <p:nvPr/>
            </p:nvSpPr>
            <p:spPr bwMode="auto">
              <a:xfrm>
                <a:off x="3803342" y="8628052"/>
                <a:ext cx="368205" cy="587033"/>
              </a:xfrm>
              <a:custGeom>
                <a:avLst/>
                <a:gdLst>
                  <a:gd name="T0" fmla="*/ 691 w 698"/>
                  <a:gd name="T1" fmla="*/ 305 h 1113"/>
                  <a:gd name="T2" fmla="*/ 657 w 698"/>
                  <a:gd name="T3" fmla="*/ 304 h 1113"/>
                  <a:gd name="T4" fmla="*/ 639 w 698"/>
                  <a:gd name="T5" fmla="*/ 290 h 1113"/>
                  <a:gd name="T6" fmla="*/ 591 w 698"/>
                  <a:gd name="T7" fmla="*/ 273 h 1113"/>
                  <a:gd name="T8" fmla="*/ 519 w 698"/>
                  <a:gd name="T9" fmla="*/ 234 h 1113"/>
                  <a:gd name="T10" fmla="*/ 545 w 698"/>
                  <a:gd name="T11" fmla="*/ 131 h 1113"/>
                  <a:gd name="T12" fmla="*/ 523 w 698"/>
                  <a:gd name="T13" fmla="*/ 53 h 1113"/>
                  <a:gd name="T14" fmla="*/ 515 w 698"/>
                  <a:gd name="T15" fmla="*/ 61 h 1113"/>
                  <a:gd name="T16" fmla="*/ 493 w 698"/>
                  <a:gd name="T17" fmla="*/ 79 h 1113"/>
                  <a:gd name="T18" fmla="*/ 440 w 698"/>
                  <a:gd name="T19" fmla="*/ 53 h 1113"/>
                  <a:gd name="T20" fmla="*/ 333 w 698"/>
                  <a:gd name="T21" fmla="*/ 81 h 1113"/>
                  <a:gd name="T22" fmla="*/ 288 w 698"/>
                  <a:gd name="T23" fmla="*/ 75 h 1113"/>
                  <a:gd name="T24" fmla="*/ 270 w 698"/>
                  <a:gd name="T25" fmla="*/ 61 h 1113"/>
                  <a:gd name="T26" fmla="*/ 247 w 698"/>
                  <a:gd name="T27" fmla="*/ 61 h 1113"/>
                  <a:gd name="T28" fmla="*/ 213 w 698"/>
                  <a:gd name="T29" fmla="*/ 34 h 1113"/>
                  <a:gd name="T30" fmla="*/ 192 w 698"/>
                  <a:gd name="T31" fmla="*/ 3 h 1113"/>
                  <a:gd name="T32" fmla="*/ 161 w 698"/>
                  <a:gd name="T33" fmla="*/ 84 h 1113"/>
                  <a:gd name="T34" fmla="*/ 118 w 698"/>
                  <a:gd name="T35" fmla="*/ 173 h 1113"/>
                  <a:gd name="T36" fmla="*/ 123 w 698"/>
                  <a:gd name="T37" fmla="*/ 207 h 1113"/>
                  <a:gd name="T38" fmla="*/ 138 w 698"/>
                  <a:gd name="T39" fmla="*/ 234 h 1113"/>
                  <a:gd name="T40" fmla="*/ 141 w 698"/>
                  <a:gd name="T41" fmla="*/ 304 h 1113"/>
                  <a:gd name="T42" fmla="*/ 154 w 698"/>
                  <a:gd name="T43" fmla="*/ 383 h 1113"/>
                  <a:gd name="T44" fmla="*/ 138 w 698"/>
                  <a:gd name="T45" fmla="*/ 421 h 1113"/>
                  <a:gd name="T46" fmla="*/ 122 w 698"/>
                  <a:gd name="T47" fmla="*/ 460 h 1113"/>
                  <a:gd name="T48" fmla="*/ 108 w 698"/>
                  <a:gd name="T49" fmla="*/ 473 h 1113"/>
                  <a:gd name="T50" fmla="*/ 123 w 698"/>
                  <a:gd name="T51" fmla="*/ 524 h 1113"/>
                  <a:gd name="T52" fmla="*/ 136 w 698"/>
                  <a:gd name="T53" fmla="*/ 600 h 1113"/>
                  <a:gd name="T54" fmla="*/ 172 w 698"/>
                  <a:gd name="T55" fmla="*/ 621 h 1113"/>
                  <a:gd name="T56" fmla="*/ 187 w 698"/>
                  <a:gd name="T57" fmla="*/ 659 h 1113"/>
                  <a:gd name="T58" fmla="*/ 126 w 698"/>
                  <a:gd name="T59" fmla="*/ 682 h 1113"/>
                  <a:gd name="T60" fmla="*/ 85 w 698"/>
                  <a:gd name="T61" fmla="*/ 749 h 1113"/>
                  <a:gd name="T62" fmla="*/ 52 w 698"/>
                  <a:gd name="T63" fmla="*/ 777 h 1113"/>
                  <a:gd name="T64" fmla="*/ 36 w 698"/>
                  <a:gd name="T65" fmla="*/ 817 h 1113"/>
                  <a:gd name="T66" fmla="*/ 6 w 698"/>
                  <a:gd name="T67" fmla="*/ 843 h 1113"/>
                  <a:gd name="T68" fmla="*/ 29 w 698"/>
                  <a:gd name="T69" fmla="*/ 873 h 1113"/>
                  <a:gd name="T70" fmla="*/ 77 w 698"/>
                  <a:gd name="T71" fmla="*/ 932 h 1113"/>
                  <a:gd name="T72" fmla="*/ 113 w 698"/>
                  <a:gd name="T73" fmla="*/ 974 h 1113"/>
                  <a:gd name="T74" fmla="*/ 111 w 698"/>
                  <a:gd name="T75" fmla="*/ 1006 h 1113"/>
                  <a:gd name="T76" fmla="*/ 70 w 698"/>
                  <a:gd name="T77" fmla="*/ 1027 h 1113"/>
                  <a:gd name="T78" fmla="*/ 85 w 698"/>
                  <a:gd name="T79" fmla="*/ 1096 h 1113"/>
                  <a:gd name="T80" fmla="*/ 146 w 698"/>
                  <a:gd name="T81" fmla="*/ 1067 h 1113"/>
                  <a:gd name="T82" fmla="*/ 266 w 698"/>
                  <a:gd name="T83" fmla="*/ 1065 h 1113"/>
                  <a:gd name="T84" fmla="*/ 333 w 698"/>
                  <a:gd name="T85" fmla="*/ 1074 h 1113"/>
                  <a:gd name="T86" fmla="*/ 347 w 698"/>
                  <a:gd name="T87" fmla="*/ 1081 h 1113"/>
                  <a:gd name="T88" fmla="*/ 354 w 698"/>
                  <a:gd name="T89" fmla="*/ 1056 h 1113"/>
                  <a:gd name="T90" fmla="*/ 402 w 698"/>
                  <a:gd name="T91" fmla="*/ 1011 h 1113"/>
                  <a:gd name="T92" fmla="*/ 463 w 698"/>
                  <a:gd name="T93" fmla="*/ 966 h 1113"/>
                  <a:gd name="T94" fmla="*/ 488 w 698"/>
                  <a:gd name="T95" fmla="*/ 912 h 1113"/>
                  <a:gd name="T96" fmla="*/ 550 w 698"/>
                  <a:gd name="T97" fmla="*/ 896 h 1113"/>
                  <a:gd name="T98" fmla="*/ 563 w 698"/>
                  <a:gd name="T99" fmla="*/ 820 h 1113"/>
                  <a:gd name="T100" fmla="*/ 568 w 698"/>
                  <a:gd name="T101" fmla="*/ 728 h 1113"/>
                  <a:gd name="T102" fmla="*/ 581 w 698"/>
                  <a:gd name="T103" fmla="*/ 646 h 1113"/>
                  <a:gd name="T104" fmla="*/ 576 w 698"/>
                  <a:gd name="T105" fmla="*/ 600 h 1113"/>
                  <a:gd name="T106" fmla="*/ 580 w 698"/>
                  <a:gd name="T107" fmla="*/ 564 h 1113"/>
                  <a:gd name="T108" fmla="*/ 563 w 698"/>
                  <a:gd name="T109" fmla="*/ 547 h 1113"/>
                  <a:gd name="T110" fmla="*/ 560 w 698"/>
                  <a:gd name="T111" fmla="*/ 529 h 1113"/>
                  <a:gd name="T112" fmla="*/ 542 w 698"/>
                  <a:gd name="T113" fmla="*/ 484 h 1113"/>
                  <a:gd name="T114" fmla="*/ 586 w 698"/>
                  <a:gd name="T115" fmla="*/ 413 h 1113"/>
                  <a:gd name="T116" fmla="*/ 674 w 698"/>
                  <a:gd name="T117" fmla="*/ 385 h 1113"/>
                  <a:gd name="T118" fmla="*/ 691 w 698"/>
                  <a:gd name="T119" fmla="*/ 305 h 1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98" h="1113">
                    <a:moveTo>
                      <a:pt x="691" y="305"/>
                    </a:moveTo>
                    <a:cubicBezTo>
                      <a:pt x="681" y="303"/>
                      <a:pt x="666" y="307"/>
                      <a:pt x="657" y="304"/>
                    </a:cubicBezTo>
                    <a:cubicBezTo>
                      <a:pt x="644" y="300"/>
                      <a:pt x="649" y="298"/>
                      <a:pt x="639" y="290"/>
                    </a:cubicBezTo>
                    <a:cubicBezTo>
                      <a:pt x="618" y="275"/>
                      <a:pt x="617" y="276"/>
                      <a:pt x="591" y="273"/>
                    </a:cubicBezTo>
                    <a:cubicBezTo>
                      <a:pt x="563" y="270"/>
                      <a:pt x="531" y="263"/>
                      <a:pt x="519" y="234"/>
                    </a:cubicBezTo>
                    <a:cubicBezTo>
                      <a:pt x="505" y="199"/>
                      <a:pt x="539" y="165"/>
                      <a:pt x="545" y="131"/>
                    </a:cubicBezTo>
                    <a:cubicBezTo>
                      <a:pt x="551" y="98"/>
                      <a:pt x="527" y="81"/>
                      <a:pt x="523" y="53"/>
                    </a:cubicBezTo>
                    <a:cubicBezTo>
                      <a:pt x="521" y="56"/>
                      <a:pt x="518" y="58"/>
                      <a:pt x="515" y="61"/>
                    </a:cubicBezTo>
                    <a:cubicBezTo>
                      <a:pt x="505" y="70"/>
                      <a:pt x="507" y="75"/>
                      <a:pt x="493" y="79"/>
                    </a:cubicBezTo>
                    <a:cubicBezTo>
                      <a:pt x="469" y="85"/>
                      <a:pt x="456" y="66"/>
                      <a:pt x="440" y="53"/>
                    </a:cubicBezTo>
                    <a:cubicBezTo>
                      <a:pt x="396" y="20"/>
                      <a:pt x="378" y="73"/>
                      <a:pt x="333" y="81"/>
                    </a:cubicBezTo>
                    <a:cubicBezTo>
                      <a:pt x="316" y="85"/>
                      <a:pt x="303" y="83"/>
                      <a:pt x="288" y="75"/>
                    </a:cubicBezTo>
                    <a:cubicBezTo>
                      <a:pt x="279" y="71"/>
                      <a:pt x="280" y="64"/>
                      <a:pt x="270" y="61"/>
                    </a:cubicBezTo>
                    <a:cubicBezTo>
                      <a:pt x="263" y="59"/>
                      <a:pt x="254" y="62"/>
                      <a:pt x="247" y="61"/>
                    </a:cubicBezTo>
                    <a:cubicBezTo>
                      <a:pt x="221" y="59"/>
                      <a:pt x="222" y="57"/>
                      <a:pt x="213" y="34"/>
                    </a:cubicBezTo>
                    <a:cubicBezTo>
                      <a:pt x="208" y="23"/>
                      <a:pt x="208" y="0"/>
                      <a:pt x="192" y="3"/>
                    </a:cubicBezTo>
                    <a:cubicBezTo>
                      <a:pt x="168" y="6"/>
                      <a:pt x="166" y="67"/>
                      <a:pt x="161" y="84"/>
                    </a:cubicBezTo>
                    <a:cubicBezTo>
                      <a:pt x="152" y="117"/>
                      <a:pt x="133" y="144"/>
                      <a:pt x="118" y="173"/>
                    </a:cubicBezTo>
                    <a:cubicBezTo>
                      <a:pt x="108" y="193"/>
                      <a:pt x="109" y="194"/>
                      <a:pt x="123" y="207"/>
                    </a:cubicBezTo>
                    <a:cubicBezTo>
                      <a:pt x="141" y="224"/>
                      <a:pt x="144" y="208"/>
                      <a:pt x="138" y="234"/>
                    </a:cubicBezTo>
                    <a:cubicBezTo>
                      <a:pt x="132" y="262"/>
                      <a:pt x="128" y="277"/>
                      <a:pt x="141" y="304"/>
                    </a:cubicBezTo>
                    <a:cubicBezTo>
                      <a:pt x="154" y="329"/>
                      <a:pt x="164" y="353"/>
                      <a:pt x="154" y="383"/>
                    </a:cubicBezTo>
                    <a:cubicBezTo>
                      <a:pt x="149" y="397"/>
                      <a:pt x="143" y="409"/>
                      <a:pt x="138" y="421"/>
                    </a:cubicBezTo>
                    <a:cubicBezTo>
                      <a:pt x="133" y="434"/>
                      <a:pt x="131" y="449"/>
                      <a:pt x="122" y="460"/>
                    </a:cubicBezTo>
                    <a:cubicBezTo>
                      <a:pt x="117" y="466"/>
                      <a:pt x="113" y="470"/>
                      <a:pt x="108" y="473"/>
                    </a:cubicBezTo>
                    <a:cubicBezTo>
                      <a:pt x="116" y="488"/>
                      <a:pt x="120" y="503"/>
                      <a:pt x="123" y="524"/>
                    </a:cubicBezTo>
                    <a:cubicBezTo>
                      <a:pt x="125" y="542"/>
                      <a:pt x="124" y="585"/>
                      <a:pt x="136" y="600"/>
                    </a:cubicBezTo>
                    <a:cubicBezTo>
                      <a:pt x="144" y="610"/>
                      <a:pt x="162" y="610"/>
                      <a:pt x="172" y="621"/>
                    </a:cubicBezTo>
                    <a:cubicBezTo>
                      <a:pt x="180" y="630"/>
                      <a:pt x="186" y="647"/>
                      <a:pt x="187" y="659"/>
                    </a:cubicBezTo>
                    <a:cubicBezTo>
                      <a:pt x="190" y="702"/>
                      <a:pt x="153" y="675"/>
                      <a:pt x="126" y="682"/>
                    </a:cubicBezTo>
                    <a:cubicBezTo>
                      <a:pt x="92" y="690"/>
                      <a:pt x="100" y="726"/>
                      <a:pt x="85" y="749"/>
                    </a:cubicBezTo>
                    <a:cubicBezTo>
                      <a:pt x="79" y="759"/>
                      <a:pt x="60" y="766"/>
                      <a:pt x="52" y="777"/>
                    </a:cubicBezTo>
                    <a:cubicBezTo>
                      <a:pt x="42" y="790"/>
                      <a:pt x="43" y="805"/>
                      <a:pt x="36" y="817"/>
                    </a:cubicBezTo>
                    <a:cubicBezTo>
                      <a:pt x="28" y="830"/>
                      <a:pt x="9" y="830"/>
                      <a:pt x="6" y="843"/>
                    </a:cubicBezTo>
                    <a:cubicBezTo>
                      <a:pt x="0" y="862"/>
                      <a:pt x="18" y="864"/>
                      <a:pt x="29" y="873"/>
                    </a:cubicBezTo>
                    <a:cubicBezTo>
                      <a:pt x="54" y="891"/>
                      <a:pt x="51" y="920"/>
                      <a:pt x="77" y="932"/>
                    </a:cubicBezTo>
                    <a:cubicBezTo>
                      <a:pt x="106" y="945"/>
                      <a:pt x="110" y="938"/>
                      <a:pt x="113" y="974"/>
                    </a:cubicBezTo>
                    <a:cubicBezTo>
                      <a:pt x="114" y="987"/>
                      <a:pt x="119" y="995"/>
                      <a:pt x="111" y="1006"/>
                    </a:cubicBezTo>
                    <a:cubicBezTo>
                      <a:pt x="100" y="1019"/>
                      <a:pt x="80" y="1012"/>
                      <a:pt x="70" y="1027"/>
                    </a:cubicBezTo>
                    <a:cubicBezTo>
                      <a:pt x="59" y="1044"/>
                      <a:pt x="68" y="1087"/>
                      <a:pt x="85" y="1096"/>
                    </a:cubicBezTo>
                    <a:cubicBezTo>
                      <a:pt x="115" y="1113"/>
                      <a:pt x="126" y="1078"/>
                      <a:pt x="146" y="1067"/>
                    </a:cubicBezTo>
                    <a:cubicBezTo>
                      <a:pt x="177" y="1051"/>
                      <a:pt x="231" y="1069"/>
                      <a:pt x="266" y="1065"/>
                    </a:cubicBezTo>
                    <a:cubicBezTo>
                      <a:pt x="293" y="1063"/>
                      <a:pt x="309" y="1061"/>
                      <a:pt x="333" y="1074"/>
                    </a:cubicBezTo>
                    <a:cubicBezTo>
                      <a:pt x="337" y="1076"/>
                      <a:pt x="342" y="1078"/>
                      <a:pt x="347" y="1081"/>
                    </a:cubicBezTo>
                    <a:cubicBezTo>
                      <a:pt x="351" y="1073"/>
                      <a:pt x="354" y="1065"/>
                      <a:pt x="354" y="1056"/>
                    </a:cubicBezTo>
                    <a:cubicBezTo>
                      <a:pt x="382" y="1047"/>
                      <a:pt x="383" y="1027"/>
                      <a:pt x="402" y="1011"/>
                    </a:cubicBezTo>
                    <a:cubicBezTo>
                      <a:pt x="426" y="990"/>
                      <a:pt x="454" y="1003"/>
                      <a:pt x="463" y="966"/>
                    </a:cubicBezTo>
                    <a:cubicBezTo>
                      <a:pt x="468" y="945"/>
                      <a:pt x="463" y="922"/>
                      <a:pt x="488" y="912"/>
                    </a:cubicBezTo>
                    <a:cubicBezTo>
                      <a:pt x="512" y="903"/>
                      <a:pt x="529" y="917"/>
                      <a:pt x="550" y="896"/>
                    </a:cubicBezTo>
                    <a:cubicBezTo>
                      <a:pt x="570" y="876"/>
                      <a:pt x="562" y="849"/>
                      <a:pt x="563" y="820"/>
                    </a:cubicBezTo>
                    <a:cubicBezTo>
                      <a:pt x="564" y="789"/>
                      <a:pt x="567" y="759"/>
                      <a:pt x="568" y="728"/>
                    </a:cubicBezTo>
                    <a:cubicBezTo>
                      <a:pt x="569" y="699"/>
                      <a:pt x="583" y="675"/>
                      <a:pt x="581" y="646"/>
                    </a:cubicBezTo>
                    <a:cubicBezTo>
                      <a:pt x="580" y="631"/>
                      <a:pt x="573" y="616"/>
                      <a:pt x="576" y="600"/>
                    </a:cubicBezTo>
                    <a:cubicBezTo>
                      <a:pt x="578" y="586"/>
                      <a:pt x="584" y="578"/>
                      <a:pt x="580" y="564"/>
                    </a:cubicBezTo>
                    <a:cubicBezTo>
                      <a:pt x="578" y="558"/>
                      <a:pt x="567" y="554"/>
                      <a:pt x="563" y="547"/>
                    </a:cubicBezTo>
                    <a:cubicBezTo>
                      <a:pt x="561" y="542"/>
                      <a:pt x="562" y="534"/>
                      <a:pt x="560" y="529"/>
                    </a:cubicBezTo>
                    <a:cubicBezTo>
                      <a:pt x="556" y="515"/>
                      <a:pt x="546" y="498"/>
                      <a:pt x="542" y="484"/>
                    </a:cubicBezTo>
                    <a:cubicBezTo>
                      <a:pt x="533" y="450"/>
                      <a:pt x="558" y="428"/>
                      <a:pt x="586" y="413"/>
                    </a:cubicBezTo>
                    <a:cubicBezTo>
                      <a:pt x="617" y="395"/>
                      <a:pt x="650" y="419"/>
                      <a:pt x="674" y="385"/>
                    </a:cubicBezTo>
                    <a:cubicBezTo>
                      <a:pt x="690" y="362"/>
                      <a:pt x="698" y="332"/>
                      <a:pt x="691" y="305"/>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6" name="Freeform 37">
                <a:extLst>
                  <a:ext uri="{FF2B5EF4-FFF2-40B4-BE49-F238E27FC236}">
                    <a16:creationId xmlns:a16="http://schemas.microsoft.com/office/drawing/2014/main" id="{9E937D5B-2591-19BE-538C-09A883826902}"/>
                  </a:ext>
                </a:extLst>
              </p:cNvPr>
              <p:cNvSpPr>
                <a:spLocks/>
              </p:cNvSpPr>
              <p:nvPr/>
            </p:nvSpPr>
            <p:spPr bwMode="auto">
              <a:xfrm>
                <a:off x="3577150" y="8447632"/>
                <a:ext cx="337617" cy="509551"/>
              </a:xfrm>
              <a:custGeom>
                <a:avLst/>
                <a:gdLst>
                  <a:gd name="T0" fmla="*/ 637 w 640"/>
                  <a:gd name="T1" fmla="*/ 310 h 966"/>
                  <a:gd name="T2" fmla="*/ 598 w 640"/>
                  <a:gd name="T3" fmla="*/ 253 h 966"/>
                  <a:gd name="T4" fmla="*/ 563 w 640"/>
                  <a:gd name="T5" fmla="*/ 195 h 966"/>
                  <a:gd name="T6" fmla="*/ 547 w 640"/>
                  <a:gd name="T7" fmla="*/ 161 h 966"/>
                  <a:gd name="T8" fmla="*/ 518 w 640"/>
                  <a:gd name="T9" fmla="*/ 144 h 966"/>
                  <a:gd name="T10" fmla="*/ 485 w 640"/>
                  <a:gd name="T11" fmla="*/ 99 h 966"/>
                  <a:gd name="T12" fmla="*/ 455 w 640"/>
                  <a:gd name="T13" fmla="*/ 116 h 966"/>
                  <a:gd name="T14" fmla="*/ 472 w 640"/>
                  <a:gd name="T15" fmla="*/ 142 h 966"/>
                  <a:gd name="T16" fmla="*/ 442 w 640"/>
                  <a:gd name="T17" fmla="*/ 172 h 966"/>
                  <a:gd name="T18" fmla="*/ 422 w 640"/>
                  <a:gd name="T19" fmla="*/ 147 h 966"/>
                  <a:gd name="T20" fmla="*/ 398 w 640"/>
                  <a:gd name="T21" fmla="*/ 130 h 966"/>
                  <a:gd name="T22" fmla="*/ 377 w 640"/>
                  <a:gd name="T23" fmla="*/ 67 h 966"/>
                  <a:gd name="T24" fmla="*/ 321 w 640"/>
                  <a:gd name="T25" fmla="*/ 57 h 966"/>
                  <a:gd name="T26" fmla="*/ 291 w 640"/>
                  <a:gd name="T27" fmla="*/ 50 h 966"/>
                  <a:gd name="T28" fmla="*/ 280 w 640"/>
                  <a:gd name="T29" fmla="*/ 25 h 966"/>
                  <a:gd name="T30" fmla="*/ 258 w 640"/>
                  <a:gd name="T31" fmla="*/ 2 h 966"/>
                  <a:gd name="T32" fmla="*/ 248 w 640"/>
                  <a:gd name="T33" fmla="*/ 0 h 966"/>
                  <a:gd name="T34" fmla="*/ 238 w 640"/>
                  <a:gd name="T35" fmla="*/ 32 h 966"/>
                  <a:gd name="T36" fmla="*/ 248 w 640"/>
                  <a:gd name="T37" fmla="*/ 71 h 966"/>
                  <a:gd name="T38" fmla="*/ 246 w 640"/>
                  <a:gd name="T39" fmla="*/ 116 h 966"/>
                  <a:gd name="T40" fmla="*/ 297 w 640"/>
                  <a:gd name="T41" fmla="*/ 140 h 966"/>
                  <a:gd name="T42" fmla="*/ 345 w 640"/>
                  <a:gd name="T43" fmla="*/ 167 h 966"/>
                  <a:gd name="T44" fmla="*/ 328 w 640"/>
                  <a:gd name="T45" fmla="*/ 203 h 966"/>
                  <a:gd name="T46" fmla="*/ 315 w 640"/>
                  <a:gd name="T47" fmla="*/ 247 h 966"/>
                  <a:gd name="T48" fmla="*/ 315 w 640"/>
                  <a:gd name="T49" fmla="*/ 294 h 966"/>
                  <a:gd name="T50" fmla="*/ 351 w 640"/>
                  <a:gd name="T51" fmla="*/ 340 h 966"/>
                  <a:gd name="T52" fmla="*/ 276 w 640"/>
                  <a:gd name="T53" fmla="*/ 455 h 966"/>
                  <a:gd name="T54" fmla="*/ 300 w 640"/>
                  <a:gd name="T55" fmla="*/ 515 h 966"/>
                  <a:gd name="T56" fmla="*/ 267 w 640"/>
                  <a:gd name="T57" fmla="*/ 689 h 966"/>
                  <a:gd name="T58" fmla="*/ 165 w 640"/>
                  <a:gd name="T59" fmla="*/ 816 h 966"/>
                  <a:gd name="T60" fmla="*/ 63 w 640"/>
                  <a:gd name="T61" fmla="*/ 878 h 966"/>
                  <a:gd name="T62" fmla="*/ 0 w 640"/>
                  <a:gd name="T63" fmla="*/ 904 h 966"/>
                  <a:gd name="T64" fmla="*/ 14 w 640"/>
                  <a:gd name="T65" fmla="*/ 949 h 966"/>
                  <a:gd name="T66" fmla="*/ 85 w 640"/>
                  <a:gd name="T67" fmla="*/ 933 h 966"/>
                  <a:gd name="T68" fmla="*/ 170 w 640"/>
                  <a:gd name="T69" fmla="*/ 901 h 966"/>
                  <a:gd name="T70" fmla="*/ 245 w 640"/>
                  <a:gd name="T71" fmla="*/ 881 h 966"/>
                  <a:gd name="T72" fmla="*/ 332 w 640"/>
                  <a:gd name="T73" fmla="*/ 862 h 966"/>
                  <a:gd name="T74" fmla="*/ 368 w 640"/>
                  <a:gd name="T75" fmla="*/ 855 h 966"/>
                  <a:gd name="T76" fmla="*/ 404 w 640"/>
                  <a:gd name="T77" fmla="*/ 871 h 966"/>
                  <a:gd name="T78" fmla="*/ 479 w 640"/>
                  <a:gd name="T79" fmla="*/ 828 h 966"/>
                  <a:gd name="T80" fmla="*/ 551 w 640"/>
                  <a:gd name="T81" fmla="*/ 802 h 966"/>
                  <a:gd name="T82" fmla="*/ 567 w 640"/>
                  <a:gd name="T83" fmla="*/ 763 h 966"/>
                  <a:gd name="T84" fmla="*/ 583 w 640"/>
                  <a:gd name="T85" fmla="*/ 725 h 966"/>
                  <a:gd name="T86" fmla="*/ 570 w 640"/>
                  <a:gd name="T87" fmla="*/ 646 h 966"/>
                  <a:gd name="T88" fmla="*/ 567 w 640"/>
                  <a:gd name="T89" fmla="*/ 576 h 966"/>
                  <a:gd name="T90" fmla="*/ 552 w 640"/>
                  <a:gd name="T91" fmla="*/ 549 h 966"/>
                  <a:gd name="T92" fmla="*/ 547 w 640"/>
                  <a:gd name="T93" fmla="*/ 515 h 966"/>
                  <a:gd name="T94" fmla="*/ 590 w 640"/>
                  <a:gd name="T95" fmla="*/ 426 h 966"/>
                  <a:gd name="T96" fmla="*/ 621 w 640"/>
                  <a:gd name="T97" fmla="*/ 345 h 966"/>
                  <a:gd name="T98" fmla="*/ 632 w 640"/>
                  <a:gd name="T99" fmla="*/ 349 h 966"/>
                  <a:gd name="T100" fmla="*/ 637 w 640"/>
                  <a:gd name="T101" fmla="*/ 310 h 9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40" h="966">
                    <a:moveTo>
                      <a:pt x="637" y="310"/>
                    </a:moveTo>
                    <a:cubicBezTo>
                      <a:pt x="633" y="287"/>
                      <a:pt x="610" y="273"/>
                      <a:pt x="598" y="253"/>
                    </a:cubicBezTo>
                    <a:cubicBezTo>
                      <a:pt x="587" y="234"/>
                      <a:pt x="572" y="217"/>
                      <a:pt x="563" y="195"/>
                    </a:cubicBezTo>
                    <a:cubicBezTo>
                      <a:pt x="559" y="184"/>
                      <a:pt x="557" y="169"/>
                      <a:pt x="547" y="161"/>
                    </a:cubicBezTo>
                    <a:cubicBezTo>
                      <a:pt x="539" y="153"/>
                      <a:pt x="524" y="156"/>
                      <a:pt x="518" y="144"/>
                    </a:cubicBezTo>
                    <a:cubicBezTo>
                      <a:pt x="507" y="120"/>
                      <a:pt x="528" y="99"/>
                      <a:pt x="485" y="99"/>
                    </a:cubicBezTo>
                    <a:cubicBezTo>
                      <a:pt x="471" y="100"/>
                      <a:pt x="458" y="100"/>
                      <a:pt x="455" y="116"/>
                    </a:cubicBezTo>
                    <a:cubicBezTo>
                      <a:pt x="453" y="135"/>
                      <a:pt x="467" y="129"/>
                      <a:pt x="472" y="142"/>
                    </a:cubicBezTo>
                    <a:cubicBezTo>
                      <a:pt x="481" y="162"/>
                      <a:pt x="461" y="188"/>
                      <a:pt x="442" y="172"/>
                    </a:cubicBezTo>
                    <a:cubicBezTo>
                      <a:pt x="434" y="166"/>
                      <a:pt x="434" y="153"/>
                      <a:pt x="422" y="147"/>
                    </a:cubicBezTo>
                    <a:cubicBezTo>
                      <a:pt x="411" y="140"/>
                      <a:pt x="406" y="142"/>
                      <a:pt x="398" y="130"/>
                    </a:cubicBezTo>
                    <a:cubicBezTo>
                      <a:pt x="388" y="114"/>
                      <a:pt x="393" y="80"/>
                      <a:pt x="377" y="67"/>
                    </a:cubicBezTo>
                    <a:cubicBezTo>
                      <a:pt x="365" y="57"/>
                      <a:pt x="336" y="58"/>
                      <a:pt x="321" y="57"/>
                    </a:cubicBezTo>
                    <a:cubicBezTo>
                      <a:pt x="311" y="57"/>
                      <a:pt x="300" y="57"/>
                      <a:pt x="291" y="50"/>
                    </a:cubicBezTo>
                    <a:cubicBezTo>
                      <a:pt x="281" y="41"/>
                      <a:pt x="285" y="38"/>
                      <a:pt x="280" y="25"/>
                    </a:cubicBezTo>
                    <a:cubicBezTo>
                      <a:pt x="276" y="12"/>
                      <a:pt x="270" y="7"/>
                      <a:pt x="258" y="2"/>
                    </a:cubicBezTo>
                    <a:cubicBezTo>
                      <a:pt x="255" y="0"/>
                      <a:pt x="251" y="0"/>
                      <a:pt x="248" y="0"/>
                    </a:cubicBezTo>
                    <a:cubicBezTo>
                      <a:pt x="241" y="7"/>
                      <a:pt x="236" y="16"/>
                      <a:pt x="238" y="32"/>
                    </a:cubicBezTo>
                    <a:cubicBezTo>
                      <a:pt x="240" y="47"/>
                      <a:pt x="246" y="56"/>
                      <a:pt x="248" y="71"/>
                    </a:cubicBezTo>
                    <a:cubicBezTo>
                      <a:pt x="250" y="86"/>
                      <a:pt x="244" y="101"/>
                      <a:pt x="246" y="116"/>
                    </a:cubicBezTo>
                    <a:cubicBezTo>
                      <a:pt x="265" y="125"/>
                      <a:pt x="277" y="134"/>
                      <a:pt x="297" y="140"/>
                    </a:cubicBezTo>
                    <a:cubicBezTo>
                      <a:pt x="315" y="146"/>
                      <a:pt x="335" y="148"/>
                      <a:pt x="345" y="167"/>
                    </a:cubicBezTo>
                    <a:cubicBezTo>
                      <a:pt x="322" y="180"/>
                      <a:pt x="330" y="181"/>
                      <a:pt x="328" y="203"/>
                    </a:cubicBezTo>
                    <a:cubicBezTo>
                      <a:pt x="326" y="219"/>
                      <a:pt x="318" y="229"/>
                      <a:pt x="315" y="247"/>
                    </a:cubicBezTo>
                    <a:cubicBezTo>
                      <a:pt x="312" y="259"/>
                      <a:pt x="312" y="282"/>
                      <a:pt x="315" y="294"/>
                    </a:cubicBezTo>
                    <a:cubicBezTo>
                      <a:pt x="321" y="317"/>
                      <a:pt x="342" y="321"/>
                      <a:pt x="351" y="340"/>
                    </a:cubicBezTo>
                    <a:cubicBezTo>
                      <a:pt x="386" y="408"/>
                      <a:pt x="320" y="425"/>
                      <a:pt x="276" y="455"/>
                    </a:cubicBezTo>
                    <a:cubicBezTo>
                      <a:pt x="284" y="471"/>
                      <a:pt x="292" y="491"/>
                      <a:pt x="300" y="515"/>
                    </a:cubicBezTo>
                    <a:cubicBezTo>
                      <a:pt x="322" y="582"/>
                      <a:pt x="289" y="648"/>
                      <a:pt x="267" y="689"/>
                    </a:cubicBezTo>
                    <a:cubicBezTo>
                      <a:pt x="246" y="729"/>
                      <a:pt x="186" y="794"/>
                      <a:pt x="165" y="816"/>
                    </a:cubicBezTo>
                    <a:cubicBezTo>
                      <a:pt x="144" y="839"/>
                      <a:pt x="126" y="857"/>
                      <a:pt x="63" y="878"/>
                    </a:cubicBezTo>
                    <a:cubicBezTo>
                      <a:pt x="36" y="887"/>
                      <a:pt x="16" y="896"/>
                      <a:pt x="0" y="904"/>
                    </a:cubicBezTo>
                    <a:cubicBezTo>
                      <a:pt x="2" y="920"/>
                      <a:pt x="0" y="940"/>
                      <a:pt x="14" y="949"/>
                    </a:cubicBezTo>
                    <a:cubicBezTo>
                      <a:pt x="37" y="966"/>
                      <a:pt x="69" y="945"/>
                      <a:pt x="85" y="933"/>
                    </a:cubicBezTo>
                    <a:cubicBezTo>
                      <a:pt x="111" y="913"/>
                      <a:pt x="139" y="909"/>
                      <a:pt x="170" y="901"/>
                    </a:cubicBezTo>
                    <a:cubicBezTo>
                      <a:pt x="196" y="895"/>
                      <a:pt x="218" y="883"/>
                      <a:pt x="245" y="881"/>
                    </a:cubicBezTo>
                    <a:cubicBezTo>
                      <a:pt x="277" y="878"/>
                      <a:pt x="302" y="872"/>
                      <a:pt x="332" y="862"/>
                    </a:cubicBezTo>
                    <a:cubicBezTo>
                      <a:pt x="345" y="858"/>
                      <a:pt x="354" y="853"/>
                      <a:pt x="368" y="855"/>
                    </a:cubicBezTo>
                    <a:cubicBezTo>
                      <a:pt x="384" y="858"/>
                      <a:pt x="389" y="867"/>
                      <a:pt x="404" y="871"/>
                    </a:cubicBezTo>
                    <a:cubicBezTo>
                      <a:pt x="436" y="878"/>
                      <a:pt x="452" y="839"/>
                      <a:pt x="479" y="828"/>
                    </a:cubicBezTo>
                    <a:cubicBezTo>
                      <a:pt x="508" y="816"/>
                      <a:pt x="528" y="832"/>
                      <a:pt x="551" y="802"/>
                    </a:cubicBezTo>
                    <a:cubicBezTo>
                      <a:pt x="560" y="791"/>
                      <a:pt x="562" y="776"/>
                      <a:pt x="567" y="763"/>
                    </a:cubicBezTo>
                    <a:cubicBezTo>
                      <a:pt x="572" y="751"/>
                      <a:pt x="578" y="739"/>
                      <a:pt x="583" y="725"/>
                    </a:cubicBezTo>
                    <a:cubicBezTo>
                      <a:pt x="593" y="695"/>
                      <a:pt x="583" y="671"/>
                      <a:pt x="570" y="646"/>
                    </a:cubicBezTo>
                    <a:cubicBezTo>
                      <a:pt x="557" y="619"/>
                      <a:pt x="561" y="604"/>
                      <a:pt x="567" y="576"/>
                    </a:cubicBezTo>
                    <a:cubicBezTo>
                      <a:pt x="573" y="550"/>
                      <a:pt x="570" y="566"/>
                      <a:pt x="552" y="549"/>
                    </a:cubicBezTo>
                    <a:cubicBezTo>
                      <a:pt x="538" y="536"/>
                      <a:pt x="537" y="535"/>
                      <a:pt x="547" y="515"/>
                    </a:cubicBezTo>
                    <a:cubicBezTo>
                      <a:pt x="562" y="486"/>
                      <a:pt x="581" y="459"/>
                      <a:pt x="590" y="426"/>
                    </a:cubicBezTo>
                    <a:cubicBezTo>
                      <a:pt x="595" y="409"/>
                      <a:pt x="597" y="348"/>
                      <a:pt x="621" y="345"/>
                    </a:cubicBezTo>
                    <a:cubicBezTo>
                      <a:pt x="626" y="344"/>
                      <a:pt x="629" y="346"/>
                      <a:pt x="632" y="349"/>
                    </a:cubicBezTo>
                    <a:cubicBezTo>
                      <a:pt x="636" y="337"/>
                      <a:pt x="640" y="325"/>
                      <a:pt x="637" y="310"/>
                    </a:cubicBezTo>
                    <a:close/>
                  </a:path>
                </a:pathLst>
              </a:custGeom>
              <a:solidFill>
                <a:schemeClr val="bg1"/>
              </a:solid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0" name="Freeform 38">
                <a:extLst>
                  <a:ext uri="{FF2B5EF4-FFF2-40B4-BE49-F238E27FC236}">
                    <a16:creationId xmlns:a16="http://schemas.microsoft.com/office/drawing/2014/main" id="{002F469B-3ED3-42E7-0723-21D47545C600}"/>
                  </a:ext>
                </a:extLst>
              </p:cNvPr>
              <p:cNvSpPr>
                <a:spLocks/>
              </p:cNvSpPr>
              <p:nvPr/>
            </p:nvSpPr>
            <p:spPr bwMode="auto">
              <a:xfrm>
                <a:off x="3446300" y="7973363"/>
                <a:ext cx="633030" cy="699569"/>
              </a:xfrm>
              <a:custGeom>
                <a:avLst/>
                <a:gdLst>
                  <a:gd name="T0" fmla="*/ 1189 w 1200"/>
                  <a:gd name="T1" fmla="*/ 1287 h 1326"/>
                  <a:gd name="T2" fmla="*/ 1151 w 1200"/>
                  <a:gd name="T3" fmla="*/ 1176 h 1326"/>
                  <a:gd name="T4" fmla="*/ 1107 w 1200"/>
                  <a:gd name="T5" fmla="*/ 1147 h 1326"/>
                  <a:gd name="T6" fmla="*/ 1085 w 1200"/>
                  <a:gd name="T7" fmla="*/ 1106 h 1326"/>
                  <a:gd name="T8" fmla="*/ 1012 w 1200"/>
                  <a:gd name="T9" fmla="*/ 1083 h 1326"/>
                  <a:gd name="T10" fmla="*/ 987 w 1200"/>
                  <a:gd name="T11" fmla="*/ 973 h 1326"/>
                  <a:gd name="T12" fmla="*/ 990 w 1200"/>
                  <a:gd name="T13" fmla="*/ 860 h 1326"/>
                  <a:gd name="T14" fmla="*/ 979 w 1200"/>
                  <a:gd name="T15" fmla="*/ 667 h 1326"/>
                  <a:gd name="T16" fmla="*/ 925 w 1200"/>
                  <a:gd name="T17" fmla="*/ 563 h 1326"/>
                  <a:gd name="T18" fmla="*/ 861 w 1200"/>
                  <a:gd name="T19" fmla="*/ 534 h 1326"/>
                  <a:gd name="T20" fmla="*/ 741 w 1200"/>
                  <a:gd name="T21" fmla="*/ 513 h 1326"/>
                  <a:gd name="T22" fmla="*/ 643 w 1200"/>
                  <a:gd name="T23" fmla="*/ 438 h 1326"/>
                  <a:gd name="T24" fmla="*/ 612 w 1200"/>
                  <a:gd name="T25" fmla="*/ 356 h 1326"/>
                  <a:gd name="T26" fmla="*/ 634 w 1200"/>
                  <a:gd name="T27" fmla="*/ 276 h 1326"/>
                  <a:gd name="T28" fmla="*/ 606 w 1200"/>
                  <a:gd name="T29" fmla="*/ 254 h 1326"/>
                  <a:gd name="T30" fmla="*/ 620 w 1200"/>
                  <a:gd name="T31" fmla="*/ 221 h 1326"/>
                  <a:gd name="T32" fmla="*/ 569 w 1200"/>
                  <a:gd name="T33" fmla="*/ 247 h 1326"/>
                  <a:gd name="T34" fmla="*/ 479 w 1200"/>
                  <a:gd name="T35" fmla="*/ 297 h 1326"/>
                  <a:gd name="T36" fmla="*/ 399 w 1200"/>
                  <a:gd name="T37" fmla="*/ 310 h 1326"/>
                  <a:gd name="T38" fmla="*/ 418 w 1200"/>
                  <a:gd name="T39" fmla="*/ 264 h 1326"/>
                  <a:gd name="T40" fmla="*/ 374 w 1200"/>
                  <a:gd name="T41" fmla="*/ 211 h 1326"/>
                  <a:gd name="T42" fmla="*/ 441 w 1200"/>
                  <a:gd name="T43" fmla="*/ 140 h 1326"/>
                  <a:gd name="T44" fmla="*/ 402 w 1200"/>
                  <a:gd name="T45" fmla="*/ 36 h 1326"/>
                  <a:gd name="T46" fmla="*/ 314 w 1200"/>
                  <a:gd name="T47" fmla="*/ 31 h 1326"/>
                  <a:gd name="T48" fmla="*/ 157 w 1200"/>
                  <a:gd name="T49" fmla="*/ 103 h 1326"/>
                  <a:gd name="T50" fmla="*/ 9 w 1200"/>
                  <a:gd name="T51" fmla="*/ 157 h 1326"/>
                  <a:gd name="T52" fmla="*/ 8 w 1200"/>
                  <a:gd name="T53" fmla="*/ 214 h 1326"/>
                  <a:gd name="T54" fmla="*/ 46 w 1200"/>
                  <a:gd name="T55" fmla="*/ 284 h 1326"/>
                  <a:gd name="T56" fmla="*/ 106 w 1200"/>
                  <a:gd name="T57" fmla="*/ 318 h 1326"/>
                  <a:gd name="T58" fmla="*/ 165 w 1200"/>
                  <a:gd name="T59" fmla="*/ 305 h 1326"/>
                  <a:gd name="T60" fmla="*/ 187 w 1200"/>
                  <a:gd name="T61" fmla="*/ 448 h 1326"/>
                  <a:gd name="T62" fmla="*/ 120 w 1200"/>
                  <a:gd name="T63" fmla="*/ 487 h 1326"/>
                  <a:gd name="T64" fmla="*/ 69 w 1200"/>
                  <a:gd name="T65" fmla="*/ 571 h 1326"/>
                  <a:gd name="T66" fmla="*/ 176 w 1200"/>
                  <a:gd name="T67" fmla="*/ 625 h 1326"/>
                  <a:gd name="T68" fmla="*/ 253 w 1200"/>
                  <a:gd name="T69" fmla="*/ 636 h 1326"/>
                  <a:gd name="T70" fmla="*/ 299 w 1200"/>
                  <a:gd name="T71" fmla="*/ 676 h 1326"/>
                  <a:gd name="T72" fmla="*/ 330 w 1200"/>
                  <a:gd name="T73" fmla="*/ 740 h 1326"/>
                  <a:gd name="T74" fmla="*/ 384 w 1200"/>
                  <a:gd name="T75" fmla="*/ 752 h 1326"/>
                  <a:gd name="T76" fmla="*/ 534 w 1200"/>
                  <a:gd name="T77" fmla="*/ 869 h 1326"/>
                  <a:gd name="T78" fmla="*/ 506 w 1200"/>
                  <a:gd name="T79" fmla="*/ 901 h 1326"/>
                  <a:gd name="T80" fmla="*/ 539 w 1200"/>
                  <a:gd name="T81" fmla="*/ 949 h 1326"/>
                  <a:gd name="T82" fmla="*/ 625 w 1200"/>
                  <a:gd name="T83" fmla="*/ 966 h 1326"/>
                  <a:gd name="T84" fmla="*/ 670 w 1200"/>
                  <a:gd name="T85" fmla="*/ 1046 h 1326"/>
                  <a:gd name="T86" fmla="*/ 720 w 1200"/>
                  <a:gd name="T87" fmla="*/ 1041 h 1326"/>
                  <a:gd name="T88" fmla="*/ 733 w 1200"/>
                  <a:gd name="T89" fmla="*/ 998 h 1326"/>
                  <a:gd name="T90" fmla="*/ 795 w 1200"/>
                  <a:gd name="T91" fmla="*/ 1060 h 1326"/>
                  <a:gd name="T92" fmla="*/ 846 w 1200"/>
                  <a:gd name="T93" fmla="*/ 1152 h 1326"/>
                  <a:gd name="T94" fmla="*/ 880 w 1200"/>
                  <a:gd name="T95" fmla="*/ 1248 h 1326"/>
                  <a:gd name="T96" fmla="*/ 924 w 1200"/>
                  <a:gd name="T97" fmla="*/ 1302 h 1326"/>
                  <a:gd name="T98" fmla="*/ 965 w 1200"/>
                  <a:gd name="T99" fmla="*/ 1316 h 1326"/>
                  <a:gd name="T100" fmla="*/ 1117 w 1200"/>
                  <a:gd name="T101" fmla="*/ 1294 h 1326"/>
                  <a:gd name="T102" fmla="*/ 1192 w 1200"/>
                  <a:gd name="T103" fmla="*/ 1302 h 1326"/>
                  <a:gd name="T104" fmla="*/ 1199 w 1200"/>
                  <a:gd name="T105" fmla="*/ 1287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200" h="1326">
                    <a:moveTo>
                      <a:pt x="1199" y="1287"/>
                    </a:moveTo>
                    <a:cubicBezTo>
                      <a:pt x="1196" y="1287"/>
                      <a:pt x="1192" y="1287"/>
                      <a:pt x="1189" y="1287"/>
                    </a:cubicBezTo>
                    <a:cubicBezTo>
                      <a:pt x="1191" y="1266"/>
                      <a:pt x="1184" y="1250"/>
                      <a:pt x="1176" y="1231"/>
                    </a:cubicBezTo>
                    <a:cubicBezTo>
                      <a:pt x="1170" y="1218"/>
                      <a:pt x="1162" y="1186"/>
                      <a:pt x="1151" y="1176"/>
                    </a:cubicBezTo>
                    <a:cubicBezTo>
                      <a:pt x="1144" y="1169"/>
                      <a:pt x="1133" y="1176"/>
                      <a:pt x="1125" y="1170"/>
                    </a:cubicBezTo>
                    <a:cubicBezTo>
                      <a:pt x="1119" y="1167"/>
                      <a:pt x="1113" y="1152"/>
                      <a:pt x="1107" y="1147"/>
                    </a:cubicBezTo>
                    <a:cubicBezTo>
                      <a:pt x="1097" y="1137"/>
                      <a:pt x="1094" y="1144"/>
                      <a:pt x="1085" y="1131"/>
                    </a:cubicBezTo>
                    <a:cubicBezTo>
                      <a:pt x="1082" y="1127"/>
                      <a:pt x="1085" y="1111"/>
                      <a:pt x="1085" y="1106"/>
                    </a:cubicBezTo>
                    <a:cubicBezTo>
                      <a:pt x="1066" y="1102"/>
                      <a:pt x="1059" y="1122"/>
                      <a:pt x="1040" y="1120"/>
                    </a:cubicBezTo>
                    <a:cubicBezTo>
                      <a:pt x="1016" y="1118"/>
                      <a:pt x="1011" y="1100"/>
                      <a:pt x="1012" y="1083"/>
                    </a:cubicBezTo>
                    <a:cubicBezTo>
                      <a:pt x="1012" y="1067"/>
                      <a:pt x="1024" y="1050"/>
                      <a:pt x="1017" y="1033"/>
                    </a:cubicBezTo>
                    <a:cubicBezTo>
                      <a:pt x="1008" y="1008"/>
                      <a:pt x="983" y="1006"/>
                      <a:pt x="987" y="973"/>
                    </a:cubicBezTo>
                    <a:cubicBezTo>
                      <a:pt x="961" y="981"/>
                      <a:pt x="966" y="916"/>
                      <a:pt x="970" y="901"/>
                    </a:cubicBezTo>
                    <a:cubicBezTo>
                      <a:pt x="973" y="884"/>
                      <a:pt x="985" y="875"/>
                      <a:pt x="990" y="860"/>
                    </a:cubicBezTo>
                    <a:cubicBezTo>
                      <a:pt x="995" y="845"/>
                      <a:pt x="990" y="833"/>
                      <a:pt x="988" y="820"/>
                    </a:cubicBezTo>
                    <a:cubicBezTo>
                      <a:pt x="983" y="773"/>
                      <a:pt x="964" y="714"/>
                      <a:pt x="979" y="667"/>
                    </a:cubicBezTo>
                    <a:cubicBezTo>
                      <a:pt x="989" y="630"/>
                      <a:pt x="996" y="621"/>
                      <a:pt x="962" y="594"/>
                    </a:cubicBezTo>
                    <a:cubicBezTo>
                      <a:pt x="948" y="584"/>
                      <a:pt x="934" y="579"/>
                      <a:pt x="925" y="563"/>
                    </a:cubicBezTo>
                    <a:cubicBezTo>
                      <a:pt x="915" y="546"/>
                      <a:pt x="925" y="538"/>
                      <a:pt x="903" y="532"/>
                    </a:cubicBezTo>
                    <a:cubicBezTo>
                      <a:pt x="890" y="529"/>
                      <a:pt x="875" y="536"/>
                      <a:pt x="861" y="534"/>
                    </a:cubicBezTo>
                    <a:cubicBezTo>
                      <a:pt x="848" y="533"/>
                      <a:pt x="834" y="525"/>
                      <a:pt x="822" y="521"/>
                    </a:cubicBezTo>
                    <a:cubicBezTo>
                      <a:pt x="795" y="512"/>
                      <a:pt x="770" y="515"/>
                      <a:pt x="741" y="513"/>
                    </a:cubicBezTo>
                    <a:cubicBezTo>
                      <a:pt x="709" y="510"/>
                      <a:pt x="681" y="503"/>
                      <a:pt x="665" y="477"/>
                    </a:cubicBezTo>
                    <a:cubicBezTo>
                      <a:pt x="656" y="464"/>
                      <a:pt x="653" y="451"/>
                      <a:pt x="643" y="438"/>
                    </a:cubicBezTo>
                    <a:cubicBezTo>
                      <a:pt x="634" y="425"/>
                      <a:pt x="616" y="415"/>
                      <a:pt x="612" y="399"/>
                    </a:cubicBezTo>
                    <a:cubicBezTo>
                      <a:pt x="608" y="386"/>
                      <a:pt x="616" y="369"/>
                      <a:pt x="612" y="356"/>
                    </a:cubicBezTo>
                    <a:cubicBezTo>
                      <a:pt x="608" y="339"/>
                      <a:pt x="592" y="331"/>
                      <a:pt x="590" y="317"/>
                    </a:cubicBezTo>
                    <a:cubicBezTo>
                      <a:pt x="585" y="287"/>
                      <a:pt x="610" y="281"/>
                      <a:pt x="634" y="276"/>
                    </a:cubicBezTo>
                    <a:cubicBezTo>
                      <a:pt x="631" y="275"/>
                      <a:pt x="628" y="273"/>
                      <a:pt x="624" y="269"/>
                    </a:cubicBezTo>
                    <a:cubicBezTo>
                      <a:pt x="616" y="260"/>
                      <a:pt x="619" y="264"/>
                      <a:pt x="606" y="254"/>
                    </a:cubicBezTo>
                    <a:cubicBezTo>
                      <a:pt x="593" y="245"/>
                      <a:pt x="614" y="239"/>
                      <a:pt x="622" y="236"/>
                    </a:cubicBezTo>
                    <a:cubicBezTo>
                      <a:pt x="630" y="233"/>
                      <a:pt x="623" y="228"/>
                      <a:pt x="620" y="221"/>
                    </a:cubicBezTo>
                    <a:cubicBezTo>
                      <a:pt x="617" y="214"/>
                      <a:pt x="602" y="215"/>
                      <a:pt x="589" y="220"/>
                    </a:cubicBezTo>
                    <a:cubicBezTo>
                      <a:pt x="576" y="226"/>
                      <a:pt x="574" y="239"/>
                      <a:pt x="569" y="247"/>
                    </a:cubicBezTo>
                    <a:cubicBezTo>
                      <a:pt x="557" y="264"/>
                      <a:pt x="554" y="251"/>
                      <a:pt x="529" y="266"/>
                    </a:cubicBezTo>
                    <a:cubicBezTo>
                      <a:pt x="504" y="282"/>
                      <a:pt x="487" y="280"/>
                      <a:pt x="479" y="297"/>
                    </a:cubicBezTo>
                    <a:cubicBezTo>
                      <a:pt x="471" y="314"/>
                      <a:pt x="467" y="333"/>
                      <a:pt x="446" y="328"/>
                    </a:cubicBezTo>
                    <a:cubicBezTo>
                      <a:pt x="425" y="322"/>
                      <a:pt x="416" y="316"/>
                      <a:pt x="399" y="310"/>
                    </a:cubicBezTo>
                    <a:cubicBezTo>
                      <a:pt x="381" y="305"/>
                      <a:pt x="375" y="299"/>
                      <a:pt x="381" y="291"/>
                    </a:cubicBezTo>
                    <a:cubicBezTo>
                      <a:pt x="387" y="284"/>
                      <a:pt x="416" y="284"/>
                      <a:pt x="418" y="264"/>
                    </a:cubicBezTo>
                    <a:cubicBezTo>
                      <a:pt x="420" y="245"/>
                      <a:pt x="402" y="236"/>
                      <a:pt x="379" y="232"/>
                    </a:cubicBezTo>
                    <a:cubicBezTo>
                      <a:pt x="356" y="228"/>
                      <a:pt x="360" y="222"/>
                      <a:pt x="374" y="211"/>
                    </a:cubicBezTo>
                    <a:cubicBezTo>
                      <a:pt x="387" y="199"/>
                      <a:pt x="387" y="195"/>
                      <a:pt x="393" y="178"/>
                    </a:cubicBezTo>
                    <a:cubicBezTo>
                      <a:pt x="399" y="161"/>
                      <a:pt x="404" y="151"/>
                      <a:pt x="441" y="140"/>
                    </a:cubicBezTo>
                    <a:cubicBezTo>
                      <a:pt x="477" y="128"/>
                      <a:pt x="443" y="115"/>
                      <a:pt x="439" y="94"/>
                    </a:cubicBezTo>
                    <a:cubicBezTo>
                      <a:pt x="435" y="73"/>
                      <a:pt x="416" y="52"/>
                      <a:pt x="402" y="36"/>
                    </a:cubicBezTo>
                    <a:cubicBezTo>
                      <a:pt x="389" y="21"/>
                      <a:pt x="389" y="19"/>
                      <a:pt x="368" y="9"/>
                    </a:cubicBezTo>
                    <a:cubicBezTo>
                      <a:pt x="347" y="0"/>
                      <a:pt x="341" y="27"/>
                      <a:pt x="314" y="31"/>
                    </a:cubicBezTo>
                    <a:cubicBezTo>
                      <a:pt x="287" y="34"/>
                      <a:pt x="270" y="31"/>
                      <a:pt x="247" y="46"/>
                    </a:cubicBezTo>
                    <a:cubicBezTo>
                      <a:pt x="224" y="61"/>
                      <a:pt x="195" y="96"/>
                      <a:pt x="157" y="103"/>
                    </a:cubicBezTo>
                    <a:cubicBezTo>
                      <a:pt x="119" y="111"/>
                      <a:pt x="107" y="124"/>
                      <a:pt x="92" y="147"/>
                    </a:cubicBezTo>
                    <a:cubicBezTo>
                      <a:pt x="77" y="170"/>
                      <a:pt x="53" y="165"/>
                      <a:pt x="9" y="157"/>
                    </a:cubicBezTo>
                    <a:cubicBezTo>
                      <a:pt x="7" y="157"/>
                      <a:pt x="4" y="156"/>
                      <a:pt x="2" y="156"/>
                    </a:cubicBezTo>
                    <a:cubicBezTo>
                      <a:pt x="5" y="175"/>
                      <a:pt x="12" y="193"/>
                      <a:pt x="8" y="214"/>
                    </a:cubicBezTo>
                    <a:cubicBezTo>
                      <a:pt x="5" y="234"/>
                      <a:pt x="0" y="232"/>
                      <a:pt x="13" y="248"/>
                    </a:cubicBezTo>
                    <a:cubicBezTo>
                      <a:pt x="24" y="261"/>
                      <a:pt x="40" y="267"/>
                      <a:pt x="46" y="284"/>
                    </a:cubicBezTo>
                    <a:cubicBezTo>
                      <a:pt x="53" y="304"/>
                      <a:pt x="53" y="348"/>
                      <a:pt x="90" y="336"/>
                    </a:cubicBezTo>
                    <a:cubicBezTo>
                      <a:pt x="99" y="332"/>
                      <a:pt x="100" y="321"/>
                      <a:pt x="106" y="318"/>
                    </a:cubicBezTo>
                    <a:cubicBezTo>
                      <a:pt x="112" y="314"/>
                      <a:pt x="119" y="316"/>
                      <a:pt x="126" y="313"/>
                    </a:cubicBezTo>
                    <a:cubicBezTo>
                      <a:pt x="136" y="309"/>
                      <a:pt x="152" y="299"/>
                      <a:pt x="165" y="305"/>
                    </a:cubicBezTo>
                    <a:cubicBezTo>
                      <a:pt x="186" y="315"/>
                      <a:pt x="175" y="351"/>
                      <a:pt x="174" y="372"/>
                    </a:cubicBezTo>
                    <a:cubicBezTo>
                      <a:pt x="172" y="394"/>
                      <a:pt x="195" y="429"/>
                      <a:pt x="187" y="448"/>
                    </a:cubicBezTo>
                    <a:cubicBezTo>
                      <a:pt x="182" y="459"/>
                      <a:pt x="166" y="463"/>
                      <a:pt x="157" y="469"/>
                    </a:cubicBezTo>
                    <a:cubicBezTo>
                      <a:pt x="143" y="479"/>
                      <a:pt x="142" y="492"/>
                      <a:pt x="120" y="487"/>
                    </a:cubicBezTo>
                    <a:cubicBezTo>
                      <a:pt x="94" y="480"/>
                      <a:pt x="74" y="439"/>
                      <a:pt x="69" y="495"/>
                    </a:cubicBezTo>
                    <a:cubicBezTo>
                      <a:pt x="68" y="511"/>
                      <a:pt x="62" y="556"/>
                      <a:pt x="69" y="571"/>
                    </a:cubicBezTo>
                    <a:cubicBezTo>
                      <a:pt x="75" y="582"/>
                      <a:pt x="124" y="605"/>
                      <a:pt x="139" y="611"/>
                    </a:cubicBezTo>
                    <a:cubicBezTo>
                      <a:pt x="152" y="618"/>
                      <a:pt x="164" y="616"/>
                      <a:pt x="176" y="625"/>
                    </a:cubicBezTo>
                    <a:cubicBezTo>
                      <a:pt x="187" y="632"/>
                      <a:pt x="191" y="648"/>
                      <a:pt x="198" y="657"/>
                    </a:cubicBezTo>
                    <a:cubicBezTo>
                      <a:pt x="229" y="699"/>
                      <a:pt x="221" y="646"/>
                      <a:pt x="253" y="636"/>
                    </a:cubicBezTo>
                    <a:cubicBezTo>
                      <a:pt x="265" y="632"/>
                      <a:pt x="279" y="635"/>
                      <a:pt x="289" y="643"/>
                    </a:cubicBezTo>
                    <a:cubicBezTo>
                      <a:pt x="303" y="655"/>
                      <a:pt x="294" y="661"/>
                      <a:pt x="299" y="676"/>
                    </a:cubicBezTo>
                    <a:cubicBezTo>
                      <a:pt x="303" y="688"/>
                      <a:pt x="311" y="690"/>
                      <a:pt x="320" y="704"/>
                    </a:cubicBezTo>
                    <a:cubicBezTo>
                      <a:pt x="324" y="711"/>
                      <a:pt x="326" y="730"/>
                      <a:pt x="330" y="740"/>
                    </a:cubicBezTo>
                    <a:cubicBezTo>
                      <a:pt x="337" y="753"/>
                      <a:pt x="332" y="762"/>
                      <a:pt x="351" y="767"/>
                    </a:cubicBezTo>
                    <a:cubicBezTo>
                      <a:pt x="371" y="773"/>
                      <a:pt x="369" y="760"/>
                      <a:pt x="384" y="752"/>
                    </a:cubicBezTo>
                    <a:cubicBezTo>
                      <a:pt x="418" y="735"/>
                      <a:pt x="426" y="750"/>
                      <a:pt x="428" y="782"/>
                    </a:cubicBezTo>
                    <a:cubicBezTo>
                      <a:pt x="466" y="784"/>
                      <a:pt x="584" y="808"/>
                      <a:pt x="534" y="869"/>
                    </a:cubicBezTo>
                    <a:cubicBezTo>
                      <a:pt x="523" y="883"/>
                      <a:pt x="507" y="888"/>
                      <a:pt x="496" y="899"/>
                    </a:cubicBezTo>
                    <a:cubicBezTo>
                      <a:pt x="499" y="899"/>
                      <a:pt x="503" y="899"/>
                      <a:pt x="506" y="901"/>
                    </a:cubicBezTo>
                    <a:cubicBezTo>
                      <a:pt x="518" y="906"/>
                      <a:pt x="524" y="911"/>
                      <a:pt x="528" y="924"/>
                    </a:cubicBezTo>
                    <a:cubicBezTo>
                      <a:pt x="533" y="937"/>
                      <a:pt x="529" y="940"/>
                      <a:pt x="539" y="949"/>
                    </a:cubicBezTo>
                    <a:cubicBezTo>
                      <a:pt x="548" y="956"/>
                      <a:pt x="559" y="956"/>
                      <a:pt x="569" y="956"/>
                    </a:cubicBezTo>
                    <a:cubicBezTo>
                      <a:pt x="584" y="957"/>
                      <a:pt x="613" y="956"/>
                      <a:pt x="625" y="966"/>
                    </a:cubicBezTo>
                    <a:cubicBezTo>
                      <a:pt x="641" y="979"/>
                      <a:pt x="636" y="1013"/>
                      <a:pt x="646" y="1029"/>
                    </a:cubicBezTo>
                    <a:cubicBezTo>
                      <a:pt x="654" y="1041"/>
                      <a:pt x="659" y="1039"/>
                      <a:pt x="670" y="1046"/>
                    </a:cubicBezTo>
                    <a:cubicBezTo>
                      <a:pt x="682" y="1052"/>
                      <a:pt x="682" y="1065"/>
                      <a:pt x="690" y="1071"/>
                    </a:cubicBezTo>
                    <a:cubicBezTo>
                      <a:pt x="709" y="1087"/>
                      <a:pt x="729" y="1061"/>
                      <a:pt x="720" y="1041"/>
                    </a:cubicBezTo>
                    <a:cubicBezTo>
                      <a:pt x="715" y="1028"/>
                      <a:pt x="701" y="1034"/>
                      <a:pt x="703" y="1015"/>
                    </a:cubicBezTo>
                    <a:cubicBezTo>
                      <a:pt x="706" y="999"/>
                      <a:pt x="719" y="999"/>
                      <a:pt x="733" y="998"/>
                    </a:cubicBezTo>
                    <a:cubicBezTo>
                      <a:pt x="776" y="998"/>
                      <a:pt x="755" y="1019"/>
                      <a:pt x="766" y="1043"/>
                    </a:cubicBezTo>
                    <a:cubicBezTo>
                      <a:pt x="772" y="1055"/>
                      <a:pt x="787" y="1052"/>
                      <a:pt x="795" y="1060"/>
                    </a:cubicBezTo>
                    <a:cubicBezTo>
                      <a:pt x="805" y="1068"/>
                      <a:pt x="807" y="1083"/>
                      <a:pt x="811" y="1094"/>
                    </a:cubicBezTo>
                    <a:cubicBezTo>
                      <a:pt x="820" y="1116"/>
                      <a:pt x="835" y="1133"/>
                      <a:pt x="846" y="1152"/>
                    </a:cubicBezTo>
                    <a:cubicBezTo>
                      <a:pt x="858" y="1172"/>
                      <a:pt x="881" y="1186"/>
                      <a:pt x="885" y="1209"/>
                    </a:cubicBezTo>
                    <a:cubicBezTo>
                      <a:pt x="888" y="1224"/>
                      <a:pt x="884" y="1236"/>
                      <a:pt x="880" y="1248"/>
                    </a:cubicBezTo>
                    <a:cubicBezTo>
                      <a:pt x="886" y="1255"/>
                      <a:pt x="887" y="1268"/>
                      <a:pt x="890" y="1275"/>
                    </a:cubicBezTo>
                    <a:cubicBezTo>
                      <a:pt x="899" y="1298"/>
                      <a:pt x="898" y="1300"/>
                      <a:pt x="924" y="1302"/>
                    </a:cubicBezTo>
                    <a:cubicBezTo>
                      <a:pt x="931" y="1303"/>
                      <a:pt x="940" y="1300"/>
                      <a:pt x="947" y="1302"/>
                    </a:cubicBezTo>
                    <a:cubicBezTo>
                      <a:pt x="957" y="1305"/>
                      <a:pt x="956" y="1312"/>
                      <a:pt x="965" y="1316"/>
                    </a:cubicBezTo>
                    <a:cubicBezTo>
                      <a:pt x="980" y="1324"/>
                      <a:pt x="993" y="1326"/>
                      <a:pt x="1010" y="1322"/>
                    </a:cubicBezTo>
                    <a:cubicBezTo>
                      <a:pt x="1055" y="1314"/>
                      <a:pt x="1073" y="1261"/>
                      <a:pt x="1117" y="1294"/>
                    </a:cubicBezTo>
                    <a:cubicBezTo>
                      <a:pt x="1133" y="1307"/>
                      <a:pt x="1146" y="1326"/>
                      <a:pt x="1170" y="1320"/>
                    </a:cubicBezTo>
                    <a:cubicBezTo>
                      <a:pt x="1184" y="1316"/>
                      <a:pt x="1182" y="1311"/>
                      <a:pt x="1192" y="1302"/>
                    </a:cubicBezTo>
                    <a:cubicBezTo>
                      <a:pt x="1195" y="1299"/>
                      <a:pt x="1198" y="1297"/>
                      <a:pt x="1200" y="1294"/>
                    </a:cubicBezTo>
                    <a:cubicBezTo>
                      <a:pt x="1200" y="1292"/>
                      <a:pt x="1199" y="1290"/>
                      <a:pt x="1199" y="1287"/>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1" name="Freeform 39">
                <a:extLst>
                  <a:ext uri="{FF2B5EF4-FFF2-40B4-BE49-F238E27FC236}">
                    <a16:creationId xmlns:a16="http://schemas.microsoft.com/office/drawing/2014/main" id="{9D036295-9FEC-68F8-E0ED-2F75EB46911F}"/>
                  </a:ext>
                </a:extLst>
              </p:cNvPr>
              <p:cNvSpPr>
                <a:spLocks/>
              </p:cNvSpPr>
              <p:nvPr/>
            </p:nvSpPr>
            <p:spPr bwMode="auto">
              <a:xfrm>
                <a:off x="2602929" y="8250243"/>
                <a:ext cx="611371" cy="597748"/>
              </a:xfrm>
              <a:custGeom>
                <a:avLst/>
                <a:gdLst>
                  <a:gd name="T0" fmla="*/ 1065 w 1159"/>
                  <a:gd name="T1" fmla="*/ 184 h 1133"/>
                  <a:gd name="T2" fmla="*/ 951 w 1159"/>
                  <a:gd name="T3" fmla="*/ 207 h 1133"/>
                  <a:gd name="T4" fmla="*/ 897 w 1159"/>
                  <a:gd name="T5" fmla="*/ 183 h 1133"/>
                  <a:gd name="T6" fmla="*/ 884 w 1159"/>
                  <a:gd name="T7" fmla="*/ 122 h 1133"/>
                  <a:gd name="T8" fmla="*/ 748 w 1159"/>
                  <a:gd name="T9" fmla="*/ 13 h 1133"/>
                  <a:gd name="T10" fmla="*/ 650 w 1159"/>
                  <a:gd name="T11" fmla="*/ 66 h 1133"/>
                  <a:gd name="T12" fmla="*/ 550 w 1159"/>
                  <a:gd name="T13" fmla="*/ 115 h 1133"/>
                  <a:gd name="T14" fmla="*/ 510 w 1159"/>
                  <a:gd name="T15" fmla="*/ 59 h 1133"/>
                  <a:gd name="T16" fmla="*/ 302 w 1159"/>
                  <a:gd name="T17" fmla="*/ 54 h 1133"/>
                  <a:gd name="T18" fmla="*/ 271 w 1159"/>
                  <a:gd name="T19" fmla="*/ 138 h 1133"/>
                  <a:gd name="T20" fmla="*/ 250 w 1159"/>
                  <a:gd name="T21" fmla="*/ 176 h 1133"/>
                  <a:gd name="T22" fmla="*/ 211 w 1159"/>
                  <a:gd name="T23" fmla="*/ 217 h 1133"/>
                  <a:gd name="T24" fmla="*/ 129 w 1159"/>
                  <a:gd name="T25" fmla="*/ 242 h 1133"/>
                  <a:gd name="T26" fmla="*/ 93 w 1159"/>
                  <a:gd name="T27" fmla="*/ 296 h 1133"/>
                  <a:gd name="T28" fmla="*/ 12 w 1159"/>
                  <a:gd name="T29" fmla="*/ 351 h 1133"/>
                  <a:gd name="T30" fmla="*/ 7 w 1159"/>
                  <a:gd name="T31" fmla="*/ 381 h 1133"/>
                  <a:gd name="T32" fmla="*/ 20 w 1159"/>
                  <a:gd name="T33" fmla="*/ 534 h 1133"/>
                  <a:gd name="T34" fmla="*/ 68 w 1159"/>
                  <a:gd name="T35" fmla="*/ 644 h 1133"/>
                  <a:gd name="T36" fmla="*/ 108 w 1159"/>
                  <a:gd name="T37" fmla="*/ 807 h 1133"/>
                  <a:gd name="T38" fmla="*/ 123 w 1159"/>
                  <a:gd name="T39" fmla="*/ 925 h 1133"/>
                  <a:gd name="T40" fmla="*/ 194 w 1159"/>
                  <a:gd name="T41" fmla="*/ 1045 h 1133"/>
                  <a:gd name="T42" fmla="*/ 185 w 1159"/>
                  <a:gd name="T43" fmla="*/ 1103 h 1133"/>
                  <a:gd name="T44" fmla="*/ 258 w 1159"/>
                  <a:gd name="T45" fmla="*/ 1092 h 1133"/>
                  <a:gd name="T46" fmla="*/ 320 w 1159"/>
                  <a:gd name="T47" fmla="*/ 1072 h 1133"/>
                  <a:gd name="T48" fmla="*/ 495 w 1159"/>
                  <a:gd name="T49" fmla="*/ 1095 h 1133"/>
                  <a:gd name="T50" fmla="*/ 621 w 1159"/>
                  <a:gd name="T51" fmla="*/ 1107 h 1133"/>
                  <a:gd name="T52" fmla="*/ 729 w 1159"/>
                  <a:gd name="T53" fmla="*/ 1013 h 1133"/>
                  <a:gd name="T54" fmla="*/ 861 w 1159"/>
                  <a:gd name="T55" fmla="*/ 929 h 1133"/>
                  <a:gd name="T56" fmla="*/ 981 w 1159"/>
                  <a:gd name="T57" fmla="*/ 834 h 1133"/>
                  <a:gd name="T58" fmla="*/ 1045 w 1159"/>
                  <a:gd name="T59" fmla="*/ 785 h 1133"/>
                  <a:gd name="T60" fmla="*/ 1053 w 1159"/>
                  <a:gd name="T61" fmla="*/ 682 h 1133"/>
                  <a:gd name="T62" fmla="*/ 1009 w 1159"/>
                  <a:gd name="T63" fmla="*/ 567 h 1133"/>
                  <a:gd name="T64" fmla="*/ 984 w 1159"/>
                  <a:gd name="T65" fmla="*/ 519 h 1133"/>
                  <a:gd name="T66" fmla="*/ 1001 w 1159"/>
                  <a:gd name="T67" fmla="*/ 425 h 1133"/>
                  <a:gd name="T68" fmla="*/ 1053 w 1159"/>
                  <a:gd name="T69" fmla="*/ 333 h 1133"/>
                  <a:gd name="T70" fmla="*/ 1093 w 1159"/>
                  <a:gd name="T71" fmla="*/ 271 h 1133"/>
                  <a:gd name="T72" fmla="*/ 1137 w 1159"/>
                  <a:gd name="T73" fmla="*/ 238 h 1133"/>
                  <a:gd name="T74" fmla="*/ 1144 w 1159"/>
                  <a:gd name="T75" fmla="*/ 153 h 1133"/>
                  <a:gd name="T76" fmla="*/ 1128 w 1159"/>
                  <a:gd name="T77" fmla="*/ 140 h 1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59" h="1133">
                    <a:moveTo>
                      <a:pt x="1128" y="140"/>
                    </a:moveTo>
                    <a:cubicBezTo>
                      <a:pt x="1099" y="145"/>
                      <a:pt x="1089" y="177"/>
                      <a:pt x="1065" y="184"/>
                    </a:cubicBezTo>
                    <a:cubicBezTo>
                      <a:pt x="1043" y="191"/>
                      <a:pt x="1013" y="183"/>
                      <a:pt x="990" y="188"/>
                    </a:cubicBezTo>
                    <a:cubicBezTo>
                      <a:pt x="970" y="192"/>
                      <a:pt x="963" y="193"/>
                      <a:pt x="951" y="207"/>
                    </a:cubicBezTo>
                    <a:cubicBezTo>
                      <a:pt x="940" y="218"/>
                      <a:pt x="941" y="218"/>
                      <a:pt x="926" y="220"/>
                    </a:cubicBezTo>
                    <a:cubicBezTo>
                      <a:pt x="888" y="226"/>
                      <a:pt x="903" y="208"/>
                      <a:pt x="897" y="183"/>
                    </a:cubicBezTo>
                    <a:cubicBezTo>
                      <a:pt x="895" y="172"/>
                      <a:pt x="886" y="164"/>
                      <a:pt x="884" y="153"/>
                    </a:cubicBezTo>
                    <a:cubicBezTo>
                      <a:pt x="882" y="143"/>
                      <a:pt x="885" y="132"/>
                      <a:pt x="884" y="122"/>
                    </a:cubicBezTo>
                    <a:cubicBezTo>
                      <a:pt x="876" y="58"/>
                      <a:pt x="789" y="62"/>
                      <a:pt x="742" y="59"/>
                    </a:cubicBezTo>
                    <a:cubicBezTo>
                      <a:pt x="742" y="49"/>
                      <a:pt x="752" y="20"/>
                      <a:pt x="748" y="13"/>
                    </a:cubicBezTo>
                    <a:cubicBezTo>
                      <a:pt x="738" y="0"/>
                      <a:pt x="701" y="12"/>
                      <a:pt x="691" y="18"/>
                    </a:cubicBezTo>
                    <a:cubicBezTo>
                      <a:pt x="667" y="31"/>
                      <a:pt x="673" y="55"/>
                      <a:pt x="650" y="66"/>
                    </a:cubicBezTo>
                    <a:cubicBezTo>
                      <a:pt x="628" y="77"/>
                      <a:pt x="607" y="64"/>
                      <a:pt x="595" y="90"/>
                    </a:cubicBezTo>
                    <a:cubicBezTo>
                      <a:pt x="586" y="108"/>
                      <a:pt x="577" y="137"/>
                      <a:pt x="550" y="115"/>
                    </a:cubicBezTo>
                    <a:cubicBezTo>
                      <a:pt x="542" y="108"/>
                      <a:pt x="541" y="95"/>
                      <a:pt x="535" y="86"/>
                    </a:cubicBezTo>
                    <a:cubicBezTo>
                      <a:pt x="529" y="78"/>
                      <a:pt x="517" y="66"/>
                      <a:pt x="510" y="59"/>
                    </a:cubicBezTo>
                    <a:cubicBezTo>
                      <a:pt x="474" y="30"/>
                      <a:pt x="406" y="27"/>
                      <a:pt x="361" y="25"/>
                    </a:cubicBezTo>
                    <a:cubicBezTo>
                      <a:pt x="340" y="24"/>
                      <a:pt x="310" y="32"/>
                      <a:pt x="302" y="54"/>
                    </a:cubicBezTo>
                    <a:cubicBezTo>
                      <a:pt x="295" y="72"/>
                      <a:pt x="306" y="96"/>
                      <a:pt x="297" y="115"/>
                    </a:cubicBezTo>
                    <a:cubicBezTo>
                      <a:pt x="292" y="126"/>
                      <a:pt x="282" y="135"/>
                      <a:pt x="271" y="138"/>
                    </a:cubicBezTo>
                    <a:cubicBezTo>
                      <a:pt x="262" y="141"/>
                      <a:pt x="244" y="136"/>
                      <a:pt x="238" y="147"/>
                    </a:cubicBezTo>
                    <a:cubicBezTo>
                      <a:pt x="232" y="158"/>
                      <a:pt x="248" y="167"/>
                      <a:pt x="250" y="176"/>
                    </a:cubicBezTo>
                    <a:cubicBezTo>
                      <a:pt x="252" y="191"/>
                      <a:pt x="244" y="190"/>
                      <a:pt x="236" y="200"/>
                    </a:cubicBezTo>
                    <a:cubicBezTo>
                      <a:pt x="225" y="213"/>
                      <a:pt x="228" y="214"/>
                      <a:pt x="211" y="217"/>
                    </a:cubicBezTo>
                    <a:cubicBezTo>
                      <a:pt x="200" y="218"/>
                      <a:pt x="186" y="217"/>
                      <a:pt x="175" y="217"/>
                    </a:cubicBezTo>
                    <a:cubicBezTo>
                      <a:pt x="148" y="215"/>
                      <a:pt x="123" y="208"/>
                      <a:pt x="129" y="242"/>
                    </a:cubicBezTo>
                    <a:cubicBezTo>
                      <a:pt x="132" y="258"/>
                      <a:pt x="150" y="285"/>
                      <a:pt x="127" y="295"/>
                    </a:cubicBezTo>
                    <a:cubicBezTo>
                      <a:pt x="118" y="300"/>
                      <a:pt x="102" y="291"/>
                      <a:pt x="93" y="296"/>
                    </a:cubicBezTo>
                    <a:cubicBezTo>
                      <a:pt x="78" y="303"/>
                      <a:pt x="82" y="311"/>
                      <a:pt x="61" y="312"/>
                    </a:cubicBezTo>
                    <a:cubicBezTo>
                      <a:pt x="26" y="315"/>
                      <a:pt x="23" y="320"/>
                      <a:pt x="12" y="351"/>
                    </a:cubicBezTo>
                    <a:cubicBezTo>
                      <a:pt x="9" y="359"/>
                      <a:pt x="5" y="367"/>
                      <a:pt x="0" y="375"/>
                    </a:cubicBezTo>
                    <a:cubicBezTo>
                      <a:pt x="3" y="377"/>
                      <a:pt x="5" y="379"/>
                      <a:pt x="7" y="381"/>
                    </a:cubicBezTo>
                    <a:cubicBezTo>
                      <a:pt x="25" y="402"/>
                      <a:pt x="43" y="432"/>
                      <a:pt x="38" y="460"/>
                    </a:cubicBezTo>
                    <a:cubicBezTo>
                      <a:pt x="33" y="487"/>
                      <a:pt x="20" y="504"/>
                      <a:pt x="20" y="534"/>
                    </a:cubicBezTo>
                    <a:cubicBezTo>
                      <a:pt x="20" y="570"/>
                      <a:pt x="33" y="579"/>
                      <a:pt x="50" y="608"/>
                    </a:cubicBezTo>
                    <a:cubicBezTo>
                      <a:pt x="57" y="620"/>
                      <a:pt x="61" y="633"/>
                      <a:pt x="68" y="644"/>
                    </a:cubicBezTo>
                    <a:cubicBezTo>
                      <a:pt x="77" y="657"/>
                      <a:pt x="93" y="668"/>
                      <a:pt x="101" y="682"/>
                    </a:cubicBezTo>
                    <a:cubicBezTo>
                      <a:pt x="122" y="722"/>
                      <a:pt x="86" y="765"/>
                      <a:pt x="108" y="807"/>
                    </a:cubicBezTo>
                    <a:cubicBezTo>
                      <a:pt x="119" y="829"/>
                      <a:pt x="128" y="839"/>
                      <a:pt x="127" y="866"/>
                    </a:cubicBezTo>
                    <a:cubicBezTo>
                      <a:pt x="127" y="887"/>
                      <a:pt x="115" y="906"/>
                      <a:pt x="123" y="925"/>
                    </a:cubicBezTo>
                    <a:cubicBezTo>
                      <a:pt x="132" y="946"/>
                      <a:pt x="157" y="963"/>
                      <a:pt x="170" y="983"/>
                    </a:cubicBezTo>
                    <a:cubicBezTo>
                      <a:pt x="183" y="1006"/>
                      <a:pt x="193" y="1018"/>
                      <a:pt x="194" y="1045"/>
                    </a:cubicBezTo>
                    <a:cubicBezTo>
                      <a:pt x="195" y="1067"/>
                      <a:pt x="192" y="1083"/>
                      <a:pt x="185" y="1102"/>
                    </a:cubicBezTo>
                    <a:cubicBezTo>
                      <a:pt x="185" y="1102"/>
                      <a:pt x="185" y="1103"/>
                      <a:pt x="185" y="1103"/>
                    </a:cubicBezTo>
                    <a:cubicBezTo>
                      <a:pt x="197" y="1108"/>
                      <a:pt x="208" y="1117"/>
                      <a:pt x="216" y="1120"/>
                    </a:cubicBezTo>
                    <a:cubicBezTo>
                      <a:pt x="247" y="1133"/>
                      <a:pt x="238" y="1104"/>
                      <a:pt x="258" y="1092"/>
                    </a:cubicBezTo>
                    <a:cubicBezTo>
                      <a:pt x="266" y="1088"/>
                      <a:pt x="276" y="1090"/>
                      <a:pt x="285" y="1089"/>
                    </a:cubicBezTo>
                    <a:cubicBezTo>
                      <a:pt x="299" y="1087"/>
                      <a:pt x="310" y="1081"/>
                      <a:pt x="320" y="1072"/>
                    </a:cubicBezTo>
                    <a:cubicBezTo>
                      <a:pt x="358" y="1040"/>
                      <a:pt x="365" y="1051"/>
                      <a:pt x="405" y="1036"/>
                    </a:cubicBezTo>
                    <a:cubicBezTo>
                      <a:pt x="445" y="1021"/>
                      <a:pt x="474" y="1066"/>
                      <a:pt x="495" y="1095"/>
                    </a:cubicBezTo>
                    <a:cubicBezTo>
                      <a:pt x="516" y="1125"/>
                      <a:pt x="528" y="1113"/>
                      <a:pt x="541" y="1093"/>
                    </a:cubicBezTo>
                    <a:cubicBezTo>
                      <a:pt x="553" y="1072"/>
                      <a:pt x="588" y="1090"/>
                      <a:pt x="621" y="1107"/>
                    </a:cubicBezTo>
                    <a:cubicBezTo>
                      <a:pt x="655" y="1124"/>
                      <a:pt x="676" y="1107"/>
                      <a:pt x="707" y="1087"/>
                    </a:cubicBezTo>
                    <a:cubicBezTo>
                      <a:pt x="737" y="1067"/>
                      <a:pt x="732" y="1037"/>
                      <a:pt x="729" y="1013"/>
                    </a:cubicBezTo>
                    <a:cubicBezTo>
                      <a:pt x="726" y="989"/>
                      <a:pt x="749" y="979"/>
                      <a:pt x="770" y="956"/>
                    </a:cubicBezTo>
                    <a:cubicBezTo>
                      <a:pt x="796" y="927"/>
                      <a:pt x="838" y="936"/>
                      <a:pt x="861" y="929"/>
                    </a:cubicBezTo>
                    <a:cubicBezTo>
                      <a:pt x="884" y="921"/>
                      <a:pt x="905" y="916"/>
                      <a:pt x="916" y="880"/>
                    </a:cubicBezTo>
                    <a:cubicBezTo>
                      <a:pt x="926" y="843"/>
                      <a:pt x="940" y="841"/>
                      <a:pt x="981" y="834"/>
                    </a:cubicBezTo>
                    <a:cubicBezTo>
                      <a:pt x="1017" y="828"/>
                      <a:pt x="1025" y="816"/>
                      <a:pt x="1049" y="808"/>
                    </a:cubicBezTo>
                    <a:cubicBezTo>
                      <a:pt x="1047" y="801"/>
                      <a:pt x="1045" y="794"/>
                      <a:pt x="1045" y="785"/>
                    </a:cubicBezTo>
                    <a:cubicBezTo>
                      <a:pt x="1045" y="766"/>
                      <a:pt x="1053" y="751"/>
                      <a:pt x="1055" y="734"/>
                    </a:cubicBezTo>
                    <a:cubicBezTo>
                      <a:pt x="1057" y="720"/>
                      <a:pt x="1058" y="695"/>
                      <a:pt x="1053" y="682"/>
                    </a:cubicBezTo>
                    <a:cubicBezTo>
                      <a:pt x="1044" y="657"/>
                      <a:pt x="1029" y="664"/>
                      <a:pt x="1009" y="656"/>
                    </a:cubicBezTo>
                    <a:cubicBezTo>
                      <a:pt x="964" y="638"/>
                      <a:pt x="1006" y="597"/>
                      <a:pt x="1009" y="567"/>
                    </a:cubicBezTo>
                    <a:cubicBezTo>
                      <a:pt x="1010" y="558"/>
                      <a:pt x="1011" y="544"/>
                      <a:pt x="1007" y="537"/>
                    </a:cubicBezTo>
                    <a:cubicBezTo>
                      <a:pt x="1003" y="528"/>
                      <a:pt x="986" y="527"/>
                      <a:pt x="984" y="519"/>
                    </a:cubicBezTo>
                    <a:cubicBezTo>
                      <a:pt x="981" y="506"/>
                      <a:pt x="994" y="489"/>
                      <a:pt x="996" y="477"/>
                    </a:cubicBezTo>
                    <a:cubicBezTo>
                      <a:pt x="1000" y="459"/>
                      <a:pt x="996" y="442"/>
                      <a:pt x="1001" y="425"/>
                    </a:cubicBezTo>
                    <a:cubicBezTo>
                      <a:pt x="1008" y="398"/>
                      <a:pt x="1028" y="405"/>
                      <a:pt x="1040" y="386"/>
                    </a:cubicBezTo>
                    <a:cubicBezTo>
                      <a:pt x="1050" y="370"/>
                      <a:pt x="1037" y="348"/>
                      <a:pt x="1053" y="333"/>
                    </a:cubicBezTo>
                    <a:cubicBezTo>
                      <a:pt x="1071" y="315"/>
                      <a:pt x="1082" y="328"/>
                      <a:pt x="1088" y="296"/>
                    </a:cubicBezTo>
                    <a:cubicBezTo>
                      <a:pt x="1090" y="289"/>
                      <a:pt x="1089" y="278"/>
                      <a:pt x="1093" y="271"/>
                    </a:cubicBezTo>
                    <a:cubicBezTo>
                      <a:pt x="1103" y="255"/>
                      <a:pt x="1103" y="265"/>
                      <a:pt x="1118" y="256"/>
                    </a:cubicBezTo>
                    <a:cubicBezTo>
                      <a:pt x="1130" y="249"/>
                      <a:pt x="1137" y="256"/>
                      <a:pt x="1137" y="238"/>
                    </a:cubicBezTo>
                    <a:cubicBezTo>
                      <a:pt x="1137" y="220"/>
                      <a:pt x="1123" y="225"/>
                      <a:pt x="1116" y="214"/>
                    </a:cubicBezTo>
                    <a:cubicBezTo>
                      <a:pt x="1101" y="189"/>
                      <a:pt x="1118" y="159"/>
                      <a:pt x="1144" y="153"/>
                    </a:cubicBezTo>
                    <a:cubicBezTo>
                      <a:pt x="1149" y="152"/>
                      <a:pt x="1154" y="153"/>
                      <a:pt x="1159" y="153"/>
                    </a:cubicBezTo>
                    <a:cubicBezTo>
                      <a:pt x="1150" y="145"/>
                      <a:pt x="1141" y="138"/>
                      <a:pt x="1128" y="140"/>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2" name="Freeform 40">
                <a:extLst>
                  <a:ext uri="{FF2B5EF4-FFF2-40B4-BE49-F238E27FC236}">
                    <a16:creationId xmlns:a16="http://schemas.microsoft.com/office/drawing/2014/main" id="{ADA8272B-5169-C3FE-CBF1-563B9D5E6C46}"/>
                  </a:ext>
                </a:extLst>
              </p:cNvPr>
              <p:cNvSpPr>
                <a:spLocks/>
              </p:cNvSpPr>
              <p:nvPr/>
            </p:nvSpPr>
            <p:spPr bwMode="auto">
              <a:xfrm>
                <a:off x="2499995" y="8085231"/>
                <a:ext cx="760080" cy="362850"/>
              </a:xfrm>
              <a:custGeom>
                <a:avLst/>
                <a:gdLst>
                  <a:gd name="T0" fmla="*/ 1406 w 1441"/>
                  <a:gd name="T1" fmla="*/ 287 h 688"/>
                  <a:gd name="T2" fmla="*/ 1347 w 1441"/>
                  <a:gd name="T3" fmla="*/ 140 h 688"/>
                  <a:gd name="T4" fmla="*/ 1334 w 1441"/>
                  <a:gd name="T5" fmla="*/ 47 h 688"/>
                  <a:gd name="T6" fmla="*/ 1306 w 1441"/>
                  <a:gd name="T7" fmla="*/ 0 h 688"/>
                  <a:gd name="T8" fmla="*/ 1161 w 1441"/>
                  <a:gd name="T9" fmla="*/ 77 h 688"/>
                  <a:gd name="T10" fmla="*/ 778 w 1441"/>
                  <a:gd name="T11" fmla="*/ 133 h 688"/>
                  <a:gd name="T12" fmla="*/ 406 w 1441"/>
                  <a:gd name="T13" fmla="*/ 131 h 688"/>
                  <a:gd name="T14" fmla="*/ 299 w 1441"/>
                  <a:gd name="T15" fmla="*/ 183 h 688"/>
                  <a:gd name="T16" fmla="*/ 210 w 1441"/>
                  <a:gd name="T17" fmla="*/ 68 h 688"/>
                  <a:gd name="T18" fmla="*/ 131 w 1441"/>
                  <a:gd name="T19" fmla="*/ 152 h 688"/>
                  <a:gd name="T20" fmla="*/ 215 w 1441"/>
                  <a:gd name="T21" fmla="*/ 359 h 688"/>
                  <a:gd name="T22" fmla="*/ 116 w 1441"/>
                  <a:gd name="T23" fmla="*/ 457 h 688"/>
                  <a:gd name="T24" fmla="*/ 95 w 1441"/>
                  <a:gd name="T25" fmla="*/ 512 h 688"/>
                  <a:gd name="T26" fmla="*/ 134 w 1441"/>
                  <a:gd name="T27" fmla="*/ 665 h 688"/>
                  <a:gd name="T28" fmla="*/ 207 w 1441"/>
                  <a:gd name="T29" fmla="*/ 664 h 688"/>
                  <a:gd name="T30" fmla="*/ 288 w 1441"/>
                  <a:gd name="T31" fmla="*/ 609 h 688"/>
                  <a:gd name="T32" fmla="*/ 324 w 1441"/>
                  <a:gd name="T33" fmla="*/ 555 h 688"/>
                  <a:gd name="T34" fmla="*/ 406 w 1441"/>
                  <a:gd name="T35" fmla="*/ 530 h 688"/>
                  <a:gd name="T36" fmla="*/ 445 w 1441"/>
                  <a:gd name="T37" fmla="*/ 489 h 688"/>
                  <a:gd name="T38" fmla="*/ 466 w 1441"/>
                  <a:gd name="T39" fmla="*/ 451 h 688"/>
                  <a:gd name="T40" fmla="*/ 497 w 1441"/>
                  <a:gd name="T41" fmla="*/ 367 h 688"/>
                  <a:gd name="T42" fmla="*/ 705 w 1441"/>
                  <a:gd name="T43" fmla="*/ 372 h 688"/>
                  <a:gd name="T44" fmla="*/ 745 w 1441"/>
                  <a:gd name="T45" fmla="*/ 428 h 688"/>
                  <a:gd name="T46" fmla="*/ 845 w 1441"/>
                  <a:gd name="T47" fmla="*/ 379 h 688"/>
                  <a:gd name="T48" fmla="*/ 943 w 1441"/>
                  <a:gd name="T49" fmla="*/ 326 h 688"/>
                  <a:gd name="T50" fmla="*/ 1079 w 1441"/>
                  <a:gd name="T51" fmla="*/ 435 h 688"/>
                  <a:gd name="T52" fmla="*/ 1092 w 1441"/>
                  <a:gd name="T53" fmla="*/ 496 h 688"/>
                  <a:gd name="T54" fmla="*/ 1146 w 1441"/>
                  <a:gd name="T55" fmla="*/ 520 h 688"/>
                  <a:gd name="T56" fmla="*/ 1260 w 1441"/>
                  <a:gd name="T57" fmla="*/ 497 h 688"/>
                  <a:gd name="T58" fmla="*/ 1354 w 1441"/>
                  <a:gd name="T59" fmla="*/ 466 h 688"/>
                  <a:gd name="T60" fmla="*/ 1412 w 1441"/>
                  <a:gd name="T61" fmla="*/ 438 h 688"/>
                  <a:gd name="T62" fmla="*/ 1434 w 1441"/>
                  <a:gd name="T63" fmla="*/ 319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41" h="688">
                    <a:moveTo>
                      <a:pt x="1434" y="319"/>
                    </a:moveTo>
                    <a:cubicBezTo>
                      <a:pt x="1428" y="307"/>
                      <a:pt x="1411" y="300"/>
                      <a:pt x="1406" y="287"/>
                    </a:cubicBezTo>
                    <a:cubicBezTo>
                      <a:pt x="1397" y="258"/>
                      <a:pt x="1412" y="237"/>
                      <a:pt x="1391" y="211"/>
                    </a:cubicBezTo>
                    <a:cubicBezTo>
                      <a:pt x="1372" y="189"/>
                      <a:pt x="1356" y="170"/>
                      <a:pt x="1347" y="140"/>
                    </a:cubicBezTo>
                    <a:cubicBezTo>
                      <a:pt x="1337" y="111"/>
                      <a:pt x="1359" y="94"/>
                      <a:pt x="1348" y="65"/>
                    </a:cubicBezTo>
                    <a:cubicBezTo>
                      <a:pt x="1346" y="60"/>
                      <a:pt x="1337" y="53"/>
                      <a:pt x="1334" y="47"/>
                    </a:cubicBezTo>
                    <a:cubicBezTo>
                      <a:pt x="1332" y="42"/>
                      <a:pt x="1335" y="35"/>
                      <a:pt x="1333" y="29"/>
                    </a:cubicBezTo>
                    <a:cubicBezTo>
                      <a:pt x="1328" y="18"/>
                      <a:pt x="1317" y="9"/>
                      <a:pt x="1306" y="0"/>
                    </a:cubicBezTo>
                    <a:cubicBezTo>
                      <a:pt x="1288" y="5"/>
                      <a:pt x="1269" y="9"/>
                      <a:pt x="1253" y="14"/>
                    </a:cubicBezTo>
                    <a:cubicBezTo>
                      <a:pt x="1209" y="27"/>
                      <a:pt x="1207" y="58"/>
                      <a:pt x="1161" y="77"/>
                    </a:cubicBezTo>
                    <a:cubicBezTo>
                      <a:pt x="1115" y="96"/>
                      <a:pt x="1058" y="114"/>
                      <a:pt x="989" y="110"/>
                    </a:cubicBezTo>
                    <a:cubicBezTo>
                      <a:pt x="920" y="106"/>
                      <a:pt x="860" y="119"/>
                      <a:pt x="778" y="133"/>
                    </a:cubicBezTo>
                    <a:cubicBezTo>
                      <a:pt x="696" y="146"/>
                      <a:pt x="598" y="127"/>
                      <a:pt x="537" y="112"/>
                    </a:cubicBezTo>
                    <a:cubicBezTo>
                      <a:pt x="475" y="96"/>
                      <a:pt x="446" y="118"/>
                      <a:pt x="406" y="131"/>
                    </a:cubicBezTo>
                    <a:cubicBezTo>
                      <a:pt x="366" y="144"/>
                      <a:pt x="366" y="158"/>
                      <a:pt x="356" y="175"/>
                    </a:cubicBezTo>
                    <a:cubicBezTo>
                      <a:pt x="347" y="192"/>
                      <a:pt x="341" y="192"/>
                      <a:pt x="299" y="183"/>
                    </a:cubicBezTo>
                    <a:cubicBezTo>
                      <a:pt x="257" y="173"/>
                      <a:pt x="224" y="169"/>
                      <a:pt x="186" y="129"/>
                    </a:cubicBezTo>
                    <a:cubicBezTo>
                      <a:pt x="149" y="91"/>
                      <a:pt x="191" y="79"/>
                      <a:pt x="210" y="68"/>
                    </a:cubicBezTo>
                    <a:cubicBezTo>
                      <a:pt x="183" y="67"/>
                      <a:pt x="158" y="65"/>
                      <a:pt x="138" y="80"/>
                    </a:cubicBezTo>
                    <a:cubicBezTo>
                      <a:pt x="111" y="100"/>
                      <a:pt x="107" y="126"/>
                      <a:pt x="131" y="152"/>
                    </a:cubicBezTo>
                    <a:cubicBezTo>
                      <a:pt x="168" y="191"/>
                      <a:pt x="247" y="214"/>
                      <a:pt x="235" y="282"/>
                    </a:cubicBezTo>
                    <a:cubicBezTo>
                      <a:pt x="230" y="310"/>
                      <a:pt x="215" y="327"/>
                      <a:pt x="215" y="359"/>
                    </a:cubicBezTo>
                    <a:cubicBezTo>
                      <a:pt x="215" y="391"/>
                      <a:pt x="229" y="419"/>
                      <a:pt x="193" y="429"/>
                    </a:cubicBezTo>
                    <a:cubicBezTo>
                      <a:pt x="163" y="438"/>
                      <a:pt x="144" y="441"/>
                      <a:pt x="116" y="457"/>
                    </a:cubicBezTo>
                    <a:cubicBezTo>
                      <a:pt x="103" y="464"/>
                      <a:pt x="91" y="463"/>
                      <a:pt x="82" y="477"/>
                    </a:cubicBezTo>
                    <a:cubicBezTo>
                      <a:pt x="67" y="501"/>
                      <a:pt x="86" y="498"/>
                      <a:pt x="95" y="512"/>
                    </a:cubicBezTo>
                    <a:cubicBezTo>
                      <a:pt x="132" y="569"/>
                      <a:pt x="0" y="601"/>
                      <a:pt x="55" y="656"/>
                    </a:cubicBezTo>
                    <a:cubicBezTo>
                      <a:pt x="70" y="671"/>
                      <a:pt x="112" y="663"/>
                      <a:pt x="134" y="665"/>
                    </a:cubicBezTo>
                    <a:cubicBezTo>
                      <a:pt x="158" y="668"/>
                      <a:pt x="178" y="673"/>
                      <a:pt x="195" y="688"/>
                    </a:cubicBezTo>
                    <a:cubicBezTo>
                      <a:pt x="200" y="680"/>
                      <a:pt x="204" y="672"/>
                      <a:pt x="207" y="664"/>
                    </a:cubicBezTo>
                    <a:cubicBezTo>
                      <a:pt x="218" y="633"/>
                      <a:pt x="221" y="628"/>
                      <a:pt x="256" y="625"/>
                    </a:cubicBezTo>
                    <a:cubicBezTo>
                      <a:pt x="277" y="624"/>
                      <a:pt x="273" y="616"/>
                      <a:pt x="288" y="609"/>
                    </a:cubicBezTo>
                    <a:cubicBezTo>
                      <a:pt x="297" y="604"/>
                      <a:pt x="313" y="613"/>
                      <a:pt x="322" y="608"/>
                    </a:cubicBezTo>
                    <a:cubicBezTo>
                      <a:pt x="345" y="598"/>
                      <a:pt x="327" y="571"/>
                      <a:pt x="324" y="555"/>
                    </a:cubicBezTo>
                    <a:cubicBezTo>
                      <a:pt x="318" y="521"/>
                      <a:pt x="343" y="528"/>
                      <a:pt x="370" y="530"/>
                    </a:cubicBezTo>
                    <a:cubicBezTo>
                      <a:pt x="381" y="530"/>
                      <a:pt x="395" y="531"/>
                      <a:pt x="406" y="530"/>
                    </a:cubicBezTo>
                    <a:cubicBezTo>
                      <a:pt x="423" y="527"/>
                      <a:pt x="420" y="526"/>
                      <a:pt x="431" y="513"/>
                    </a:cubicBezTo>
                    <a:cubicBezTo>
                      <a:pt x="439" y="503"/>
                      <a:pt x="447" y="504"/>
                      <a:pt x="445" y="489"/>
                    </a:cubicBezTo>
                    <a:cubicBezTo>
                      <a:pt x="443" y="480"/>
                      <a:pt x="427" y="471"/>
                      <a:pt x="433" y="460"/>
                    </a:cubicBezTo>
                    <a:cubicBezTo>
                      <a:pt x="439" y="449"/>
                      <a:pt x="457" y="454"/>
                      <a:pt x="466" y="451"/>
                    </a:cubicBezTo>
                    <a:cubicBezTo>
                      <a:pt x="477" y="448"/>
                      <a:pt x="487" y="439"/>
                      <a:pt x="492" y="428"/>
                    </a:cubicBezTo>
                    <a:cubicBezTo>
                      <a:pt x="501" y="409"/>
                      <a:pt x="490" y="385"/>
                      <a:pt x="497" y="367"/>
                    </a:cubicBezTo>
                    <a:cubicBezTo>
                      <a:pt x="505" y="345"/>
                      <a:pt x="535" y="337"/>
                      <a:pt x="556" y="338"/>
                    </a:cubicBezTo>
                    <a:cubicBezTo>
                      <a:pt x="601" y="340"/>
                      <a:pt x="669" y="343"/>
                      <a:pt x="705" y="372"/>
                    </a:cubicBezTo>
                    <a:cubicBezTo>
                      <a:pt x="712" y="379"/>
                      <a:pt x="724" y="391"/>
                      <a:pt x="730" y="399"/>
                    </a:cubicBezTo>
                    <a:cubicBezTo>
                      <a:pt x="736" y="408"/>
                      <a:pt x="737" y="421"/>
                      <a:pt x="745" y="428"/>
                    </a:cubicBezTo>
                    <a:cubicBezTo>
                      <a:pt x="772" y="450"/>
                      <a:pt x="781" y="421"/>
                      <a:pt x="790" y="403"/>
                    </a:cubicBezTo>
                    <a:cubicBezTo>
                      <a:pt x="802" y="377"/>
                      <a:pt x="823" y="390"/>
                      <a:pt x="845" y="379"/>
                    </a:cubicBezTo>
                    <a:cubicBezTo>
                      <a:pt x="868" y="368"/>
                      <a:pt x="862" y="344"/>
                      <a:pt x="886" y="331"/>
                    </a:cubicBezTo>
                    <a:cubicBezTo>
                      <a:pt x="896" y="325"/>
                      <a:pt x="933" y="313"/>
                      <a:pt x="943" y="326"/>
                    </a:cubicBezTo>
                    <a:cubicBezTo>
                      <a:pt x="947" y="333"/>
                      <a:pt x="937" y="362"/>
                      <a:pt x="937" y="372"/>
                    </a:cubicBezTo>
                    <a:cubicBezTo>
                      <a:pt x="984" y="375"/>
                      <a:pt x="1071" y="371"/>
                      <a:pt x="1079" y="435"/>
                    </a:cubicBezTo>
                    <a:cubicBezTo>
                      <a:pt x="1080" y="445"/>
                      <a:pt x="1077" y="456"/>
                      <a:pt x="1079" y="466"/>
                    </a:cubicBezTo>
                    <a:cubicBezTo>
                      <a:pt x="1081" y="477"/>
                      <a:pt x="1090" y="485"/>
                      <a:pt x="1092" y="496"/>
                    </a:cubicBezTo>
                    <a:cubicBezTo>
                      <a:pt x="1098" y="521"/>
                      <a:pt x="1083" y="539"/>
                      <a:pt x="1121" y="533"/>
                    </a:cubicBezTo>
                    <a:cubicBezTo>
                      <a:pt x="1136" y="531"/>
                      <a:pt x="1135" y="531"/>
                      <a:pt x="1146" y="520"/>
                    </a:cubicBezTo>
                    <a:cubicBezTo>
                      <a:pt x="1158" y="506"/>
                      <a:pt x="1165" y="505"/>
                      <a:pt x="1185" y="501"/>
                    </a:cubicBezTo>
                    <a:cubicBezTo>
                      <a:pt x="1208" y="496"/>
                      <a:pt x="1238" y="504"/>
                      <a:pt x="1260" y="497"/>
                    </a:cubicBezTo>
                    <a:cubicBezTo>
                      <a:pt x="1284" y="490"/>
                      <a:pt x="1294" y="458"/>
                      <a:pt x="1323" y="453"/>
                    </a:cubicBezTo>
                    <a:cubicBezTo>
                      <a:pt x="1336" y="451"/>
                      <a:pt x="1345" y="458"/>
                      <a:pt x="1354" y="466"/>
                    </a:cubicBezTo>
                    <a:cubicBezTo>
                      <a:pt x="1362" y="467"/>
                      <a:pt x="1371" y="469"/>
                      <a:pt x="1378" y="467"/>
                    </a:cubicBezTo>
                    <a:cubicBezTo>
                      <a:pt x="1394" y="462"/>
                      <a:pt x="1401" y="449"/>
                      <a:pt x="1412" y="438"/>
                    </a:cubicBezTo>
                    <a:cubicBezTo>
                      <a:pt x="1435" y="413"/>
                      <a:pt x="1439" y="396"/>
                      <a:pt x="1439" y="362"/>
                    </a:cubicBezTo>
                    <a:cubicBezTo>
                      <a:pt x="1439" y="346"/>
                      <a:pt x="1441" y="333"/>
                      <a:pt x="1434" y="319"/>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5" name="Freeform 41">
                <a:extLst>
                  <a:ext uri="{FF2B5EF4-FFF2-40B4-BE49-F238E27FC236}">
                    <a16:creationId xmlns:a16="http://schemas.microsoft.com/office/drawing/2014/main" id="{4606E270-E55C-9D6A-AEBE-0E7E704D914F}"/>
                  </a:ext>
                </a:extLst>
              </p:cNvPr>
              <p:cNvSpPr>
                <a:spLocks/>
              </p:cNvSpPr>
              <p:nvPr/>
            </p:nvSpPr>
            <p:spPr bwMode="auto">
              <a:xfrm>
                <a:off x="1313203" y="8695931"/>
                <a:ext cx="743335" cy="524956"/>
              </a:xfrm>
              <a:custGeom>
                <a:avLst/>
                <a:gdLst>
                  <a:gd name="T0" fmla="*/ 1267 w 1409"/>
                  <a:gd name="T1" fmla="*/ 400 h 995"/>
                  <a:gd name="T2" fmla="*/ 1241 w 1409"/>
                  <a:gd name="T3" fmla="*/ 290 h 995"/>
                  <a:gd name="T4" fmla="*/ 1167 w 1409"/>
                  <a:gd name="T5" fmla="*/ 291 h 995"/>
                  <a:gd name="T6" fmla="*/ 1157 w 1409"/>
                  <a:gd name="T7" fmla="*/ 375 h 995"/>
                  <a:gd name="T8" fmla="*/ 1106 w 1409"/>
                  <a:gd name="T9" fmla="*/ 410 h 995"/>
                  <a:gd name="T10" fmla="*/ 1035 w 1409"/>
                  <a:gd name="T11" fmla="*/ 443 h 995"/>
                  <a:gd name="T12" fmla="*/ 959 w 1409"/>
                  <a:gd name="T13" fmla="*/ 430 h 995"/>
                  <a:gd name="T14" fmla="*/ 950 w 1409"/>
                  <a:gd name="T15" fmla="*/ 318 h 995"/>
                  <a:gd name="T16" fmla="*/ 856 w 1409"/>
                  <a:gd name="T17" fmla="*/ 269 h 995"/>
                  <a:gd name="T18" fmla="*/ 881 w 1409"/>
                  <a:gd name="T19" fmla="*/ 87 h 995"/>
                  <a:gd name="T20" fmla="*/ 860 w 1409"/>
                  <a:gd name="T21" fmla="*/ 34 h 995"/>
                  <a:gd name="T22" fmla="*/ 825 w 1409"/>
                  <a:gd name="T23" fmla="*/ 8 h 995"/>
                  <a:gd name="T24" fmla="*/ 786 w 1409"/>
                  <a:gd name="T25" fmla="*/ 1 h 995"/>
                  <a:gd name="T26" fmla="*/ 747 w 1409"/>
                  <a:gd name="T27" fmla="*/ 56 h 995"/>
                  <a:gd name="T28" fmla="*/ 717 w 1409"/>
                  <a:gd name="T29" fmla="*/ 95 h 995"/>
                  <a:gd name="T30" fmla="*/ 668 w 1409"/>
                  <a:gd name="T31" fmla="*/ 160 h 995"/>
                  <a:gd name="T32" fmla="*/ 629 w 1409"/>
                  <a:gd name="T33" fmla="*/ 208 h 995"/>
                  <a:gd name="T34" fmla="*/ 592 w 1409"/>
                  <a:gd name="T35" fmla="*/ 256 h 995"/>
                  <a:gd name="T36" fmla="*/ 567 w 1409"/>
                  <a:gd name="T37" fmla="*/ 285 h 995"/>
                  <a:gd name="T38" fmla="*/ 513 w 1409"/>
                  <a:gd name="T39" fmla="*/ 316 h 995"/>
                  <a:gd name="T40" fmla="*/ 378 w 1409"/>
                  <a:gd name="T41" fmla="*/ 364 h 995"/>
                  <a:gd name="T42" fmla="*/ 293 w 1409"/>
                  <a:gd name="T43" fmla="*/ 327 h 995"/>
                  <a:gd name="T44" fmla="*/ 191 w 1409"/>
                  <a:gd name="T45" fmla="*/ 315 h 995"/>
                  <a:gd name="T46" fmla="*/ 166 w 1409"/>
                  <a:gd name="T47" fmla="*/ 342 h 995"/>
                  <a:gd name="T48" fmla="*/ 69 w 1409"/>
                  <a:gd name="T49" fmla="*/ 388 h 995"/>
                  <a:gd name="T50" fmla="*/ 52 w 1409"/>
                  <a:gd name="T51" fmla="*/ 496 h 995"/>
                  <a:gd name="T52" fmla="*/ 75 w 1409"/>
                  <a:gd name="T53" fmla="*/ 630 h 995"/>
                  <a:gd name="T54" fmla="*/ 36 w 1409"/>
                  <a:gd name="T55" fmla="*/ 711 h 995"/>
                  <a:gd name="T56" fmla="*/ 79 w 1409"/>
                  <a:gd name="T57" fmla="*/ 758 h 995"/>
                  <a:gd name="T58" fmla="*/ 69 w 1409"/>
                  <a:gd name="T59" fmla="*/ 838 h 995"/>
                  <a:gd name="T60" fmla="*/ 80 w 1409"/>
                  <a:gd name="T61" fmla="*/ 860 h 995"/>
                  <a:gd name="T62" fmla="*/ 164 w 1409"/>
                  <a:gd name="T63" fmla="*/ 802 h 995"/>
                  <a:gd name="T64" fmla="*/ 239 w 1409"/>
                  <a:gd name="T65" fmla="*/ 772 h 995"/>
                  <a:gd name="T66" fmla="*/ 275 w 1409"/>
                  <a:gd name="T67" fmla="*/ 810 h 995"/>
                  <a:gd name="T68" fmla="*/ 315 w 1409"/>
                  <a:gd name="T69" fmla="*/ 845 h 995"/>
                  <a:gd name="T70" fmla="*/ 380 w 1409"/>
                  <a:gd name="T71" fmla="*/ 894 h 995"/>
                  <a:gd name="T72" fmla="*/ 489 w 1409"/>
                  <a:gd name="T73" fmla="*/ 859 h 995"/>
                  <a:gd name="T74" fmla="*/ 522 w 1409"/>
                  <a:gd name="T75" fmla="*/ 788 h 995"/>
                  <a:gd name="T76" fmla="*/ 582 w 1409"/>
                  <a:gd name="T77" fmla="*/ 828 h 995"/>
                  <a:gd name="T78" fmla="*/ 627 w 1409"/>
                  <a:gd name="T79" fmla="*/ 790 h 995"/>
                  <a:gd name="T80" fmla="*/ 718 w 1409"/>
                  <a:gd name="T81" fmla="*/ 817 h 995"/>
                  <a:gd name="T82" fmla="*/ 881 w 1409"/>
                  <a:gd name="T83" fmla="*/ 750 h 995"/>
                  <a:gd name="T84" fmla="*/ 870 w 1409"/>
                  <a:gd name="T85" fmla="*/ 818 h 995"/>
                  <a:gd name="T86" fmla="*/ 963 w 1409"/>
                  <a:gd name="T87" fmla="*/ 866 h 995"/>
                  <a:gd name="T88" fmla="*/ 1011 w 1409"/>
                  <a:gd name="T89" fmla="*/ 846 h 995"/>
                  <a:gd name="T90" fmla="*/ 1067 w 1409"/>
                  <a:gd name="T91" fmla="*/ 847 h 995"/>
                  <a:gd name="T92" fmla="*/ 1143 w 1409"/>
                  <a:gd name="T93" fmla="*/ 922 h 995"/>
                  <a:gd name="T94" fmla="*/ 1284 w 1409"/>
                  <a:gd name="T95" fmla="*/ 995 h 995"/>
                  <a:gd name="T96" fmla="*/ 1288 w 1409"/>
                  <a:gd name="T97" fmla="*/ 921 h 995"/>
                  <a:gd name="T98" fmla="*/ 1327 w 1409"/>
                  <a:gd name="T99" fmla="*/ 866 h 995"/>
                  <a:gd name="T100" fmla="*/ 1370 w 1409"/>
                  <a:gd name="T101" fmla="*/ 735 h 995"/>
                  <a:gd name="T102" fmla="*/ 1406 w 1409"/>
                  <a:gd name="T103" fmla="*/ 675 h 995"/>
                  <a:gd name="T104" fmla="*/ 1380 w 1409"/>
                  <a:gd name="T105" fmla="*/ 560 h 995"/>
                  <a:gd name="T106" fmla="*/ 1284 w 1409"/>
                  <a:gd name="T107" fmla="*/ 465 h 9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409" h="995">
                    <a:moveTo>
                      <a:pt x="1284" y="465"/>
                    </a:moveTo>
                    <a:cubicBezTo>
                      <a:pt x="1275" y="437"/>
                      <a:pt x="1291" y="424"/>
                      <a:pt x="1267" y="400"/>
                    </a:cubicBezTo>
                    <a:cubicBezTo>
                      <a:pt x="1246" y="379"/>
                      <a:pt x="1229" y="380"/>
                      <a:pt x="1233" y="347"/>
                    </a:cubicBezTo>
                    <a:cubicBezTo>
                      <a:pt x="1235" y="327"/>
                      <a:pt x="1240" y="309"/>
                      <a:pt x="1241" y="290"/>
                    </a:cubicBezTo>
                    <a:cubicBezTo>
                      <a:pt x="1242" y="267"/>
                      <a:pt x="1245" y="253"/>
                      <a:pt x="1219" y="254"/>
                    </a:cubicBezTo>
                    <a:cubicBezTo>
                      <a:pt x="1200" y="255"/>
                      <a:pt x="1171" y="272"/>
                      <a:pt x="1167" y="291"/>
                    </a:cubicBezTo>
                    <a:cubicBezTo>
                      <a:pt x="1163" y="307"/>
                      <a:pt x="1178" y="319"/>
                      <a:pt x="1177" y="336"/>
                    </a:cubicBezTo>
                    <a:cubicBezTo>
                      <a:pt x="1176" y="355"/>
                      <a:pt x="1167" y="359"/>
                      <a:pt x="1157" y="375"/>
                    </a:cubicBezTo>
                    <a:cubicBezTo>
                      <a:pt x="1151" y="384"/>
                      <a:pt x="1149" y="407"/>
                      <a:pt x="1141" y="414"/>
                    </a:cubicBezTo>
                    <a:cubicBezTo>
                      <a:pt x="1127" y="428"/>
                      <a:pt x="1120" y="413"/>
                      <a:pt x="1106" y="410"/>
                    </a:cubicBezTo>
                    <a:cubicBezTo>
                      <a:pt x="1099" y="408"/>
                      <a:pt x="1071" y="406"/>
                      <a:pt x="1065" y="409"/>
                    </a:cubicBezTo>
                    <a:cubicBezTo>
                      <a:pt x="1050" y="417"/>
                      <a:pt x="1053" y="437"/>
                      <a:pt x="1035" y="443"/>
                    </a:cubicBezTo>
                    <a:cubicBezTo>
                      <a:pt x="1022" y="447"/>
                      <a:pt x="1006" y="435"/>
                      <a:pt x="994" y="433"/>
                    </a:cubicBezTo>
                    <a:cubicBezTo>
                      <a:pt x="983" y="430"/>
                      <a:pt x="970" y="433"/>
                      <a:pt x="959" y="430"/>
                    </a:cubicBezTo>
                    <a:cubicBezTo>
                      <a:pt x="928" y="423"/>
                      <a:pt x="919" y="385"/>
                      <a:pt x="930" y="354"/>
                    </a:cubicBezTo>
                    <a:cubicBezTo>
                      <a:pt x="935" y="339"/>
                      <a:pt x="950" y="336"/>
                      <a:pt x="950" y="318"/>
                    </a:cubicBezTo>
                    <a:cubicBezTo>
                      <a:pt x="950" y="295"/>
                      <a:pt x="945" y="304"/>
                      <a:pt x="929" y="297"/>
                    </a:cubicBezTo>
                    <a:cubicBezTo>
                      <a:pt x="904" y="286"/>
                      <a:pt x="872" y="290"/>
                      <a:pt x="856" y="269"/>
                    </a:cubicBezTo>
                    <a:cubicBezTo>
                      <a:pt x="847" y="257"/>
                      <a:pt x="827" y="210"/>
                      <a:pt x="830" y="196"/>
                    </a:cubicBezTo>
                    <a:cubicBezTo>
                      <a:pt x="853" y="194"/>
                      <a:pt x="886" y="107"/>
                      <a:pt x="881" y="87"/>
                    </a:cubicBezTo>
                    <a:cubicBezTo>
                      <a:pt x="878" y="74"/>
                      <a:pt x="865" y="71"/>
                      <a:pt x="861" y="60"/>
                    </a:cubicBezTo>
                    <a:cubicBezTo>
                      <a:pt x="858" y="52"/>
                      <a:pt x="862" y="42"/>
                      <a:pt x="860" y="34"/>
                    </a:cubicBezTo>
                    <a:cubicBezTo>
                      <a:pt x="858" y="24"/>
                      <a:pt x="852" y="12"/>
                      <a:pt x="844" y="3"/>
                    </a:cubicBezTo>
                    <a:cubicBezTo>
                      <a:pt x="840" y="7"/>
                      <a:pt x="835" y="11"/>
                      <a:pt x="825" y="8"/>
                    </a:cubicBezTo>
                    <a:cubicBezTo>
                      <a:pt x="820" y="6"/>
                      <a:pt x="817" y="3"/>
                      <a:pt x="811" y="2"/>
                    </a:cubicBezTo>
                    <a:cubicBezTo>
                      <a:pt x="803" y="1"/>
                      <a:pt x="794" y="0"/>
                      <a:pt x="786" y="1"/>
                    </a:cubicBezTo>
                    <a:cubicBezTo>
                      <a:pt x="768" y="3"/>
                      <a:pt x="764" y="24"/>
                      <a:pt x="759" y="38"/>
                    </a:cubicBezTo>
                    <a:cubicBezTo>
                      <a:pt x="756" y="45"/>
                      <a:pt x="753" y="52"/>
                      <a:pt x="747" y="56"/>
                    </a:cubicBezTo>
                    <a:cubicBezTo>
                      <a:pt x="744" y="58"/>
                      <a:pt x="716" y="71"/>
                      <a:pt x="717" y="71"/>
                    </a:cubicBezTo>
                    <a:cubicBezTo>
                      <a:pt x="719" y="79"/>
                      <a:pt x="720" y="86"/>
                      <a:pt x="717" y="95"/>
                    </a:cubicBezTo>
                    <a:cubicBezTo>
                      <a:pt x="714" y="106"/>
                      <a:pt x="705" y="110"/>
                      <a:pt x="697" y="118"/>
                    </a:cubicBezTo>
                    <a:cubicBezTo>
                      <a:pt x="686" y="132"/>
                      <a:pt x="683" y="151"/>
                      <a:pt x="668" y="160"/>
                    </a:cubicBezTo>
                    <a:cubicBezTo>
                      <a:pt x="655" y="168"/>
                      <a:pt x="636" y="168"/>
                      <a:pt x="625" y="179"/>
                    </a:cubicBezTo>
                    <a:cubicBezTo>
                      <a:pt x="616" y="188"/>
                      <a:pt x="625" y="199"/>
                      <a:pt x="629" y="208"/>
                    </a:cubicBezTo>
                    <a:cubicBezTo>
                      <a:pt x="636" y="228"/>
                      <a:pt x="624" y="231"/>
                      <a:pt x="610" y="239"/>
                    </a:cubicBezTo>
                    <a:cubicBezTo>
                      <a:pt x="601" y="244"/>
                      <a:pt x="595" y="247"/>
                      <a:pt x="592" y="256"/>
                    </a:cubicBezTo>
                    <a:cubicBezTo>
                      <a:pt x="589" y="263"/>
                      <a:pt x="592" y="268"/>
                      <a:pt x="584" y="273"/>
                    </a:cubicBezTo>
                    <a:cubicBezTo>
                      <a:pt x="578" y="278"/>
                      <a:pt x="572" y="279"/>
                      <a:pt x="567" y="285"/>
                    </a:cubicBezTo>
                    <a:cubicBezTo>
                      <a:pt x="563" y="289"/>
                      <a:pt x="561" y="298"/>
                      <a:pt x="556" y="301"/>
                    </a:cubicBezTo>
                    <a:cubicBezTo>
                      <a:pt x="541" y="309"/>
                      <a:pt x="521" y="297"/>
                      <a:pt x="513" y="316"/>
                    </a:cubicBezTo>
                    <a:cubicBezTo>
                      <a:pt x="509" y="326"/>
                      <a:pt x="509" y="332"/>
                      <a:pt x="498" y="336"/>
                    </a:cubicBezTo>
                    <a:cubicBezTo>
                      <a:pt x="460" y="349"/>
                      <a:pt x="419" y="361"/>
                      <a:pt x="378" y="364"/>
                    </a:cubicBezTo>
                    <a:cubicBezTo>
                      <a:pt x="360" y="365"/>
                      <a:pt x="314" y="381"/>
                      <a:pt x="302" y="359"/>
                    </a:cubicBezTo>
                    <a:cubicBezTo>
                      <a:pt x="297" y="349"/>
                      <a:pt x="302" y="337"/>
                      <a:pt x="293" y="327"/>
                    </a:cubicBezTo>
                    <a:cubicBezTo>
                      <a:pt x="279" y="311"/>
                      <a:pt x="260" y="307"/>
                      <a:pt x="240" y="306"/>
                    </a:cubicBezTo>
                    <a:cubicBezTo>
                      <a:pt x="224" y="305"/>
                      <a:pt x="201" y="300"/>
                      <a:pt x="191" y="315"/>
                    </a:cubicBezTo>
                    <a:cubicBezTo>
                      <a:pt x="188" y="321"/>
                      <a:pt x="192" y="327"/>
                      <a:pt x="187" y="333"/>
                    </a:cubicBezTo>
                    <a:cubicBezTo>
                      <a:pt x="184" y="338"/>
                      <a:pt x="171" y="339"/>
                      <a:pt x="166" y="342"/>
                    </a:cubicBezTo>
                    <a:cubicBezTo>
                      <a:pt x="143" y="354"/>
                      <a:pt x="145" y="366"/>
                      <a:pt x="139" y="389"/>
                    </a:cubicBezTo>
                    <a:cubicBezTo>
                      <a:pt x="118" y="390"/>
                      <a:pt x="89" y="379"/>
                      <a:pt x="69" y="388"/>
                    </a:cubicBezTo>
                    <a:cubicBezTo>
                      <a:pt x="79" y="423"/>
                      <a:pt x="44" y="418"/>
                      <a:pt x="27" y="436"/>
                    </a:cubicBezTo>
                    <a:cubicBezTo>
                      <a:pt x="0" y="464"/>
                      <a:pt x="36" y="479"/>
                      <a:pt x="52" y="496"/>
                    </a:cubicBezTo>
                    <a:cubicBezTo>
                      <a:pt x="67" y="511"/>
                      <a:pt x="72" y="535"/>
                      <a:pt x="83" y="554"/>
                    </a:cubicBezTo>
                    <a:cubicBezTo>
                      <a:pt x="98" y="577"/>
                      <a:pt x="91" y="607"/>
                      <a:pt x="75" y="630"/>
                    </a:cubicBezTo>
                    <a:cubicBezTo>
                      <a:pt x="63" y="647"/>
                      <a:pt x="23" y="655"/>
                      <a:pt x="19" y="674"/>
                    </a:cubicBezTo>
                    <a:cubicBezTo>
                      <a:pt x="16" y="688"/>
                      <a:pt x="31" y="700"/>
                      <a:pt x="36" y="711"/>
                    </a:cubicBezTo>
                    <a:cubicBezTo>
                      <a:pt x="42" y="725"/>
                      <a:pt x="39" y="737"/>
                      <a:pt x="54" y="745"/>
                    </a:cubicBezTo>
                    <a:cubicBezTo>
                      <a:pt x="62" y="750"/>
                      <a:pt x="74" y="749"/>
                      <a:pt x="79" y="758"/>
                    </a:cubicBezTo>
                    <a:cubicBezTo>
                      <a:pt x="86" y="769"/>
                      <a:pt x="78" y="792"/>
                      <a:pt x="77" y="805"/>
                    </a:cubicBezTo>
                    <a:cubicBezTo>
                      <a:pt x="76" y="816"/>
                      <a:pt x="72" y="827"/>
                      <a:pt x="69" y="838"/>
                    </a:cubicBezTo>
                    <a:cubicBezTo>
                      <a:pt x="68" y="845"/>
                      <a:pt x="64" y="856"/>
                      <a:pt x="69" y="861"/>
                    </a:cubicBezTo>
                    <a:cubicBezTo>
                      <a:pt x="75" y="868"/>
                      <a:pt x="73" y="861"/>
                      <a:pt x="80" y="860"/>
                    </a:cubicBezTo>
                    <a:cubicBezTo>
                      <a:pt x="100" y="854"/>
                      <a:pt x="117" y="859"/>
                      <a:pt x="130" y="840"/>
                    </a:cubicBezTo>
                    <a:cubicBezTo>
                      <a:pt x="141" y="825"/>
                      <a:pt x="157" y="820"/>
                      <a:pt x="164" y="802"/>
                    </a:cubicBezTo>
                    <a:cubicBezTo>
                      <a:pt x="170" y="784"/>
                      <a:pt x="162" y="761"/>
                      <a:pt x="188" y="761"/>
                    </a:cubicBezTo>
                    <a:cubicBezTo>
                      <a:pt x="204" y="761"/>
                      <a:pt x="224" y="767"/>
                      <a:pt x="239" y="772"/>
                    </a:cubicBezTo>
                    <a:cubicBezTo>
                      <a:pt x="250" y="776"/>
                      <a:pt x="258" y="778"/>
                      <a:pt x="263" y="787"/>
                    </a:cubicBezTo>
                    <a:cubicBezTo>
                      <a:pt x="269" y="797"/>
                      <a:pt x="266" y="804"/>
                      <a:pt x="275" y="810"/>
                    </a:cubicBezTo>
                    <a:cubicBezTo>
                      <a:pt x="284" y="816"/>
                      <a:pt x="304" y="814"/>
                      <a:pt x="311" y="823"/>
                    </a:cubicBezTo>
                    <a:cubicBezTo>
                      <a:pt x="313" y="826"/>
                      <a:pt x="314" y="840"/>
                      <a:pt x="315" y="845"/>
                    </a:cubicBezTo>
                    <a:cubicBezTo>
                      <a:pt x="319" y="867"/>
                      <a:pt x="327" y="863"/>
                      <a:pt x="345" y="870"/>
                    </a:cubicBezTo>
                    <a:cubicBezTo>
                      <a:pt x="359" y="875"/>
                      <a:pt x="369" y="885"/>
                      <a:pt x="380" y="894"/>
                    </a:cubicBezTo>
                    <a:cubicBezTo>
                      <a:pt x="393" y="903"/>
                      <a:pt x="405" y="904"/>
                      <a:pt x="420" y="903"/>
                    </a:cubicBezTo>
                    <a:cubicBezTo>
                      <a:pt x="453" y="901"/>
                      <a:pt x="464" y="879"/>
                      <a:pt x="489" y="859"/>
                    </a:cubicBezTo>
                    <a:cubicBezTo>
                      <a:pt x="500" y="849"/>
                      <a:pt x="507" y="847"/>
                      <a:pt x="510" y="831"/>
                    </a:cubicBezTo>
                    <a:cubicBezTo>
                      <a:pt x="512" y="815"/>
                      <a:pt x="505" y="796"/>
                      <a:pt x="522" y="788"/>
                    </a:cubicBezTo>
                    <a:cubicBezTo>
                      <a:pt x="541" y="779"/>
                      <a:pt x="548" y="792"/>
                      <a:pt x="552" y="803"/>
                    </a:cubicBezTo>
                    <a:cubicBezTo>
                      <a:pt x="559" y="827"/>
                      <a:pt x="553" y="835"/>
                      <a:pt x="582" y="828"/>
                    </a:cubicBezTo>
                    <a:cubicBezTo>
                      <a:pt x="595" y="826"/>
                      <a:pt x="608" y="818"/>
                      <a:pt x="617" y="808"/>
                    </a:cubicBezTo>
                    <a:cubicBezTo>
                      <a:pt x="620" y="804"/>
                      <a:pt x="624" y="792"/>
                      <a:pt x="627" y="790"/>
                    </a:cubicBezTo>
                    <a:cubicBezTo>
                      <a:pt x="637" y="783"/>
                      <a:pt x="629" y="788"/>
                      <a:pt x="641" y="787"/>
                    </a:cubicBezTo>
                    <a:cubicBezTo>
                      <a:pt x="674" y="785"/>
                      <a:pt x="683" y="827"/>
                      <a:pt x="718" y="817"/>
                    </a:cubicBezTo>
                    <a:cubicBezTo>
                      <a:pt x="750" y="808"/>
                      <a:pt x="749" y="770"/>
                      <a:pt x="784" y="761"/>
                    </a:cubicBezTo>
                    <a:cubicBezTo>
                      <a:pt x="813" y="754"/>
                      <a:pt x="851" y="737"/>
                      <a:pt x="881" y="750"/>
                    </a:cubicBezTo>
                    <a:cubicBezTo>
                      <a:pt x="904" y="759"/>
                      <a:pt x="897" y="766"/>
                      <a:pt x="881" y="776"/>
                    </a:cubicBezTo>
                    <a:cubicBezTo>
                      <a:pt x="866" y="786"/>
                      <a:pt x="853" y="802"/>
                      <a:pt x="870" y="818"/>
                    </a:cubicBezTo>
                    <a:cubicBezTo>
                      <a:pt x="890" y="839"/>
                      <a:pt x="915" y="824"/>
                      <a:pt x="939" y="830"/>
                    </a:cubicBezTo>
                    <a:cubicBezTo>
                      <a:pt x="959" y="835"/>
                      <a:pt x="945" y="860"/>
                      <a:pt x="963" y="866"/>
                    </a:cubicBezTo>
                    <a:cubicBezTo>
                      <a:pt x="970" y="868"/>
                      <a:pt x="988" y="868"/>
                      <a:pt x="995" y="866"/>
                    </a:cubicBezTo>
                    <a:cubicBezTo>
                      <a:pt x="1009" y="863"/>
                      <a:pt x="1006" y="858"/>
                      <a:pt x="1011" y="846"/>
                    </a:cubicBezTo>
                    <a:cubicBezTo>
                      <a:pt x="1017" y="833"/>
                      <a:pt x="1021" y="834"/>
                      <a:pt x="1034" y="834"/>
                    </a:cubicBezTo>
                    <a:cubicBezTo>
                      <a:pt x="1049" y="834"/>
                      <a:pt x="1058" y="834"/>
                      <a:pt x="1067" y="847"/>
                    </a:cubicBezTo>
                    <a:cubicBezTo>
                      <a:pt x="1075" y="860"/>
                      <a:pt x="1078" y="875"/>
                      <a:pt x="1090" y="885"/>
                    </a:cubicBezTo>
                    <a:cubicBezTo>
                      <a:pt x="1105" y="898"/>
                      <a:pt x="1124" y="917"/>
                      <a:pt x="1143" y="922"/>
                    </a:cubicBezTo>
                    <a:cubicBezTo>
                      <a:pt x="1156" y="926"/>
                      <a:pt x="1169" y="922"/>
                      <a:pt x="1182" y="926"/>
                    </a:cubicBezTo>
                    <a:cubicBezTo>
                      <a:pt x="1220" y="938"/>
                      <a:pt x="1246" y="984"/>
                      <a:pt x="1284" y="995"/>
                    </a:cubicBezTo>
                    <a:cubicBezTo>
                      <a:pt x="1287" y="981"/>
                      <a:pt x="1279" y="973"/>
                      <a:pt x="1278" y="961"/>
                    </a:cubicBezTo>
                    <a:cubicBezTo>
                      <a:pt x="1276" y="945"/>
                      <a:pt x="1280" y="933"/>
                      <a:pt x="1288" y="921"/>
                    </a:cubicBezTo>
                    <a:cubicBezTo>
                      <a:pt x="1294" y="910"/>
                      <a:pt x="1300" y="904"/>
                      <a:pt x="1303" y="891"/>
                    </a:cubicBezTo>
                    <a:cubicBezTo>
                      <a:pt x="1308" y="869"/>
                      <a:pt x="1304" y="871"/>
                      <a:pt x="1327" y="866"/>
                    </a:cubicBezTo>
                    <a:cubicBezTo>
                      <a:pt x="1350" y="861"/>
                      <a:pt x="1374" y="832"/>
                      <a:pt x="1383" y="809"/>
                    </a:cubicBezTo>
                    <a:cubicBezTo>
                      <a:pt x="1392" y="785"/>
                      <a:pt x="1375" y="757"/>
                      <a:pt x="1370" y="735"/>
                    </a:cubicBezTo>
                    <a:cubicBezTo>
                      <a:pt x="1365" y="715"/>
                      <a:pt x="1368" y="692"/>
                      <a:pt x="1372" y="673"/>
                    </a:cubicBezTo>
                    <a:cubicBezTo>
                      <a:pt x="1384" y="672"/>
                      <a:pt x="1395" y="676"/>
                      <a:pt x="1406" y="675"/>
                    </a:cubicBezTo>
                    <a:cubicBezTo>
                      <a:pt x="1409" y="637"/>
                      <a:pt x="1380" y="602"/>
                      <a:pt x="1380" y="564"/>
                    </a:cubicBezTo>
                    <a:cubicBezTo>
                      <a:pt x="1380" y="562"/>
                      <a:pt x="1380" y="561"/>
                      <a:pt x="1380" y="560"/>
                    </a:cubicBezTo>
                    <a:cubicBezTo>
                      <a:pt x="1364" y="542"/>
                      <a:pt x="1343" y="542"/>
                      <a:pt x="1328" y="525"/>
                    </a:cubicBezTo>
                    <a:cubicBezTo>
                      <a:pt x="1316" y="511"/>
                      <a:pt x="1290" y="482"/>
                      <a:pt x="1284" y="465"/>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7" name="Freeform 42">
                <a:extLst>
                  <a:ext uri="{FF2B5EF4-FFF2-40B4-BE49-F238E27FC236}">
                    <a16:creationId xmlns:a16="http://schemas.microsoft.com/office/drawing/2014/main" id="{57B8271A-2BCB-D23F-30EB-35642CC90A5E}"/>
                  </a:ext>
                </a:extLst>
              </p:cNvPr>
              <p:cNvSpPr>
                <a:spLocks/>
              </p:cNvSpPr>
              <p:nvPr/>
            </p:nvSpPr>
            <p:spPr bwMode="auto">
              <a:xfrm>
                <a:off x="1749516" y="8092598"/>
                <a:ext cx="880880" cy="839126"/>
              </a:xfrm>
              <a:custGeom>
                <a:avLst/>
                <a:gdLst>
                  <a:gd name="T0" fmla="*/ 434 w 1670"/>
                  <a:gd name="T1" fmla="*/ 1283 h 1591"/>
                  <a:gd name="T2" fmla="*/ 474 w 1670"/>
                  <a:gd name="T3" fmla="*/ 1158 h 1591"/>
                  <a:gd name="T4" fmla="*/ 509 w 1670"/>
                  <a:gd name="T5" fmla="*/ 1068 h 1591"/>
                  <a:gd name="T6" fmla="*/ 588 w 1670"/>
                  <a:gd name="T7" fmla="*/ 976 h 1591"/>
                  <a:gd name="T8" fmla="*/ 624 w 1670"/>
                  <a:gd name="T9" fmla="*/ 989 h 1591"/>
                  <a:gd name="T10" fmla="*/ 760 w 1670"/>
                  <a:gd name="T11" fmla="*/ 994 h 1591"/>
                  <a:gd name="T12" fmla="*/ 820 w 1670"/>
                  <a:gd name="T13" fmla="*/ 979 h 1591"/>
                  <a:gd name="T14" fmla="*/ 936 w 1670"/>
                  <a:gd name="T15" fmla="*/ 943 h 1591"/>
                  <a:gd name="T16" fmla="*/ 1045 w 1670"/>
                  <a:gd name="T17" fmla="*/ 895 h 1591"/>
                  <a:gd name="T18" fmla="*/ 1057 w 1670"/>
                  <a:gd name="T19" fmla="*/ 797 h 1591"/>
                  <a:gd name="T20" fmla="*/ 1138 w 1670"/>
                  <a:gd name="T21" fmla="*/ 695 h 1591"/>
                  <a:gd name="T22" fmla="*/ 1229 w 1670"/>
                  <a:gd name="T23" fmla="*/ 608 h 1591"/>
                  <a:gd name="T24" fmla="*/ 1301 w 1670"/>
                  <a:gd name="T25" fmla="*/ 639 h 1591"/>
                  <a:gd name="T26" fmla="*/ 1385 w 1670"/>
                  <a:gd name="T27" fmla="*/ 649 h 1591"/>
                  <a:gd name="T28" fmla="*/ 1468 w 1670"/>
                  <a:gd name="T29" fmla="*/ 628 h 1591"/>
                  <a:gd name="T30" fmla="*/ 1505 w 1670"/>
                  <a:gd name="T31" fmla="*/ 463 h 1591"/>
                  <a:gd name="T32" fmla="*/ 1616 w 1670"/>
                  <a:gd name="T33" fmla="*/ 415 h 1591"/>
                  <a:gd name="T34" fmla="*/ 1658 w 1670"/>
                  <a:gd name="T35" fmla="*/ 268 h 1591"/>
                  <a:gd name="T36" fmla="*/ 1561 w 1670"/>
                  <a:gd name="T37" fmla="*/ 66 h 1591"/>
                  <a:gd name="T38" fmla="*/ 1636 w 1670"/>
                  <a:gd name="T39" fmla="*/ 52 h 1591"/>
                  <a:gd name="T40" fmla="*/ 1575 w 1670"/>
                  <a:gd name="T41" fmla="*/ 28 h 1591"/>
                  <a:gd name="T42" fmla="*/ 1453 w 1670"/>
                  <a:gd name="T43" fmla="*/ 7 h 1591"/>
                  <a:gd name="T44" fmla="*/ 1362 w 1670"/>
                  <a:gd name="T45" fmla="*/ 71 h 1591"/>
                  <a:gd name="T46" fmla="*/ 1243 w 1670"/>
                  <a:gd name="T47" fmla="*/ 103 h 1591"/>
                  <a:gd name="T48" fmla="*/ 1086 w 1670"/>
                  <a:gd name="T49" fmla="*/ 172 h 1591"/>
                  <a:gd name="T50" fmla="*/ 973 w 1670"/>
                  <a:gd name="T51" fmla="*/ 220 h 1591"/>
                  <a:gd name="T52" fmla="*/ 1004 w 1670"/>
                  <a:gd name="T53" fmla="*/ 339 h 1591"/>
                  <a:gd name="T54" fmla="*/ 830 w 1670"/>
                  <a:gd name="T55" fmla="*/ 461 h 1591"/>
                  <a:gd name="T56" fmla="*/ 681 w 1670"/>
                  <a:gd name="T57" fmla="*/ 618 h 1591"/>
                  <a:gd name="T58" fmla="*/ 576 w 1670"/>
                  <a:gd name="T59" fmla="*/ 703 h 1591"/>
                  <a:gd name="T60" fmla="*/ 366 w 1670"/>
                  <a:gd name="T61" fmla="*/ 894 h 1591"/>
                  <a:gd name="T62" fmla="*/ 198 w 1670"/>
                  <a:gd name="T63" fmla="*/ 1061 h 1591"/>
                  <a:gd name="T64" fmla="*/ 34 w 1670"/>
                  <a:gd name="T65" fmla="*/ 1137 h 1591"/>
                  <a:gd name="T66" fmla="*/ 33 w 1670"/>
                  <a:gd name="T67" fmla="*/ 1178 h 1591"/>
                  <a:gd name="T68" fmla="*/ 54 w 1670"/>
                  <a:gd name="T69" fmla="*/ 1231 h 1591"/>
                  <a:gd name="T70" fmla="*/ 29 w 1670"/>
                  <a:gd name="T71" fmla="*/ 1413 h 1591"/>
                  <a:gd name="T72" fmla="*/ 123 w 1670"/>
                  <a:gd name="T73" fmla="*/ 1462 h 1591"/>
                  <a:gd name="T74" fmla="*/ 132 w 1670"/>
                  <a:gd name="T75" fmla="*/ 1574 h 1591"/>
                  <a:gd name="T76" fmla="*/ 208 w 1670"/>
                  <a:gd name="T77" fmla="*/ 1587 h 1591"/>
                  <a:gd name="T78" fmla="*/ 279 w 1670"/>
                  <a:gd name="T79" fmla="*/ 1554 h 1591"/>
                  <a:gd name="T80" fmla="*/ 330 w 1670"/>
                  <a:gd name="T81" fmla="*/ 1519 h 1591"/>
                  <a:gd name="T82" fmla="*/ 340 w 1670"/>
                  <a:gd name="T83" fmla="*/ 1435 h 1591"/>
                  <a:gd name="T84" fmla="*/ 404 w 1670"/>
                  <a:gd name="T85" fmla="*/ 1399 h 1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70" h="1591">
                    <a:moveTo>
                      <a:pt x="390" y="1345"/>
                    </a:moveTo>
                    <a:cubicBezTo>
                      <a:pt x="371" y="1302"/>
                      <a:pt x="404" y="1307"/>
                      <a:pt x="434" y="1283"/>
                    </a:cubicBezTo>
                    <a:cubicBezTo>
                      <a:pt x="466" y="1257"/>
                      <a:pt x="467" y="1239"/>
                      <a:pt x="465" y="1201"/>
                    </a:cubicBezTo>
                    <a:cubicBezTo>
                      <a:pt x="464" y="1183"/>
                      <a:pt x="466" y="1173"/>
                      <a:pt x="474" y="1158"/>
                    </a:cubicBezTo>
                    <a:cubicBezTo>
                      <a:pt x="481" y="1143"/>
                      <a:pt x="501" y="1135"/>
                      <a:pt x="495" y="1115"/>
                    </a:cubicBezTo>
                    <a:cubicBezTo>
                      <a:pt x="447" y="1114"/>
                      <a:pt x="489" y="1076"/>
                      <a:pt x="509" y="1068"/>
                    </a:cubicBezTo>
                    <a:cubicBezTo>
                      <a:pt x="540" y="1057"/>
                      <a:pt x="563" y="1045"/>
                      <a:pt x="573" y="1012"/>
                    </a:cubicBezTo>
                    <a:cubicBezTo>
                      <a:pt x="577" y="996"/>
                      <a:pt x="569" y="985"/>
                      <a:pt x="588" y="976"/>
                    </a:cubicBezTo>
                    <a:cubicBezTo>
                      <a:pt x="593" y="973"/>
                      <a:pt x="604" y="972"/>
                      <a:pt x="609" y="974"/>
                    </a:cubicBezTo>
                    <a:cubicBezTo>
                      <a:pt x="622" y="978"/>
                      <a:pt x="618" y="986"/>
                      <a:pt x="624" y="989"/>
                    </a:cubicBezTo>
                    <a:cubicBezTo>
                      <a:pt x="645" y="1000"/>
                      <a:pt x="665" y="975"/>
                      <a:pt x="695" y="979"/>
                    </a:cubicBezTo>
                    <a:cubicBezTo>
                      <a:pt x="724" y="982"/>
                      <a:pt x="734" y="1017"/>
                      <a:pt x="760" y="994"/>
                    </a:cubicBezTo>
                    <a:cubicBezTo>
                      <a:pt x="770" y="986"/>
                      <a:pt x="768" y="961"/>
                      <a:pt x="788" y="961"/>
                    </a:cubicBezTo>
                    <a:cubicBezTo>
                      <a:pt x="793" y="961"/>
                      <a:pt x="810" y="977"/>
                      <a:pt x="820" y="979"/>
                    </a:cubicBezTo>
                    <a:cubicBezTo>
                      <a:pt x="838" y="982"/>
                      <a:pt x="886" y="981"/>
                      <a:pt x="902" y="972"/>
                    </a:cubicBezTo>
                    <a:cubicBezTo>
                      <a:pt x="916" y="965"/>
                      <a:pt x="923" y="950"/>
                      <a:pt x="936" y="943"/>
                    </a:cubicBezTo>
                    <a:cubicBezTo>
                      <a:pt x="947" y="937"/>
                      <a:pt x="964" y="930"/>
                      <a:pt x="976" y="928"/>
                    </a:cubicBezTo>
                    <a:cubicBezTo>
                      <a:pt x="998" y="924"/>
                      <a:pt x="1054" y="935"/>
                      <a:pt x="1045" y="895"/>
                    </a:cubicBezTo>
                    <a:cubicBezTo>
                      <a:pt x="1040" y="870"/>
                      <a:pt x="968" y="869"/>
                      <a:pt x="979" y="838"/>
                    </a:cubicBezTo>
                    <a:cubicBezTo>
                      <a:pt x="983" y="827"/>
                      <a:pt x="1046" y="803"/>
                      <a:pt x="1057" y="797"/>
                    </a:cubicBezTo>
                    <a:cubicBezTo>
                      <a:pt x="1086" y="781"/>
                      <a:pt x="1100" y="758"/>
                      <a:pt x="1118" y="731"/>
                    </a:cubicBezTo>
                    <a:cubicBezTo>
                      <a:pt x="1125" y="719"/>
                      <a:pt x="1128" y="706"/>
                      <a:pt x="1138" y="695"/>
                    </a:cubicBezTo>
                    <a:cubicBezTo>
                      <a:pt x="1150" y="682"/>
                      <a:pt x="1165" y="678"/>
                      <a:pt x="1176" y="665"/>
                    </a:cubicBezTo>
                    <a:cubicBezTo>
                      <a:pt x="1193" y="645"/>
                      <a:pt x="1190" y="606"/>
                      <a:pt x="1229" y="608"/>
                    </a:cubicBezTo>
                    <a:cubicBezTo>
                      <a:pt x="1248" y="609"/>
                      <a:pt x="1248" y="627"/>
                      <a:pt x="1262" y="635"/>
                    </a:cubicBezTo>
                    <a:cubicBezTo>
                      <a:pt x="1272" y="641"/>
                      <a:pt x="1288" y="640"/>
                      <a:pt x="1301" y="639"/>
                    </a:cubicBezTo>
                    <a:cubicBezTo>
                      <a:pt x="1315" y="638"/>
                      <a:pt x="1326" y="630"/>
                      <a:pt x="1337" y="629"/>
                    </a:cubicBezTo>
                    <a:cubicBezTo>
                      <a:pt x="1359" y="627"/>
                      <a:pt x="1363" y="644"/>
                      <a:pt x="1385" y="649"/>
                    </a:cubicBezTo>
                    <a:cubicBezTo>
                      <a:pt x="1406" y="654"/>
                      <a:pt x="1429" y="640"/>
                      <a:pt x="1449" y="633"/>
                    </a:cubicBezTo>
                    <a:cubicBezTo>
                      <a:pt x="1455" y="631"/>
                      <a:pt x="1461" y="630"/>
                      <a:pt x="1468" y="628"/>
                    </a:cubicBezTo>
                    <a:cubicBezTo>
                      <a:pt x="1444" y="582"/>
                      <a:pt x="1552" y="550"/>
                      <a:pt x="1518" y="498"/>
                    </a:cubicBezTo>
                    <a:cubicBezTo>
                      <a:pt x="1509" y="484"/>
                      <a:pt x="1490" y="487"/>
                      <a:pt x="1505" y="463"/>
                    </a:cubicBezTo>
                    <a:cubicBezTo>
                      <a:pt x="1514" y="449"/>
                      <a:pt x="1526" y="450"/>
                      <a:pt x="1539" y="443"/>
                    </a:cubicBezTo>
                    <a:cubicBezTo>
                      <a:pt x="1567" y="427"/>
                      <a:pt x="1586" y="424"/>
                      <a:pt x="1616" y="415"/>
                    </a:cubicBezTo>
                    <a:cubicBezTo>
                      <a:pt x="1652" y="405"/>
                      <a:pt x="1638" y="377"/>
                      <a:pt x="1638" y="345"/>
                    </a:cubicBezTo>
                    <a:cubicBezTo>
                      <a:pt x="1638" y="313"/>
                      <a:pt x="1653" y="296"/>
                      <a:pt x="1658" y="268"/>
                    </a:cubicBezTo>
                    <a:cubicBezTo>
                      <a:pt x="1670" y="200"/>
                      <a:pt x="1591" y="177"/>
                      <a:pt x="1554" y="138"/>
                    </a:cubicBezTo>
                    <a:cubicBezTo>
                      <a:pt x="1530" y="112"/>
                      <a:pt x="1534" y="86"/>
                      <a:pt x="1561" y="66"/>
                    </a:cubicBezTo>
                    <a:cubicBezTo>
                      <a:pt x="1581" y="51"/>
                      <a:pt x="1606" y="53"/>
                      <a:pt x="1633" y="54"/>
                    </a:cubicBezTo>
                    <a:cubicBezTo>
                      <a:pt x="1634" y="53"/>
                      <a:pt x="1635" y="52"/>
                      <a:pt x="1636" y="52"/>
                    </a:cubicBezTo>
                    <a:cubicBezTo>
                      <a:pt x="1659" y="36"/>
                      <a:pt x="1660" y="48"/>
                      <a:pt x="1649" y="35"/>
                    </a:cubicBezTo>
                    <a:cubicBezTo>
                      <a:pt x="1638" y="21"/>
                      <a:pt x="1604" y="26"/>
                      <a:pt x="1575" y="28"/>
                    </a:cubicBezTo>
                    <a:cubicBezTo>
                      <a:pt x="1546" y="30"/>
                      <a:pt x="1527" y="33"/>
                      <a:pt x="1497" y="33"/>
                    </a:cubicBezTo>
                    <a:cubicBezTo>
                      <a:pt x="1466" y="33"/>
                      <a:pt x="1477" y="13"/>
                      <a:pt x="1453" y="7"/>
                    </a:cubicBezTo>
                    <a:cubicBezTo>
                      <a:pt x="1429" y="0"/>
                      <a:pt x="1421" y="18"/>
                      <a:pt x="1407" y="33"/>
                    </a:cubicBezTo>
                    <a:cubicBezTo>
                      <a:pt x="1392" y="47"/>
                      <a:pt x="1381" y="69"/>
                      <a:pt x="1362" y="71"/>
                    </a:cubicBezTo>
                    <a:cubicBezTo>
                      <a:pt x="1344" y="73"/>
                      <a:pt x="1336" y="75"/>
                      <a:pt x="1319" y="87"/>
                    </a:cubicBezTo>
                    <a:cubicBezTo>
                      <a:pt x="1303" y="100"/>
                      <a:pt x="1290" y="101"/>
                      <a:pt x="1243" y="103"/>
                    </a:cubicBezTo>
                    <a:cubicBezTo>
                      <a:pt x="1196" y="104"/>
                      <a:pt x="1136" y="136"/>
                      <a:pt x="1115" y="146"/>
                    </a:cubicBezTo>
                    <a:cubicBezTo>
                      <a:pt x="1094" y="155"/>
                      <a:pt x="1089" y="157"/>
                      <a:pt x="1086" y="172"/>
                    </a:cubicBezTo>
                    <a:cubicBezTo>
                      <a:pt x="1084" y="186"/>
                      <a:pt x="1040" y="194"/>
                      <a:pt x="1009" y="193"/>
                    </a:cubicBezTo>
                    <a:cubicBezTo>
                      <a:pt x="977" y="192"/>
                      <a:pt x="954" y="206"/>
                      <a:pt x="973" y="220"/>
                    </a:cubicBezTo>
                    <a:cubicBezTo>
                      <a:pt x="993" y="233"/>
                      <a:pt x="990" y="232"/>
                      <a:pt x="1010" y="245"/>
                    </a:cubicBezTo>
                    <a:cubicBezTo>
                      <a:pt x="1030" y="259"/>
                      <a:pt x="1010" y="308"/>
                      <a:pt x="1004" y="339"/>
                    </a:cubicBezTo>
                    <a:cubicBezTo>
                      <a:pt x="998" y="371"/>
                      <a:pt x="947" y="391"/>
                      <a:pt x="919" y="403"/>
                    </a:cubicBezTo>
                    <a:cubicBezTo>
                      <a:pt x="891" y="416"/>
                      <a:pt x="855" y="443"/>
                      <a:pt x="830" y="461"/>
                    </a:cubicBezTo>
                    <a:cubicBezTo>
                      <a:pt x="804" y="479"/>
                      <a:pt x="766" y="500"/>
                      <a:pt x="741" y="539"/>
                    </a:cubicBezTo>
                    <a:cubicBezTo>
                      <a:pt x="717" y="577"/>
                      <a:pt x="695" y="594"/>
                      <a:pt x="681" y="618"/>
                    </a:cubicBezTo>
                    <a:cubicBezTo>
                      <a:pt x="667" y="642"/>
                      <a:pt x="649" y="673"/>
                      <a:pt x="626" y="682"/>
                    </a:cubicBezTo>
                    <a:cubicBezTo>
                      <a:pt x="603" y="692"/>
                      <a:pt x="597" y="690"/>
                      <a:pt x="576" y="703"/>
                    </a:cubicBezTo>
                    <a:cubicBezTo>
                      <a:pt x="555" y="717"/>
                      <a:pt x="500" y="763"/>
                      <a:pt x="479" y="783"/>
                    </a:cubicBezTo>
                    <a:cubicBezTo>
                      <a:pt x="458" y="803"/>
                      <a:pt x="384" y="873"/>
                      <a:pt x="366" y="894"/>
                    </a:cubicBezTo>
                    <a:cubicBezTo>
                      <a:pt x="348" y="915"/>
                      <a:pt x="281" y="990"/>
                      <a:pt x="257" y="1006"/>
                    </a:cubicBezTo>
                    <a:cubicBezTo>
                      <a:pt x="233" y="1023"/>
                      <a:pt x="209" y="1035"/>
                      <a:pt x="198" y="1061"/>
                    </a:cubicBezTo>
                    <a:cubicBezTo>
                      <a:pt x="188" y="1087"/>
                      <a:pt x="182" y="1096"/>
                      <a:pt x="150" y="1113"/>
                    </a:cubicBezTo>
                    <a:cubicBezTo>
                      <a:pt x="119" y="1129"/>
                      <a:pt x="73" y="1138"/>
                      <a:pt x="34" y="1137"/>
                    </a:cubicBezTo>
                    <a:cubicBezTo>
                      <a:pt x="26" y="1136"/>
                      <a:pt x="22" y="1142"/>
                      <a:pt x="17" y="1147"/>
                    </a:cubicBezTo>
                    <a:cubicBezTo>
                      <a:pt x="25" y="1156"/>
                      <a:pt x="31" y="1168"/>
                      <a:pt x="33" y="1178"/>
                    </a:cubicBezTo>
                    <a:cubicBezTo>
                      <a:pt x="35" y="1186"/>
                      <a:pt x="31" y="1196"/>
                      <a:pt x="34" y="1204"/>
                    </a:cubicBezTo>
                    <a:cubicBezTo>
                      <a:pt x="38" y="1215"/>
                      <a:pt x="51" y="1218"/>
                      <a:pt x="54" y="1231"/>
                    </a:cubicBezTo>
                    <a:cubicBezTo>
                      <a:pt x="59" y="1251"/>
                      <a:pt x="26" y="1338"/>
                      <a:pt x="3" y="1340"/>
                    </a:cubicBezTo>
                    <a:cubicBezTo>
                      <a:pt x="0" y="1354"/>
                      <a:pt x="20" y="1401"/>
                      <a:pt x="29" y="1413"/>
                    </a:cubicBezTo>
                    <a:cubicBezTo>
                      <a:pt x="45" y="1434"/>
                      <a:pt x="77" y="1430"/>
                      <a:pt x="102" y="1441"/>
                    </a:cubicBezTo>
                    <a:cubicBezTo>
                      <a:pt x="118" y="1448"/>
                      <a:pt x="123" y="1439"/>
                      <a:pt x="123" y="1462"/>
                    </a:cubicBezTo>
                    <a:cubicBezTo>
                      <a:pt x="123" y="1480"/>
                      <a:pt x="108" y="1483"/>
                      <a:pt x="103" y="1498"/>
                    </a:cubicBezTo>
                    <a:cubicBezTo>
                      <a:pt x="92" y="1529"/>
                      <a:pt x="101" y="1567"/>
                      <a:pt x="132" y="1574"/>
                    </a:cubicBezTo>
                    <a:cubicBezTo>
                      <a:pt x="143" y="1577"/>
                      <a:pt x="156" y="1574"/>
                      <a:pt x="167" y="1577"/>
                    </a:cubicBezTo>
                    <a:cubicBezTo>
                      <a:pt x="179" y="1579"/>
                      <a:pt x="195" y="1591"/>
                      <a:pt x="208" y="1587"/>
                    </a:cubicBezTo>
                    <a:cubicBezTo>
                      <a:pt x="226" y="1581"/>
                      <a:pt x="223" y="1561"/>
                      <a:pt x="238" y="1553"/>
                    </a:cubicBezTo>
                    <a:cubicBezTo>
                      <a:pt x="244" y="1550"/>
                      <a:pt x="272" y="1552"/>
                      <a:pt x="279" y="1554"/>
                    </a:cubicBezTo>
                    <a:cubicBezTo>
                      <a:pt x="293" y="1557"/>
                      <a:pt x="300" y="1572"/>
                      <a:pt x="314" y="1558"/>
                    </a:cubicBezTo>
                    <a:cubicBezTo>
                      <a:pt x="322" y="1551"/>
                      <a:pt x="324" y="1528"/>
                      <a:pt x="330" y="1519"/>
                    </a:cubicBezTo>
                    <a:cubicBezTo>
                      <a:pt x="340" y="1503"/>
                      <a:pt x="349" y="1499"/>
                      <a:pt x="350" y="1480"/>
                    </a:cubicBezTo>
                    <a:cubicBezTo>
                      <a:pt x="351" y="1463"/>
                      <a:pt x="336" y="1451"/>
                      <a:pt x="340" y="1435"/>
                    </a:cubicBezTo>
                    <a:cubicBezTo>
                      <a:pt x="344" y="1416"/>
                      <a:pt x="373" y="1399"/>
                      <a:pt x="392" y="1398"/>
                    </a:cubicBezTo>
                    <a:cubicBezTo>
                      <a:pt x="397" y="1398"/>
                      <a:pt x="400" y="1398"/>
                      <a:pt x="404" y="1399"/>
                    </a:cubicBezTo>
                    <a:cubicBezTo>
                      <a:pt x="404" y="1380"/>
                      <a:pt x="395" y="1355"/>
                      <a:pt x="390" y="1345"/>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9" name="Freeform 43">
                <a:extLst>
                  <a:ext uri="{FF2B5EF4-FFF2-40B4-BE49-F238E27FC236}">
                    <a16:creationId xmlns:a16="http://schemas.microsoft.com/office/drawing/2014/main" id="{F83E0714-C0B1-56C9-49F0-EDBBB725D994}"/>
                  </a:ext>
                </a:extLst>
              </p:cNvPr>
              <p:cNvSpPr>
                <a:spLocks/>
              </p:cNvSpPr>
              <p:nvPr/>
            </p:nvSpPr>
            <p:spPr bwMode="auto">
              <a:xfrm>
                <a:off x="1945116" y="8412353"/>
                <a:ext cx="760751" cy="578992"/>
              </a:xfrm>
              <a:custGeom>
                <a:avLst/>
                <a:gdLst>
                  <a:gd name="T0" fmla="*/ 1417 w 1442"/>
                  <a:gd name="T1" fmla="*/ 676 h 1098"/>
                  <a:gd name="T2" fmla="*/ 1374 w 1442"/>
                  <a:gd name="T3" fmla="*/ 559 h 1098"/>
                  <a:gd name="T4" fmla="*/ 1348 w 1442"/>
                  <a:gd name="T5" fmla="*/ 375 h 1098"/>
                  <a:gd name="T6" fmla="*/ 1297 w 1442"/>
                  <a:gd name="T7" fmla="*/ 301 h 1098"/>
                  <a:gd name="T8" fmla="*/ 1285 w 1442"/>
                  <a:gd name="T9" fmla="*/ 153 h 1098"/>
                  <a:gd name="T10" fmla="*/ 1186 w 1442"/>
                  <a:gd name="T11" fmla="*/ 45 h 1098"/>
                  <a:gd name="T12" fmla="*/ 1097 w 1442"/>
                  <a:gd name="T13" fmla="*/ 22 h 1098"/>
                  <a:gd name="T14" fmla="*/ 1014 w 1442"/>
                  <a:gd name="T15" fmla="*/ 43 h 1098"/>
                  <a:gd name="T16" fmla="*/ 930 w 1442"/>
                  <a:gd name="T17" fmla="*/ 33 h 1098"/>
                  <a:gd name="T18" fmla="*/ 858 w 1442"/>
                  <a:gd name="T19" fmla="*/ 2 h 1098"/>
                  <a:gd name="T20" fmla="*/ 767 w 1442"/>
                  <a:gd name="T21" fmla="*/ 89 h 1098"/>
                  <a:gd name="T22" fmla="*/ 686 w 1442"/>
                  <a:gd name="T23" fmla="*/ 191 h 1098"/>
                  <a:gd name="T24" fmla="*/ 674 w 1442"/>
                  <a:gd name="T25" fmla="*/ 289 h 1098"/>
                  <a:gd name="T26" fmla="*/ 565 w 1442"/>
                  <a:gd name="T27" fmla="*/ 337 h 1098"/>
                  <a:gd name="T28" fmla="*/ 449 w 1442"/>
                  <a:gd name="T29" fmla="*/ 373 h 1098"/>
                  <a:gd name="T30" fmla="*/ 389 w 1442"/>
                  <a:gd name="T31" fmla="*/ 388 h 1098"/>
                  <a:gd name="T32" fmla="*/ 253 w 1442"/>
                  <a:gd name="T33" fmla="*/ 383 h 1098"/>
                  <a:gd name="T34" fmla="*/ 217 w 1442"/>
                  <a:gd name="T35" fmla="*/ 370 h 1098"/>
                  <a:gd name="T36" fmla="*/ 138 w 1442"/>
                  <a:gd name="T37" fmla="*/ 462 h 1098"/>
                  <a:gd name="T38" fmla="*/ 103 w 1442"/>
                  <a:gd name="T39" fmla="*/ 552 h 1098"/>
                  <a:gd name="T40" fmla="*/ 63 w 1442"/>
                  <a:gd name="T41" fmla="*/ 677 h 1098"/>
                  <a:gd name="T42" fmla="*/ 33 w 1442"/>
                  <a:gd name="T43" fmla="*/ 793 h 1098"/>
                  <a:gd name="T44" fmla="*/ 35 w 1442"/>
                  <a:gd name="T45" fmla="*/ 885 h 1098"/>
                  <a:gd name="T46" fmla="*/ 86 w 1442"/>
                  <a:gd name="T47" fmla="*/ 1003 h 1098"/>
                  <a:gd name="T48" fmla="*/ 182 w 1442"/>
                  <a:gd name="T49" fmla="*/ 1098 h 1098"/>
                  <a:gd name="T50" fmla="*/ 211 w 1442"/>
                  <a:gd name="T51" fmla="*/ 1000 h 1098"/>
                  <a:gd name="T52" fmla="*/ 294 w 1442"/>
                  <a:gd name="T53" fmla="*/ 928 h 1098"/>
                  <a:gd name="T54" fmla="*/ 395 w 1442"/>
                  <a:gd name="T55" fmla="*/ 925 h 1098"/>
                  <a:gd name="T56" fmla="*/ 471 w 1442"/>
                  <a:gd name="T57" fmla="*/ 954 h 1098"/>
                  <a:gd name="T58" fmla="*/ 500 w 1442"/>
                  <a:gd name="T59" fmla="*/ 1025 h 1098"/>
                  <a:gd name="T60" fmla="*/ 533 w 1442"/>
                  <a:gd name="T61" fmla="*/ 1057 h 1098"/>
                  <a:gd name="T62" fmla="*/ 620 w 1442"/>
                  <a:gd name="T63" fmla="*/ 1071 h 1098"/>
                  <a:gd name="T64" fmla="*/ 691 w 1442"/>
                  <a:gd name="T65" fmla="*/ 1052 h 1098"/>
                  <a:gd name="T66" fmla="*/ 715 w 1442"/>
                  <a:gd name="T67" fmla="*/ 1049 h 1098"/>
                  <a:gd name="T68" fmla="*/ 827 w 1442"/>
                  <a:gd name="T69" fmla="*/ 985 h 1098"/>
                  <a:gd name="T70" fmla="*/ 884 w 1442"/>
                  <a:gd name="T71" fmla="*/ 970 h 1098"/>
                  <a:gd name="T72" fmla="*/ 1018 w 1442"/>
                  <a:gd name="T73" fmla="*/ 977 h 1098"/>
                  <a:gd name="T74" fmla="*/ 1108 w 1442"/>
                  <a:gd name="T75" fmla="*/ 1046 h 1098"/>
                  <a:gd name="T76" fmla="*/ 1150 w 1442"/>
                  <a:gd name="T77" fmla="*/ 937 h 1098"/>
                  <a:gd name="T78" fmla="*/ 1205 w 1442"/>
                  <a:gd name="T79" fmla="*/ 849 h 1098"/>
                  <a:gd name="T80" fmla="*/ 1296 w 1442"/>
                  <a:gd name="T81" fmla="*/ 916 h 1098"/>
                  <a:gd name="T82" fmla="*/ 1338 w 1442"/>
                  <a:gd name="T83" fmla="*/ 876 h 1098"/>
                  <a:gd name="T84" fmla="*/ 1378 w 1442"/>
                  <a:gd name="T85" fmla="*/ 828 h 1098"/>
                  <a:gd name="T86" fmla="*/ 1412 w 1442"/>
                  <a:gd name="T87" fmla="*/ 794 h 1098"/>
                  <a:gd name="T88" fmla="*/ 1432 w 1442"/>
                  <a:gd name="T89" fmla="*/ 795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442" h="1098">
                    <a:moveTo>
                      <a:pt x="1441" y="738"/>
                    </a:moveTo>
                    <a:cubicBezTo>
                      <a:pt x="1440" y="711"/>
                      <a:pt x="1430" y="699"/>
                      <a:pt x="1417" y="676"/>
                    </a:cubicBezTo>
                    <a:cubicBezTo>
                      <a:pt x="1404" y="656"/>
                      <a:pt x="1379" y="639"/>
                      <a:pt x="1370" y="618"/>
                    </a:cubicBezTo>
                    <a:cubicBezTo>
                      <a:pt x="1362" y="599"/>
                      <a:pt x="1374" y="580"/>
                      <a:pt x="1374" y="559"/>
                    </a:cubicBezTo>
                    <a:cubicBezTo>
                      <a:pt x="1375" y="532"/>
                      <a:pt x="1366" y="522"/>
                      <a:pt x="1355" y="500"/>
                    </a:cubicBezTo>
                    <a:cubicBezTo>
                      <a:pt x="1333" y="458"/>
                      <a:pt x="1369" y="415"/>
                      <a:pt x="1348" y="375"/>
                    </a:cubicBezTo>
                    <a:cubicBezTo>
                      <a:pt x="1340" y="361"/>
                      <a:pt x="1324" y="350"/>
                      <a:pt x="1315" y="337"/>
                    </a:cubicBezTo>
                    <a:cubicBezTo>
                      <a:pt x="1308" y="326"/>
                      <a:pt x="1304" y="313"/>
                      <a:pt x="1297" y="301"/>
                    </a:cubicBezTo>
                    <a:cubicBezTo>
                      <a:pt x="1280" y="272"/>
                      <a:pt x="1267" y="263"/>
                      <a:pt x="1267" y="227"/>
                    </a:cubicBezTo>
                    <a:cubicBezTo>
                      <a:pt x="1267" y="197"/>
                      <a:pt x="1280" y="180"/>
                      <a:pt x="1285" y="153"/>
                    </a:cubicBezTo>
                    <a:cubicBezTo>
                      <a:pt x="1290" y="125"/>
                      <a:pt x="1272" y="95"/>
                      <a:pt x="1254" y="74"/>
                    </a:cubicBezTo>
                    <a:cubicBezTo>
                      <a:pt x="1236" y="54"/>
                      <a:pt x="1213" y="48"/>
                      <a:pt x="1186" y="45"/>
                    </a:cubicBezTo>
                    <a:cubicBezTo>
                      <a:pt x="1164" y="43"/>
                      <a:pt x="1122" y="51"/>
                      <a:pt x="1107" y="36"/>
                    </a:cubicBezTo>
                    <a:cubicBezTo>
                      <a:pt x="1102" y="31"/>
                      <a:pt x="1099" y="27"/>
                      <a:pt x="1097" y="22"/>
                    </a:cubicBezTo>
                    <a:cubicBezTo>
                      <a:pt x="1090" y="24"/>
                      <a:pt x="1084" y="25"/>
                      <a:pt x="1078" y="27"/>
                    </a:cubicBezTo>
                    <a:cubicBezTo>
                      <a:pt x="1058" y="34"/>
                      <a:pt x="1035" y="48"/>
                      <a:pt x="1014" y="43"/>
                    </a:cubicBezTo>
                    <a:cubicBezTo>
                      <a:pt x="992" y="38"/>
                      <a:pt x="988" y="21"/>
                      <a:pt x="966" y="23"/>
                    </a:cubicBezTo>
                    <a:cubicBezTo>
                      <a:pt x="955" y="24"/>
                      <a:pt x="944" y="32"/>
                      <a:pt x="930" y="33"/>
                    </a:cubicBezTo>
                    <a:cubicBezTo>
                      <a:pt x="917" y="34"/>
                      <a:pt x="901" y="35"/>
                      <a:pt x="891" y="29"/>
                    </a:cubicBezTo>
                    <a:cubicBezTo>
                      <a:pt x="877" y="21"/>
                      <a:pt x="877" y="3"/>
                      <a:pt x="858" y="2"/>
                    </a:cubicBezTo>
                    <a:cubicBezTo>
                      <a:pt x="819" y="0"/>
                      <a:pt x="822" y="39"/>
                      <a:pt x="805" y="59"/>
                    </a:cubicBezTo>
                    <a:cubicBezTo>
                      <a:pt x="794" y="72"/>
                      <a:pt x="779" y="76"/>
                      <a:pt x="767" y="89"/>
                    </a:cubicBezTo>
                    <a:cubicBezTo>
                      <a:pt x="757" y="100"/>
                      <a:pt x="754" y="113"/>
                      <a:pt x="747" y="125"/>
                    </a:cubicBezTo>
                    <a:cubicBezTo>
                      <a:pt x="729" y="152"/>
                      <a:pt x="715" y="175"/>
                      <a:pt x="686" y="191"/>
                    </a:cubicBezTo>
                    <a:cubicBezTo>
                      <a:pt x="675" y="197"/>
                      <a:pt x="612" y="221"/>
                      <a:pt x="608" y="232"/>
                    </a:cubicBezTo>
                    <a:cubicBezTo>
                      <a:pt x="597" y="263"/>
                      <a:pt x="669" y="264"/>
                      <a:pt x="674" y="289"/>
                    </a:cubicBezTo>
                    <a:cubicBezTo>
                      <a:pt x="683" y="329"/>
                      <a:pt x="627" y="318"/>
                      <a:pt x="605" y="322"/>
                    </a:cubicBezTo>
                    <a:cubicBezTo>
                      <a:pt x="593" y="324"/>
                      <a:pt x="576" y="331"/>
                      <a:pt x="565" y="337"/>
                    </a:cubicBezTo>
                    <a:cubicBezTo>
                      <a:pt x="552" y="344"/>
                      <a:pt x="545" y="359"/>
                      <a:pt x="531" y="366"/>
                    </a:cubicBezTo>
                    <a:cubicBezTo>
                      <a:pt x="515" y="375"/>
                      <a:pt x="467" y="376"/>
                      <a:pt x="449" y="373"/>
                    </a:cubicBezTo>
                    <a:cubicBezTo>
                      <a:pt x="439" y="371"/>
                      <a:pt x="422" y="355"/>
                      <a:pt x="417" y="355"/>
                    </a:cubicBezTo>
                    <a:cubicBezTo>
                      <a:pt x="397" y="355"/>
                      <a:pt x="399" y="380"/>
                      <a:pt x="389" y="388"/>
                    </a:cubicBezTo>
                    <a:cubicBezTo>
                      <a:pt x="363" y="411"/>
                      <a:pt x="353" y="376"/>
                      <a:pt x="324" y="373"/>
                    </a:cubicBezTo>
                    <a:cubicBezTo>
                      <a:pt x="294" y="369"/>
                      <a:pt x="274" y="394"/>
                      <a:pt x="253" y="383"/>
                    </a:cubicBezTo>
                    <a:cubicBezTo>
                      <a:pt x="247" y="380"/>
                      <a:pt x="251" y="372"/>
                      <a:pt x="238" y="368"/>
                    </a:cubicBezTo>
                    <a:cubicBezTo>
                      <a:pt x="233" y="366"/>
                      <a:pt x="222" y="367"/>
                      <a:pt x="217" y="370"/>
                    </a:cubicBezTo>
                    <a:cubicBezTo>
                      <a:pt x="198" y="379"/>
                      <a:pt x="206" y="390"/>
                      <a:pt x="202" y="406"/>
                    </a:cubicBezTo>
                    <a:cubicBezTo>
                      <a:pt x="192" y="439"/>
                      <a:pt x="169" y="451"/>
                      <a:pt x="138" y="462"/>
                    </a:cubicBezTo>
                    <a:cubicBezTo>
                      <a:pt x="118" y="470"/>
                      <a:pt x="76" y="508"/>
                      <a:pt x="124" y="509"/>
                    </a:cubicBezTo>
                    <a:cubicBezTo>
                      <a:pt x="130" y="529"/>
                      <a:pt x="110" y="537"/>
                      <a:pt x="103" y="552"/>
                    </a:cubicBezTo>
                    <a:cubicBezTo>
                      <a:pt x="95" y="567"/>
                      <a:pt x="93" y="577"/>
                      <a:pt x="94" y="595"/>
                    </a:cubicBezTo>
                    <a:cubicBezTo>
                      <a:pt x="96" y="633"/>
                      <a:pt x="95" y="651"/>
                      <a:pt x="63" y="677"/>
                    </a:cubicBezTo>
                    <a:cubicBezTo>
                      <a:pt x="33" y="701"/>
                      <a:pt x="0" y="696"/>
                      <a:pt x="19" y="739"/>
                    </a:cubicBezTo>
                    <a:cubicBezTo>
                      <a:pt x="24" y="749"/>
                      <a:pt x="33" y="774"/>
                      <a:pt x="33" y="793"/>
                    </a:cubicBezTo>
                    <a:cubicBezTo>
                      <a:pt x="46" y="797"/>
                      <a:pt x="44" y="809"/>
                      <a:pt x="43" y="828"/>
                    </a:cubicBezTo>
                    <a:cubicBezTo>
                      <a:pt x="42" y="847"/>
                      <a:pt x="37" y="865"/>
                      <a:pt x="35" y="885"/>
                    </a:cubicBezTo>
                    <a:cubicBezTo>
                      <a:pt x="31" y="918"/>
                      <a:pt x="48" y="917"/>
                      <a:pt x="69" y="938"/>
                    </a:cubicBezTo>
                    <a:cubicBezTo>
                      <a:pt x="93" y="962"/>
                      <a:pt x="77" y="975"/>
                      <a:pt x="86" y="1003"/>
                    </a:cubicBezTo>
                    <a:cubicBezTo>
                      <a:pt x="92" y="1020"/>
                      <a:pt x="118" y="1049"/>
                      <a:pt x="130" y="1063"/>
                    </a:cubicBezTo>
                    <a:cubicBezTo>
                      <a:pt x="145" y="1080"/>
                      <a:pt x="166" y="1080"/>
                      <a:pt x="182" y="1098"/>
                    </a:cubicBezTo>
                    <a:cubicBezTo>
                      <a:pt x="184" y="1077"/>
                      <a:pt x="198" y="1074"/>
                      <a:pt x="205" y="1055"/>
                    </a:cubicBezTo>
                    <a:cubicBezTo>
                      <a:pt x="211" y="1039"/>
                      <a:pt x="199" y="1015"/>
                      <a:pt x="211" y="1000"/>
                    </a:cubicBezTo>
                    <a:cubicBezTo>
                      <a:pt x="222" y="986"/>
                      <a:pt x="246" y="992"/>
                      <a:pt x="260" y="983"/>
                    </a:cubicBezTo>
                    <a:cubicBezTo>
                      <a:pt x="280" y="969"/>
                      <a:pt x="276" y="944"/>
                      <a:pt x="294" y="928"/>
                    </a:cubicBezTo>
                    <a:cubicBezTo>
                      <a:pt x="311" y="914"/>
                      <a:pt x="324" y="912"/>
                      <a:pt x="345" y="917"/>
                    </a:cubicBezTo>
                    <a:cubicBezTo>
                      <a:pt x="369" y="924"/>
                      <a:pt x="371" y="932"/>
                      <a:pt x="395" y="925"/>
                    </a:cubicBezTo>
                    <a:cubicBezTo>
                      <a:pt x="414" y="919"/>
                      <a:pt x="435" y="911"/>
                      <a:pt x="454" y="917"/>
                    </a:cubicBezTo>
                    <a:cubicBezTo>
                      <a:pt x="480" y="926"/>
                      <a:pt x="474" y="932"/>
                      <a:pt x="471" y="954"/>
                    </a:cubicBezTo>
                    <a:cubicBezTo>
                      <a:pt x="470" y="967"/>
                      <a:pt x="476" y="986"/>
                      <a:pt x="483" y="997"/>
                    </a:cubicBezTo>
                    <a:cubicBezTo>
                      <a:pt x="488" y="1007"/>
                      <a:pt x="495" y="1015"/>
                      <a:pt x="500" y="1025"/>
                    </a:cubicBezTo>
                    <a:cubicBezTo>
                      <a:pt x="502" y="1030"/>
                      <a:pt x="505" y="1043"/>
                      <a:pt x="508" y="1047"/>
                    </a:cubicBezTo>
                    <a:cubicBezTo>
                      <a:pt x="513" y="1052"/>
                      <a:pt x="526" y="1054"/>
                      <a:pt x="533" y="1057"/>
                    </a:cubicBezTo>
                    <a:cubicBezTo>
                      <a:pt x="540" y="1062"/>
                      <a:pt x="547" y="1067"/>
                      <a:pt x="555" y="1071"/>
                    </a:cubicBezTo>
                    <a:cubicBezTo>
                      <a:pt x="575" y="1079"/>
                      <a:pt x="600" y="1072"/>
                      <a:pt x="620" y="1071"/>
                    </a:cubicBezTo>
                    <a:cubicBezTo>
                      <a:pt x="633" y="1070"/>
                      <a:pt x="646" y="1068"/>
                      <a:pt x="658" y="1065"/>
                    </a:cubicBezTo>
                    <a:cubicBezTo>
                      <a:pt x="668" y="1063"/>
                      <a:pt x="683" y="1051"/>
                      <a:pt x="691" y="1052"/>
                    </a:cubicBezTo>
                    <a:cubicBezTo>
                      <a:pt x="693" y="1059"/>
                      <a:pt x="695" y="1076"/>
                      <a:pt x="707" y="1070"/>
                    </a:cubicBezTo>
                    <a:cubicBezTo>
                      <a:pt x="710" y="1069"/>
                      <a:pt x="714" y="1052"/>
                      <a:pt x="715" y="1049"/>
                    </a:cubicBezTo>
                    <a:cubicBezTo>
                      <a:pt x="725" y="1027"/>
                      <a:pt x="735" y="1012"/>
                      <a:pt x="760" y="1010"/>
                    </a:cubicBezTo>
                    <a:cubicBezTo>
                      <a:pt x="785" y="1009"/>
                      <a:pt x="807" y="999"/>
                      <a:pt x="827" y="985"/>
                    </a:cubicBezTo>
                    <a:cubicBezTo>
                      <a:pt x="839" y="976"/>
                      <a:pt x="868" y="948"/>
                      <a:pt x="885" y="955"/>
                    </a:cubicBezTo>
                    <a:cubicBezTo>
                      <a:pt x="884" y="960"/>
                      <a:pt x="883" y="965"/>
                      <a:pt x="884" y="970"/>
                    </a:cubicBezTo>
                    <a:cubicBezTo>
                      <a:pt x="909" y="968"/>
                      <a:pt x="932" y="963"/>
                      <a:pt x="958" y="964"/>
                    </a:cubicBezTo>
                    <a:cubicBezTo>
                      <a:pt x="977" y="965"/>
                      <a:pt x="1002" y="963"/>
                      <a:pt x="1018" y="977"/>
                    </a:cubicBezTo>
                    <a:cubicBezTo>
                      <a:pt x="1034" y="992"/>
                      <a:pt x="1036" y="1016"/>
                      <a:pt x="1049" y="1032"/>
                    </a:cubicBezTo>
                    <a:cubicBezTo>
                      <a:pt x="1062" y="1050"/>
                      <a:pt x="1087" y="1052"/>
                      <a:pt x="1108" y="1046"/>
                    </a:cubicBezTo>
                    <a:cubicBezTo>
                      <a:pt x="1141" y="1037"/>
                      <a:pt x="1161" y="1017"/>
                      <a:pt x="1156" y="983"/>
                    </a:cubicBezTo>
                    <a:cubicBezTo>
                      <a:pt x="1154" y="968"/>
                      <a:pt x="1152" y="952"/>
                      <a:pt x="1150" y="937"/>
                    </a:cubicBezTo>
                    <a:cubicBezTo>
                      <a:pt x="1146" y="918"/>
                      <a:pt x="1139" y="903"/>
                      <a:pt x="1148" y="884"/>
                    </a:cubicBezTo>
                    <a:cubicBezTo>
                      <a:pt x="1156" y="865"/>
                      <a:pt x="1185" y="852"/>
                      <a:pt x="1205" y="849"/>
                    </a:cubicBezTo>
                    <a:cubicBezTo>
                      <a:pt x="1234" y="846"/>
                      <a:pt x="1234" y="865"/>
                      <a:pt x="1241" y="885"/>
                    </a:cubicBezTo>
                    <a:cubicBezTo>
                      <a:pt x="1250" y="910"/>
                      <a:pt x="1271" y="916"/>
                      <a:pt x="1296" y="916"/>
                    </a:cubicBezTo>
                    <a:cubicBezTo>
                      <a:pt x="1307" y="916"/>
                      <a:pt x="1318" y="918"/>
                      <a:pt x="1327" y="910"/>
                    </a:cubicBezTo>
                    <a:cubicBezTo>
                      <a:pt x="1337" y="901"/>
                      <a:pt x="1334" y="887"/>
                      <a:pt x="1338" y="876"/>
                    </a:cubicBezTo>
                    <a:cubicBezTo>
                      <a:pt x="1342" y="864"/>
                      <a:pt x="1349" y="851"/>
                      <a:pt x="1355" y="840"/>
                    </a:cubicBezTo>
                    <a:cubicBezTo>
                      <a:pt x="1362" y="828"/>
                      <a:pt x="1365" y="827"/>
                      <a:pt x="1378" y="828"/>
                    </a:cubicBezTo>
                    <a:cubicBezTo>
                      <a:pt x="1389" y="828"/>
                      <a:pt x="1400" y="829"/>
                      <a:pt x="1405" y="818"/>
                    </a:cubicBezTo>
                    <a:cubicBezTo>
                      <a:pt x="1409" y="808"/>
                      <a:pt x="1401" y="800"/>
                      <a:pt x="1412" y="794"/>
                    </a:cubicBezTo>
                    <a:cubicBezTo>
                      <a:pt x="1418" y="792"/>
                      <a:pt x="1425" y="793"/>
                      <a:pt x="1432" y="796"/>
                    </a:cubicBezTo>
                    <a:cubicBezTo>
                      <a:pt x="1432" y="796"/>
                      <a:pt x="1432" y="795"/>
                      <a:pt x="1432" y="795"/>
                    </a:cubicBezTo>
                    <a:cubicBezTo>
                      <a:pt x="1439" y="776"/>
                      <a:pt x="1442" y="760"/>
                      <a:pt x="1441" y="738"/>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0" name="Freeform 44">
                <a:extLst>
                  <a:ext uri="{FF2B5EF4-FFF2-40B4-BE49-F238E27FC236}">
                    <a16:creationId xmlns:a16="http://schemas.microsoft.com/office/drawing/2014/main" id="{C1CFE0FA-DB78-AACC-17BB-986B55CF379F}"/>
                  </a:ext>
                </a:extLst>
              </p:cNvPr>
              <p:cNvSpPr>
                <a:spLocks/>
              </p:cNvSpPr>
              <p:nvPr/>
            </p:nvSpPr>
            <p:spPr bwMode="auto">
              <a:xfrm>
                <a:off x="3341354" y="8730319"/>
                <a:ext cx="196720" cy="272192"/>
              </a:xfrm>
              <a:custGeom>
                <a:avLst/>
                <a:gdLst>
                  <a:gd name="T0" fmla="*/ 44 w 373"/>
                  <a:gd name="T1" fmla="*/ 464 h 516"/>
                  <a:gd name="T2" fmla="*/ 0 w 373"/>
                  <a:gd name="T3" fmla="*/ 405 h 516"/>
                  <a:gd name="T4" fmla="*/ 40 w 373"/>
                  <a:gd name="T5" fmla="*/ 357 h 516"/>
                  <a:gd name="T6" fmla="*/ 90 w 373"/>
                  <a:gd name="T7" fmla="*/ 280 h 516"/>
                  <a:gd name="T8" fmla="*/ 141 w 373"/>
                  <a:gd name="T9" fmla="*/ 192 h 516"/>
                  <a:gd name="T10" fmla="*/ 207 w 373"/>
                  <a:gd name="T11" fmla="*/ 133 h 516"/>
                  <a:gd name="T12" fmla="*/ 254 w 373"/>
                  <a:gd name="T13" fmla="*/ 87 h 516"/>
                  <a:gd name="T14" fmla="*/ 306 w 373"/>
                  <a:gd name="T15" fmla="*/ 27 h 516"/>
                  <a:gd name="T16" fmla="*/ 362 w 373"/>
                  <a:gd name="T17" fmla="*/ 25 h 516"/>
                  <a:gd name="T18" fmla="*/ 346 w 373"/>
                  <a:gd name="T19" fmla="*/ 71 h 516"/>
                  <a:gd name="T20" fmla="*/ 325 w 373"/>
                  <a:gd name="T21" fmla="*/ 117 h 516"/>
                  <a:gd name="T22" fmla="*/ 293 w 373"/>
                  <a:gd name="T23" fmla="*/ 161 h 516"/>
                  <a:gd name="T24" fmla="*/ 249 w 373"/>
                  <a:gd name="T25" fmla="*/ 223 h 516"/>
                  <a:gd name="T26" fmla="*/ 237 w 373"/>
                  <a:gd name="T27" fmla="*/ 307 h 516"/>
                  <a:gd name="T28" fmla="*/ 256 w 373"/>
                  <a:gd name="T29" fmla="*/ 363 h 516"/>
                  <a:gd name="T30" fmla="*/ 283 w 373"/>
                  <a:gd name="T31" fmla="*/ 428 h 516"/>
                  <a:gd name="T32" fmla="*/ 193 w 373"/>
                  <a:gd name="T33" fmla="*/ 468 h 516"/>
                  <a:gd name="T34" fmla="*/ 107 w 373"/>
                  <a:gd name="T35" fmla="*/ 514 h 516"/>
                  <a:gd name="T36" fmla="*/ 44 w 373"/>
                  <a:gd name="T37" fmla="*/ 464 h 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73" h="516">
                    <a:moveTo>
                      <a:pt x="44" y="464"/>
                    </a:moveTo>
                    <a:cubicBezTo>
                      <a:pt x="23" y="444"/>
                      <a:pt x="0" y="432"/>
                      <a:pt x="0" y="405"/>
                    </a:cubicBezTo>
                    <a:cubicBezTo>
                      <a:pt x="0" y="378"/>
                      <a:pt x="1" y="367"/>
                      <a:pt x="40" y="357"/>
                    </a:cubicBezTo>
                    <a:cubicBezTo>
                      <a:pt x="78" y="347"/>
                      <a:pt x="72" y="299"/>
                      <a:pt x="90" y="280"/>
                    </a:cubicBezTo>
                    <a:cubicBezTo>
                      <a:pt x="107" y="261"/>
                      <a:pt x="126" y="207"/>
                      <a:pt x="141" y="192"/>
                    </a:cubicBezTo>
                    <a:cubicBezTo>
                      <a:pt x="157" y="177"/>
                      <a:pt x="199" y="165"/>
                      <a:pt x="207" y="133"/>
                    </a:cubicBezTo>
                    <a:cubicBezTo>
                      <a:pt x="214" y="100"/>
                      <a:pt x="235" y="98"/>
                      <a:pt x="254" y="87"/>
                    </a:cubicBezTo>
                    <a:cubicBezTo>
                      <a:pt x="274" y="75"/>
                      <a:pt x="299" y="39"/>
                      <a:pt x="306" y="27"/>
                    </a:cubicBezTo>
                    <a:cubicBezTo>
                      <a:pt x="314" y="16"/>
                      <a:pt x="350" y="0"/>
                      <a:pt x="362" y="25"/>
                    </a:cubicBezTo>
                    <a:cubicBezTo>
                      <a:pt x="373" y="50"/>
                      <a:pt x="362" y="54"/>
                      <a:pt x="346" y="71"/>
                    </a:cubicBezTo>
                    <a:cubicBezTo>
                      <a:pt x="331" y="89"/>
                      <a:pt x="329" y="100"/>
                      <a:pt x="325" y="117"/>
                    </a:cubicBezTo>
                    <a:cubicBezTo>
                      <a:pt x="322" y="135"/>
                      <a:pt x="306" y="144"/>
                      <a:pt x="293" y="161"/>
                    </a:cubicBezTo>
                    <a:cubicBezTo>
                      <a:pt x="279" y="179"/>
                      <a:pt x="260" y="192"/>
                      <a:pt x="249" y="223"/>
                    </a:cubicBezTo>
                    <a:cubicBezTo>
                      <a:pt x="237" y="253"/>
                      <a:pt x="237" y="290"/>
                      <a:pt x="237" y="307"/>
                    </a:cubicBezTo>
                    <a:cubicBezTo>
                      <a:pt x="237" y="324"/>
                      <a:pt x="245" y="344"/>
                      <a:pt x="256" y="363"/>
                    </a:cubicBezTo>
                    <a:cubicBezTo>
                      <a:pt x="268" y="382"/>
                      <a:pt x="323" y="407"/>
                      <a:pt x="283" y="428"/>
                    </a:cubicBezTo>
                    <a:cubicBezTo>
                      <a:pt x="243" y="449"/>
                      <a:pt x="220" y="445"/>
                      <a:pt x="193" y="468"/>
                    </a:cubicBezTo>
                    <a:cubicBezTo>
                      <a:pt x="166" y="491"/>
                      <a:pt x="139" y="516"/>
                      <a:pt x="107" y="514"/>
                    </a:cubicBezTo>
                    <a:cubicBezTo>
                      <a:pt x="74" y="512"/>
                      <a:pt x="59" y="480"/>
                      <a:pt x="44" y="464"/>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1" name="Freeform 45">
                <a:extLst>
                  <a:ext uri="{FF2B5EF4-FFF2-40B4-BE49-F238E27FC236}">
                    <a16:creationId xmlns:a16="http://schemas.microsoft.com/office/drawing/2014/main" id="{04194206-F7B1-8F47-D45B-5D4525BF057A}"/>
                  </a:ext>
                </a:extLst>
              </p:cNvPr>
              <p:cNvSpPr>
                <a:spLocks/>
              </p:cNvSpPr>
              <p:nvPr/>
            </p:nvSpPr>
            <p:spPr bwMode="auto">
              <a:xfrm>
                <a:off x="2765933" y="8880142"/>
                <a:ext cx="457300" cy="237359"/>
              </a:xfrm>
              <a:custGeom>
                <a:avLst/>
                <a:gdLst>
                  <a:gd name="T0" fmla="*/ 151 w 867"/>
                  <a:gd name="T1" fmla="*/ 413 h 450"/>
                  <a:gd name="T2" fmla="*/ 235 w 867"/>
                  <a:gd name="T3" fmla="*/ 370 h 450"/>
                  <a:gd name="T4" fmla="*/ 299 w 867"/>
                  <a:gd name="T5" fmla="*/ 332 h 450"/>
                  <a:gd name="T6" fmla="*/ 370 w 867"/>
                  <a:gd name="T7" fmla="*/ 342 h 450"/>
                  <a:gd name="T8" fmla="*/ 397 w 867"/>
                  <a:gd name="T9" fmla="*/ 365 h 450"/>
                  <a:gd name="T10" fmla="*/ 436 w 867"/>
                  <a:gd name="T11" fmla="*/ 367 h 450"/>
                  <a:gd name="T12" fmla="*/ 468 w 867"/>
                  <a:gd name="T13" fmla="*/ 334 h 450"/>
                  <a:gd name="T14" fmla="*/ 508 w 867"/>
                  <a:gd name="T15" fmla="*/ 324 h 450"/>
                  <a:gd name="T16" fmla="*/ 567 w 867"/>
                  <a:gd name="T17" fmla="*/ 278 h 450"/>
                  <a:gd name="T18" fmla="*/ 629 w 867"/>
                  <a:gd name="T19" fmla="*/ 248 h 450"/>
                  <a:gd name="T20" fmla="*/ 789 w 867"/>
                  <a:gd name="T21" fmla="*/ 245 h 450"/>
                  <a:gd name="T22" fmla="*/ 856 w 867"/>
                  <a:gd name="T23" fmla="*/ 248 h 450"/>
                  <a:gd name="T24" fmla="*/ 867 w 867"/>
                  <a:gd name="T25" fmla="*/ 207 h 450"/>
                  <a:gd name="T26" fmla="*/ 846 w 867"/>
                  <a:gd name="T27" fmla="*/ 191 h 450"/>
                  <a:gd name="T28" fmla="*/ 779 w 867"/>
                  <a:gd name="T29" fmla="*/ 150 h 450"/>
                  <a:gd name="T30" fmla="*/ 682 w 867"/>
                  <a:gd name="T31" fmla="*/ 117 h 450"/>
                  <a:gd name="T32" fmla="*/ 687 w 867"/>
                  <a:gd name="T33" fmla="*/ 46 h 450"/>
                  <a:gd name="T34" fmla="*/ 618 w 867"/>
                  <a:gd name="T35" fmla="*/ 56 h 450"/>
                  <a:gd name="T36" fmla="*/ 583 w 867"/>
                  <a:gd name="T37" fmla="*/ 56 h 450"/>
                  <a:gd name="T38" fmla="*/ 516 w 867"/>
                  <a:gd name="T39" fmla="*/ 30 h 450"/>
                  <a:gd name="T40" fmla="*/ 396 w 867"/>
                  <a:gd name="T41" fmla="*/ 15 h 450"/>
                  <a:gd name="T42" fmla="*/ 332 w 867"/>
                  <a:gd name="T43" fmla="*/ 20 h 450"/>
                  <a:gd name="T44" fmla="*/ 255 w 867"/>
                  <a:gd name="T45" fmla="*/ 74 h 450"/>
                  <a:gd name="T46" fmla="*/ 133 w 867"/>
                  <a:gd name="T47" fmla="*/ 168 h 450"/>
                  <a:gd name="T48" fmla="*/ 38 w 867"/>
                  <a:gd name="T49" fmla="*/ 173 h 450"/>
                  <a:gd name="T50" fmla="*/ 59 w 867"/>
                  <a:gd name="T51" fmla="*/ 237 h 450"/>
                  <a:gd name="T52" fmla="*/ 56 w 867"/>
                  <a:gd name="T53" fmla="*/ 398 h 450"/>
                  <a:gd name="T54" fmla="*/ 35 w 867"/>
                  <a:gd name="T55" fmla="*/ 417 h 450"/>
                  <a:gd name="T56" fmla="*/ 76 w 867"/>
                  <a:gd name="T57" fmla="*/ 429 h 450"/>
                  <a:gd name="T58" fmla="*/ 110 w 867"/>
                  <a:gd name="T59" fmla="*/ 450 h 450"/>
                  <a:gd name="T60" fmla="*/ 119 w 867"/>
                  <a:gd name="T61" fmla="*/ 444 h 450"/>
                  <a:gd name="T62" fmla="*/ 151 w 867"/>
                  <a:gd name="T63" fmla="*/ 41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67" h="450">
                    <a:moveTo>
                      <a:pt x="151" y="413"/>
                    </a:moveTo>
                    <a:cubicBezTo>
                      <a:pt x="164" y="387"/>
                      <a:pt x="202" y="367"/>
                      <a:pt x="235" y="370"/>
                    </a:cubicBezTo>
                    <a:cubicBezTo>
                      <a:pt x="243" y="344"/>
                      <a:pt x="276" y="339"/>
                      <a:pt x="299" y="332"/>
                    </a:cubicBezTo>
                    <a:cubicBezTo>
                      <a:pt x="325" y="325"/>
                      <a:pt x="353" y="326"/>
                      <a:pt x="370" y="342"/>
                    </a:cubicBezTo>
                    <a:cubicBezTo>
                      <a:pt x="382" y="354"/>
                      <a:pt x="379" y="359"/>
                      <a:pt x="397" y="365"/>
                    </a:cubicBezTo>
                    <a:cubicBezTo>
                      <a:pt x="406" y="368"/>
                      <a:pt x="427" y="371"/>
                      <a:pt x="436" y="367"/>
                    </a:cubicBezTo>
                    <a:cubicBezTo>
                      <a:pt x="449" y="361"/>
                      <a:pt x="456" y="342"/>
                      <a:pt x="468" y="334"/>
                    </a:cubicBezTo>
                    <a:cubicBezTo>
                      <a:pt x="483" y="325"/>
                      <a:pt x="492" y="326"/>
                      <a:pt x="508" y="324"/>
                    </a:cubicBezTo>
                    <a:cubicBezTo>
                      <a:pt x="545" y="319"/>
                      <a:pt x="553" y="308"/>
                      <a:pt x="567" y="278"/>
                    </a:cubicBezTo>
                    <a:cubicBezTo>
                      <a:pt x="579" y="251"/>
                      <a:pt x="600" y="252"/>
                      <a:pt x="629" y="248"/>
                    </a:cubicBezTo>
                    <a:cubicBezTo>
                      <a:pt x="675" y="241"/>
                      <a:pt x="743" y="236"/>
                      <a:pt x="789" y="245"/>
                    </a:cubicBezTo>
                    <a:cubicBezTo>
                      <a:pt x="815" y="250"/>
                      <a:pt x="837" y="280"/>
                      <a:pt x="856" y="248"/>
                    </a:cubicBezTo>
                    <a:cubicBezTo>
                      <a:pt x="864" y="234"/>
                      <a:pt x="864" y="219"/>
                      <a:pt x="867" y="207"/>
                    </a:cubicBezTo>
                    <a:cubicBezTo>
                      <a:pt x="860" y="204"/>
                      <a:pt x="853" y="199"/>
                      <a:pt x="846" y="191"/>
                    </a:cubicBezTo>
                    <a:cubicBezTo>
                      <a:pt x="818" y="158"/>
                      <a:pt x="800" y="158"/>
                      <a:pt x="779" y="150"/>
                    </a:cubicBezTo>
                    <a:cubicBezTo>
                      <a:pt x="759" y="143"/>
                      <a:pt x="710" y="130"/>
                      <a:pt x="682" y="117"/>
                    </a:cubicBezTo>
                    <a:cubicBezTo>
                      <a:pt x="654" y="104"/>
                      <a:pt x="695" y="66"/>
                      <a:pt x="687" y="46"/>
                    </a:cubicBezTo>
                    <a:cubicBezTo>
                      <a:pt x="680" y="25"/>
                      <a:pt x="631" y="38"/>
                      <a:pt x="618" y="56"/>
                    </a:cubicBezTo>
                    <a:cubicBezTo>
                      <a:pt x="606" y="74"/>
                      <a:pt x="593" y="107"/>
                      <a:pt x="583" y="56"/>
                    </a:cubicBezTo>
                    <a:cubicBezTo>
                      <a:pt x="572" y="5"/>
                      <a:pt x="547" y="15"/>
                      <a:pt x="516" y="30"/>
                    </a:cubicBezTo>
                    <a:cubicBezTo>
                      <a:pt x="485" y="46"/>
                      <a:pt x="422" y="28"/>
                      <a:pt x="396" y="15"/>
                    </a:cubicBezTo>
                    <a:cubicBezTo>
                      <a:pt x="370" y="2"/>
                      <a:pt x="342" y="0"/>
                      <a:pt x="332" y="20"/>
                    </a:cubicBezTo>
                    <a:cubicBezTo>
                      <a:pt x="322" y="40"/>
                      <a:pt x="286" y="58"/>
                      <a:pt x="255" y="74"/>
                    </a:cubicBezTo>
                    <a:cubicBezTo>
                      <a:pt x="225" y="89"/>
                      <a:pt x="158" y="153"/>
                      <a:pt x="133" y="168"/>
                    </a:cubicBezTo>
                    <a:cubicBezTo>
                      <a:pt x="107" y="183"/>
                      <a:pt x="77" y="181"/>
                      <a:pt x="38" y="173"/>
                    </a:cubicBezTo>
                    <a:cubicBezTo>
                      <a:pt x="0" y="166"/>
                      <a:pt x="54" y="204"/>
                      <a:pt x="59" y="237"/>
                    </a:cubicBezTo>
                    <a:cubicBezTo>
                      <a:pt x="64" y="270"/>
                      <a:pt x="61" y="380"/>
                      <a:pt x="56" y="398"/>
                    </a:cubicBezTo>
                    <a:cubicBezTo>
                      <a:pt x="54" y="406"/>
                      <a:pt x="46" y="411"/>
                      <a:pt x="35" y="417"/>
                    </a:cubicBezTo>
                    <a:cubicBezTo>
                      <a:pt x="49" y="419"/>
                      <a:pt x="62" y="422"/>
                      <a:pt x="76" y="429"/>
                    </a:cubicBezTo>
                    <a:cubicBezTo>
                      <a:pt x="87" y="434"/>
                      <a:pt x="102" y="439"/>
                      <a:pt x="110" y="450"/>
                    </a:cubicBezTo>
                    <a:cubicBezTo>
                      <a:pt x="114" y="448"/>
                      <a:pt x="117" y="445"/>
                      <a:pt x="119" y="444"/>
                    </a:cubicBezTo>
                    <a:cubicBezTo>
                      <a:pt x="139" y="434"/>
                      <a:pt x="141" y="433"/>
                      <a:pt x="151" y="413"/>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2" name="Freeform 46">
                <a:extLst>
                  <a:ext uri="{FF2B5EF4-FFF2-40B4-BE49-F238E27FC236}">
                    <a16:creationId xmlns:a16="http://schemas.microsoft.com/office/drawing/2014/main" id="{EBF061A1-3936-5C6B-DACA-1F406A1BCB13}"/>
                  </a:ext>
                </a:extLst>
              </p:cNvPr>
              <p:cNvSpPr>
                <a:spLocks/>
              </p:cNvSpPr>
              <p:nvPr/>
            </p:nvSpPr>
            <p:spPr bwMode="auto">
              <a:xfrm>
                <a:off x="2806571" y="8982409"/>
                <a:ext cx="573858" cy="439884"/>
              </a:xfrm>
              <a:custGeom>
                <a:avLst/>
                <a:gdLst>
                  <a:gd name="T0" fmla="*/ 1055 w 1088"/>
                  <a:gd name="T1" fmla="*/ 455 h 834"/>
                  <a:gd name="T2" fmla="*/ 1035 w 1088"/>
                  <a:gd name="T3" fmla="*/ 396 h 834"/>
                  <a:gd name="T4" fmla="*/ 1063 w 1088"/>
                  <a:gd name="T5" fmla="*/ 357 h 834"/>
                  <a:gd name="T6" fmla="*/ 1017 w 1088"/>
                  <a:gd name="T7" fmla="*/ 291 h 834"/>
                  <a:gd name="T8" fmla="*/ 953 w 1088"/>
                  <a:gd name="T9" fmla="*/ 283 h 834"/>
                  <a:gd name="T10" fmla="*/ 966 w 1088"/>
                  <a:gd name="T11" fmla="*/ 94 h 834"/>
                  <a:gd name="T12" fmla="*/ 958 w 1088"/>
                  <a:gd name="T13" fmla="*/ 23 h 834"/>
                  <a:gd name="T14" fmla="*/ 863 w 1088"/>
                  <a:gd name="T15" fmla="*/ 5 h 834"/>
                  <a:gd name="T16" fmla="*/ 790 w 1088"/>
                  <a:gd name="T17" fmla="*/ 13 h 834"/>
                  <a:gd name="T18" fmla="*/ 779 w 1088"/>
                  <a:gd name="T19" fmla="*/ 54 h 834"/>
                  <a:gd name="T20" fmla="*/ 712 w 1088"/>
                  <a:gd name="T21" fmla="*/ 51 h 834"/>
                  <a:gd name="T22" fmla="*/ 552 w 1088"/>
                  <a:gd name="T23" fmla="*/ 54 h 834"/>
                  <a:gd name="T24" fmla="*/ 490 w 1088"/>
                  <a:gd name="T25" fmla="*/ 84 h 834"/>
                  <a:gd name="T26" fmla="*/ 431 w 1088"/>
                  <a:gd name="T27" fmla="*/ 130 h 834"/>
                  <a:gd name="T28" fmla="*/ 391 w 1088"/>
                  <a:gd name="T29" fmla="*/ 140 h 834"/>
                  <a:gd name="T30" fmla="*/ 359 w 1088"/>
                  <a:gd name="T31" fmla="*/ 173 h 834"/>
                  <a:gd name="T32" fmla="*/ 320 w 1088"/>
                  <a:gd name="T33" fmla="*/ 171 h 834"/>
                  <a:gd name="T34" fmla="*/ 293 w 1088"/>
                  <a:gd name="T35" fmla="*/ 148 h 834"/>
                  <a:gd name="T36" fmla="*/ 222 w 1088"/>
                  <a:gd name="T37" fmla="*/ 138 h 834"/>
                  <a:gd name="T38" fmla="*/ 158 w 1088"/>
                  <a:gd name="T39" fmla="*/ 176 h 834"/>
                  <a:gd name="T40" fmla="*/ 74 w 1088"/>
                  <a:gd name="T41" fmla="*/ 219 h 834"/>
                  <a:gd name="T42" fmla="*/ 42 w 1088"/>
                  <a:gd name="T43" fmla="*/ 250 h 834"/>
                  <a:gd name="T44" fmla="*/ 33 w 1088"/>
                  <a:gd name="T45" fmla="*/ 256 h 834"/>
                  <a:gd name="T46" fmla="*/ 35 w 1088"/>
                  <a:gd name="T47" fmla="*/ 258 h 834"/>
                  <a:gd name="T48" fmla="*/ 30 w 1088"/>
                  <a:gd name="T49" fmla="*/ 296 h 834"/>
                  <a:gd name="T50" fmla="*/ 25 w 1088"/>
                  <a:gd name="T51" fmla="*/ 370 h 834"/>
                  <a:gd name="T52" fmla="*/ 25 w 1088"/>
                  <a:gd name="T53" fmla="*/ 441 h 834"/>
                  <a:gd name="T54" fmla="*/ 102 w 1088"/>
                  <a:gd name="T55" fmla="*/ 460 h 834"/>
                  <a:gd name="T56" fmla="*/ 151 w 1088"/>
                  <a:gd name="T57" fmla="*/ 475 h 834"/>
                  <a:gd name="T58" fmla="*/ 193 w 1088"/>
                  <a:gd name="T59" fmla="*/ 475 h 834"/>
                  <a:gd name="T60" fmla="*/ 219 w 1088"/>
                  <a:gd name="T61" fmla="*/ 505 h 834"/>
                  <a:gd name="T62" fmla="*/ 261 w 1088"/>
                  <a:gd name="T63" fmla="*/ 513 h 834"/>
                  <a:gd name="T64" fmla="*/ 312 w 1088"/>
                  <a:gd name="T65" fmla="*/ 472 h 834"/>
                  <a:gd name="T66" fmla="*/ 388 w 1088"/>
                  <a:gd name="T67" fmla="*/ 500 h 834"/>
                  <a:gd name="T68" fmla="*/ 391 w 1088"/>
                  <a:gd name="T69" fmla="*/ 536 h 834"/>
                  <a:gd name="T70" fmla="*/ 409 w 1088"/>
                  <a:gd name="T71" fmla="*/ 575 h 834"/>
                  <a:gd name="T72" fmla="*/ 424 w 1088"/>
                  <a:gd name="T73" fmla="*/ 639 h 834"/>
                  <a:gd name="T74" fmla="*/ 505 w 1088"/>
                  <a:gd name="T75" fmla="*/ 652 h 834"/>
                  <a:gd name="T76" fmla="*/ 529 w 1088"/>
                  <a:gd name="T77" fmla="*/ 682 h 834"/>
                  <a:gd name="T78" fmla="*/ 511 w 1088"/>
                  <a:gd name="T79" fmla="*/ 711 h 834"/>
                  <a:gd name="T80" fmla="*/ 529 w 1088"/>
                  <a:gd name="T81" fmla="*/ 779 h 834"/>
                  <a:gd name="T82" fmla="*/ 559 w 1088"/>
                  <a:gd name="T83" fmla="*/ 808 h 834"/>
                  <a:gd name="T84" fmla="*/ 600 w 1088"/>
                  <a:gd name="T85" fmla="*/ 810 h 834"/>
                  <a:gd name="T86" fmla="*/ 642 w 1088"/>
                  <a:gd name="T87" fmla="*/ 834 h 834"/>
                  <a:gd name="T88" fmla="*/ 677 w 1088"/>
                  <a:gd name="T89" fmla="*/ 792 h 834"/>
                  <a:gd name="T90" fmla="*/ 764 w 1088"/>
                  <a:gd name="T91" fmla="*/ 690 h 834"/>
                  <a:gd name="T92" fmla="*/ 891 w 1088"/>
                  <a:gd name="T93" fmla="*/ 605 h 834"/>
                  <a:gd name="T94" fmla="*/ 1035 w 1088"/>
                  <a:gd name="T95" fmla="*/ 503 h 834"/>
                  <a:gd name="T96" fmla="*/ 1055 w 1088"/>
                  <a:gd name="T97" fmla="*/ 455 h 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88" h="834">
                    <a:moveTo>
                      <a:pt x="1055" y="455"/>
                    </a:moveTo>
                    <a:cubicBezTo>
                      <a:pt x="1027" y="452"/>
                      <a:pt x="1014" y="416"/>
                      <a:pt x="1035" y="396"/>
                    </a:cubicBezTo>
                    <a:cubicBezTo>
                      <a:pt x="1055" y="375"/>
                      <a:pt x="1088" y="373"/>
                      <a:pt x="1063" y="357"/>
                    </a:cubicBezTo>
                    <a:cubicBezTo>
                      <a:pt x="1037" y="342"/>
                      <a:pt x="1035" y="314"/>
                      <a:pt x="1017" y="291"/>
                    </a:cubicBezTo>
                    <a:cubicBezTo>
                      <a:pt x="999" y="268"/>
                      <a:pt x="978" y="288"/>
                      <a:pt x="953" y="283"/>
                    </a:cubicBezTo>
                    <a:cubicBezTo>
                      <a:pt x="927" y="278"/>
                      <a:pt x="950" y="140"/>
                      <a:pt x="966" y="94"/>
                    </a:cubicBezTo>
                    <a:cubicBezTo>
                      <a:pt x="981" y="48"/>
                      <a:pt x="983" y="41"/>
                      <a:pt x="958" y="23"/>
                    </a:cubicBezTo>
                    <a:cubicBezTo>
                      <a:pt x="932" y="5"/>
                      <a:pt x="902" y="0"/>
                      <a:pt x="863" y="5"/>
                    </a:cubicBezTo>
                    <a:cubicBezTo>
                      <a:pt x="834" y="9"/>
                      <a:pt x="811" y="21"/>
                      <a:pt x="790" y="13"/>
                    </a:cubicBezTo>
                    <a:cubicBezTo>
                      <a:pt x="787" y="25"/>
                      <a:pt x="787" y="40"/>
                      <a:pt x="779" y="54"/>
                    </a:cubicBezTo>
                    <a:cubicBezTo>
                      <a:pt x="760" y="86"/>
                      <a:pt x="738" y="56"/>
                      <a:pt x="712" y="51"/>
                    </a:cubicBezTo>
                    <a:cubicBezTo>
                      <a:pt x="666" y="42"/>
                      <a:pt x="598" y="47"/>
                      <a:pt x="552" y="54"/>
                    </a:cubicBezTo>
                    <a:cubicBezTo>
                      <a:pt x="523" y="58"/>
                      <a:pt x="502" y="57"/>
                      <a:pt x="490" y="84"/>
                    </a:cubicBezTo>
                    <a:cubicBezTo>
                      <a:pt x="476" y="114"/>
                      <a:pt x="468" y="125"/>
                      <a:pt x="431" y="130"/>
                    </a:cubicBezTo>
                    <a:cubicBezTo>
                      <a:pt x="415" y="132"/>
                      <a:pt x="406" y="131"/>
                      <a:pt x="391" y="140"/>
                    </a:cubicBezTo>
                    <a:cubicBezTo>
                      <a:pt x="379" y="148"/>
                      <a:pt x="372" y="167"/>
                      <a:pt x="359" y="173"/>
                    </a:cubicBezTo>
                    <a:cubicBezTo>
                      <a:pt x="350" y="177"/>
                      <a:pt x="329" y="174"/>
                      <a:pt x="320" y="171"/>
                    </a:cubicBezTo>
                    <a:cubicBezTo>
                      <a:pt x="302" y="165"/>
                      <a:pt x="305" y="160"/>
                      <a:pt x="293" y="148"/>
                    </a:cubicBezTo>
                    <a:cubicBezTo>
                      <a:pt x="276" y="132"/>
                      <a:pt x="248" y="131"/>
                      <a:pt x="222" y="138"/>
                    </a:cubicBezTo>
                    <a:cubicBezTo>
                      <a:pt x="199" y="145"/>
                      <a:pt x="166" y="150"/>
                      <a:pt x="158" y="176"/>
                    </a:cubicBezTo>
                    <a:cubicBezTo>
                      <a:pt x="125" y="173"/>
                      <a:pt x="87" y="193"/>
                      <a:pt x="74" y="219"/>
                    </a:cubicBezTo>
                    <a:cubicBezTo>
                      <a:pt x="64" y="239"/>
                      <a:pt x="62" y="240"/>
                      <a:pt x="42" y="250"/>
                    </a:cubicBezTo>
                    <a:cubicBezTo>
                      <a:pt x="40" y="251"/>
                      <a:pt x="37" y="254"/>
                      <a:pt x="33" y="256"/>
                    </a:cubicBezTo>
                    <a:cubicBezTo>
                      <a:pt x="34" y="257"/>
                      <a:pt x="35" y="257"/>
                      <a:pt x="35" y="258"/>
                    </a:cubicBezTo>
                    <a:cubicBezTo>
                      <a:pt x="47" y="277"/>
                      <a:pt x="37" y="281"/>
                      <a:pt x="30" y="296"/>
                    </a:cubicBezTo>
                    <a:cubicBezTo>
                      <a:pt x="18" y="324"/>
                      <a:pt x="24" y="341"/>
                      <a:pt x="25" y="370"/>
                    </a:cubicBezTo>
                    <a:cubicBezTo>
                      <a:pt x="26" y="402"/>
                      <a:pt x="0" y="416"/>
                      <a:pt x="25" y="441"/>
                    </a:cubicBezTo>
                    <a:cubicBezTo>
                      <a:pt x="48" y="464"/>
                      <a:pt x="74" y="455"/>
                      <a:pt x="102" y="460"/>
                    </a:cubicBezTo>
                    <a:cubicBezTo>
                      <a:pt x="121" y="463"/>
                      <a:pt x="131" y="475"/>
                      <a:pt x="151" y="475"/>
                    </a:cubicBezTo>
                    <a:cubicBezTo>
                      <a:pt x="171" y="475"/>
                      <a:pt x="174" y="464"/>
                      <a:pt x="193" y="475"/>
                    </a:cubicBezTo>
                    <a:cubicBezTo>
                      <a:pt x="205" y="482"/>
                      <a:pt x="208" y="499"/>
                      <a:pt x="219" y="505"/>
                    </a:cubicBezTo>
                    <a:cubicBezTo>
                      <a:pt x="229" y="511"/>
                      <a:pt x="250" y="512"/>
                      <a:pt x="261" y="513"/>
                    </a:cubicBezTo>
                    <a:cubicBezTo>
                      <a:pt x="307" y="518"/>
                      <a:pt x="283" y="485"/>
                      <a:pt x="312" y="472"/>
                    </a:cubicBezTo>
                    <a:cubicBezTo>
                      <a:pt x="330" y="464"/>
                      <a:pt x="380" y="486"/>
                      <a:pt x="388" y="500"/>
                    </a:cubicBezTo>
                    <a:cubicBezTo>
                      <a:pt x="393" y="508"/>
                      <a:pt x="388" y="526"/>
                      <a:pt x="391" y="536"/>
                    </a:cubicBezTo>
                    <a:cubicBezTo>
                      <a:pt x="396" y="550"/>
                      <a:pt x="406" y="559"/>
                      <a:pt x="409" y="575"/>
                    </a:cubicBezTo>
                    <a:cubicBezTo>
                      <a:pt x="414" y="603"/>
                      <a:pt x="397" y="624"/>
                      <a:pt x="424" y="639"/>
                    </a:cubicBezTo>
                    <a:cubicBezTo>
                      <a:pt x="447" y="651"/>
                      <a:pt x="480" y="639"/>
                      <a:pt x="505" y="652"/>
                    </a:cubicBezTo>
                    <a:cubicBezTo>
                      <a:pt x="519" y="660"/>
                      <a:pt x="527" y="666"/>
                      <a:pt x="529" y="682"/>
                    </a:cubicBezTo>
                    <a:cubicBezTo>
                      <a:pt x="531" y="705"/>
                      <a:pt x="522" y="698"/>
                      <a:pt x="511" y="711"/>
                    </a:cubicBezTo>
                    <a:cubicBezTo>
                      <a:pt x="484" y="742"/>
                      <a:pt x="508" y="752"/>
                      <a:pt x="529" y="779"/>
                    </a:cubicBezTo>
                    <a:cubicBezTo>
                      <a:pt x="541" y="796"/>
                      <a:pt x="539" y="802"/>
                      <a:pt x="559" y="808"/>
                    </a:cubicBezTo>
                    <a:cubicBezTo>
                      <a:pt x="573" y="812"/>
                      <a:pt x="586" y="808"/>
                      <a:pt x="600" y="810"/>
                    </a:cubicBezTo>
                    <a:cubicBezTo>
                      <a:pt x="618" y="812"/>
                      <a:pt x="631" y="822"/>
                      <a:pt x="642" y="834"/>
                    </a:cubicBezTo>
                    <a:cubicBezTo>
                      <a:pt x="655" y="818"/>
                      <a:pt x="667" y="802"/>
                      <a:pt x="677" y="792"/>
                    </a:cubicBezTo>
                    <a:cubicBezTo>
                      <a:pt x="700" y="766"/>
                      <a:pt x="728" y="723"/>
                      <a:pt x="764" y="690"/>
                    </a:cubicBezTo>
                    <a:cubicBezTo>
                      <a:pt x="799" y="656"/>
                      <a:pt x="856" y="636"/>
                      <a:pt x="891" y="605"/>
                    </a:cubicBezTo>
                    <a:cubicBezTo>
                      <a:pt x="927" y="575"/>
                      <a:pt x="986" y="529"/>
                      <a:pt x="1035" y="503"/>
                    </a:cubicBezTo>
                    <a:cubicBezTo>
                      <a:pt x="1082" y="478"/>
                      <a:pt x="1083" y="457"/>
                      <a:pt x="1055" y="455"/>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3" name="Freeform 47">
                <a:extLst>
                  <a:ext uri="{FF2B5EF4-FFF2-40B4-BE49-F238E27FC236}">
                    <a16:creationId xmlns:a16="http://schemas.microsoft.com/office/drawing/2014/main" id="{F085EBD0-2881-5194-8F48-FFFB6544E5C8}"/>
                  </a:ext>
                </a:extLst>
              </p:cNvPr>
              <p:cNvSpPr>
                <a:spLocks/>
              </p:cNvSpPr>
              <p:nvPr/>
            </p:nvSpPr>
            <p:spPr bwMode="auto">
              <a:xfrm>
                <a:off x="1981512" y="9040467"/>
                <a:ext cx="849843" cy="777497"/>
              </a:xfrm>
              <a:custGeom>
                <a:avLst/>
                <a:gdLst>
                  <a:gd name="T0" fmla="*/ 566 w 1611"/>
                  <a:gd name="T1" fmla="*/ 1295 h 1474"/>
                  <a:gd name="T2" fmla="*/ 533 w 1611"/>
                  <a:gd name="T3" fmla="*/ 1205 h 1474"/>
                  <a:gd name="T4" fmla="*/ 577 w 1611"/>
                  <a:gd name="T5" fmla="*/ 1183 h 1474"/>
                  <a:gd name="T6" fmla="*/ 663 w 1611"/>
                  <a:gd name="T7" fmla="*/ 1123 h 1474"/>
                  <a:gd name="T8" fmla="*/ 719 w 1611"/>
                  <a:gd name="T9" fmla="*/ 1029 h 1474"/>
                  <a:gd name="T10" fmla="*/ 757 w 1611"/>
                  <a:gd name="T11" fmla="*/ 919 h 1474"/>
                  <a:gd name="T12" fmla="*/ 724 w 1611"/>
                  <a:gd name="T13" fmla="*/ 796 h 1474"/>
                  <a:gd name="T14" fmla="*/ 916 w 1611"/>
                  <a:gd name="T15" fmla="*/ 783 h 1474"/>
                  <a:gd name="T16" fmla="*/ 968 w 1611"/>
                  <a:gd name="T17" fmla="*/ 708 h 1474"/>
                  <a:gd name="T18" fmla="*/ 967 w 1611"/>
                  <a:gd name="T19" fmla="*/ 643 h 1474"/>
                  <a:gd name="T20" fmla="*/ 1000 w 1611"/>
                  <a:gd name="T21" fmla="*/ 578 h 1474"/>
                  <a:gd name="T22" fmla="*/ 1051 w 1611"/>
                  <a:gd name="T23" fmla="*/ 507 h 1474"/>
                  <a:gd name="T24" fmla="*/ 1159 w 1611"/>
                  <a:gd name="T25" fmla="*/ 403 h 1474"/>
                  <a:gd name="T26" fmla="*/ 1225 w 1611"/>
                  <a:gd name="T27" fmla="*/ 378 h 1474"/>
                  <a:gd name="T28" fmla="*/ 1314 w 1611"/>
                  <a:gd name="T29" fmla="*/ 361 h 1474"/>
                  <a:gd name="T30" fmla="*/ 1378 w 1611"/>
                  <a:gd name="T31" fmla="*/ 350 h 1474"/>
                  <a:gd name="T32" fmla="*/ 1483 w 1611"/>
                  <a:gd name="T33" fmla="*/ 306 h 1474"/>
                  <a:gd name="T34" fmla="*/ 1582 w 1611"/>
                  <a:gd name="T35" fmla="*/ 293 h 1474"/>
                  <a:gd name="T36" fmla="*/ 1594 w 1611"/>
                  <a:gd name="T37" fmla="*/ 186 h 1474"/>
                  <a:gd name="T38" fmla="*/ 1563 w 1611"/>
                  <a:gd name="T39" fmla="*/ 125 h 1474"/>
                  <a:gd name="T40" fmla="*/ 1464 w 1611"/>
                  <a:gd name="T41" fmla="*/ 161 h 1474"/>
                  <a:gd name="T42" fmla="*/ 1121 w 1611"/>
                  <a:gd name="T43" fmla="*/ 217 h 1474"/>
                  <a:gd name="T44" fmla="*/ 909 w 1611"/>
                  <a:gd name="T45" fmla="*/ 71 h 1474"/>
                  <a:gd name="T46" fmla="*/ 817 w 1611"/>
                  <a:gd name="T47" fmla="*/ 71 h 1474"/>
                  <a:gd name="T48" fmla="*/ 627 w 1611"/>
                  <a:gd name="T49" fmla="*/ 285 h 1474"/>
                  <a:gd name="T50" fmla="*/ 493 w 1611"/>
                  <a:gd name="T51" fmla="*/ 575 h 1474"/>
                  <a:gd name="T52" fmla="*/ 223 w 1611"/>
                  <a:gd name="T53" fmla="*/ 765 h 1474"/>
                  <a:gd name="T54" fmla="*/ 145 w 1611"/>
                  <a:gd name="T55" fmla="*/ 843 h 1474"/>
                  <a:gd name="T56" fmla="*/ 306 w 1611"/>
                  <a:gd name="T57" fmla="*/ 858 h 1474"/>
                  <a:gd name="T58" fmla="*/ 291 w 1611"/>
                  <a:gd name="T59" fmla="*/ 968 h 1474"/>
                  <a:gd name="T60" fmla="*/ 414 w 1611"/>
                  <a:gd name="T61" fmla="*/ 989 h 1474"/>
                  <a:gd name="T62" fmla="*/ 393 w 1611"/>
                  <a:gd name="T63" fmla="*/ 1157 h 1474"/>
                  <a:gd name="T64" fmla="*/ 467 w 1611"/>
                  <a:gd name="T65" fmla="*/ 1446 h 1474"/>
                  <a:gd name="T66" fmla="*/ 544 w 1611"/>
                  <a:gd name="T67" fmla="*/ 1461 h 1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11" h="1474">
                    <a:moveTo>
                      <a:pt x="585" y="1410"/>
                    </a:moveTo>
                    <a:cubicBezTo>
                      <a:pt x="596" y="1370"/>
                      <a:pt x="572" y="1333"/>
                      <a:pt x="566" y="1295"/>
                    </a:cubicBezTo>
                    <a:cubicBezTo>
                      <a:pt x="564" y="1281"/>
                      <a:pt x="571" y="1250"/>
                      <a:pt x="565" y="1238"/>
                    </a:cubicBezTo>
                    <a:cubicBezTo>
                      <a:pt x="556" y="1223"/>
                      <a:pt x="540" y="1222"/>
                      <a:pt x="533" y="1205"/>
                    </a:cubicBezTo>
                    <a:cubicBezTo>
                      <a:pt x="529" y="1194"/>
                      <a:pt x="515" y="1161"/>
                      <a:pt x="523" y="1151"/>
                    </a:cubicBezTo>
                    <a:cubicBezTo>
                      <a:pt x="540" y="1128"/>
                      <a:pt x="565" y="1176"/>
                      <a:pt x="577" y="1183"/>
                    </a:cubicBezTo>
                    <a:cubicBezTo>
                      <a:pt x="603" y="1201"/>
                      <a:pt x="607" y="1188"/>
                      <a:pt x="620" y="1168"/>
                    </a:cubicBezTo>
                    <a:cubicBezTo>
                      <a:pt x="632" y="1150"/>
                      <a:pt x="646" y="1134"/>
                      <a:pt x="663" y="1123"/>
                    </a:cubicBezTo>
                    <a:cubicBezTo>
                      <a:pt x="687" y="1106"/>
                      <a:pt x="682" y="1095"/>
                      <a:pt x="682" y="1068"/>
                    </a:cubicBezTo>
                    <a:cubicBezTo>
                      <a:pt x="682" y="1043"/>
                      <a:pt x="697" y="1037"/>
                      <a:pt x="719" y="1029"/>
                    </a:cubicBezTo>
                    <a:cubicBezTo>
                      <a:pt x="756" y="1014"/>
                      <a:pt x="817" y="1011"/>
                      <a:pt x="807" y="955"/>
                    </a:cubicBezTo>
                    <a:cubicBezTo>
                      <a:pt x="801" y="927"/>
                      <a:pt x="775" y="937"/>
                      <a:pt x="757" y="919"/>
                    </a:cubicBezTo>
                    <a:cubicBezTo>
                      <a:pt x="739" y="902"/>
                      <a:pt x="743" y="874"/>
                      <a:pt x="730" y="853"/>
                    </a:cubicBezTo>
                    <a:cubicBezTo>
                      <a:pt x="720" y="837"/>
                      <a:pt x="702" y="811"/>
                      <a:pt x="724" y="796"/>
                    </a:cubicBezTo>
                    <a:cubicBezTo>
                      <a:pt x="739" y="786"/>
                      <a:pt x="764" y="795"/>
                      <a:pt x="780" y="797"/>
                    </a:cubicBezTo>
                    <a:cubicBezTo>
                      <a:pt x="816" y="802"/>
                      <a:pt x="890" y="818"/>
                      <a:pt x="916" y="783"/>
                    </a:cubicBezTo>
                    <a:cubicBezTo>
                      <a:pt x="926" y="769"/>
                      <a:pt x="937" y="757"/>
                      <a:pt x="948" y="745"/>
                    </a:cubicBezTo>
                    <a:cubicBezTo>
                      <a:pt x="957" y="735"/>
                      <a:pt x="969" y="723"/>
                      <a:pt x="968" y="708"/>
                    </a:cubicBezTo>
                    <a:cubicBezTo>
                      <a:pt x="966" y="693"/>
                      <a:pt x="953" y="688"/>
                      <a:pt x="949" y="673"/>
                    </a:cubicBezTo>
                    <a:cubicBezTo>
                      <a:pt x="943" y="654"/>
                      <a:pt x="953" y="652"/>
                      <a:pt x="967" y="643"/>
                    </a:cubicBezTo>
                    <a:cubicBezTo>
                      <a:pt x="984" y="633"/>
                      <a:pt x="983" y="632"/>
                      <a:pt x="978" y="614"/>
                    </a:cubicBezTo>
                    <a:cubicBezTo>
                      <a:pt x="971" y="583"/>
                      <a:pt x="973" y="587"/>
                      <a:pt x="1000" y="578"/>
                    </a:cubicBezTo>
                    <a:cubicBezTo>
                      <a:pt x="1017" y="572"/>
                      <a:pt x="1019" y="557"/>
                      <a:pt x="1025" y="541"/>
                    </a:cubicBezTo>
                    <a:cubicBezTo>
                      <a:pt x="1031" y="523"/>
                      <a:pt x="1038" y="520"/>
                      <a:pt x="1051" y="507"/>
                    </a:cubicBezTo>
                    <a:cubicBezTo>
                      <a:pt x="1072" y="485"/>
                      <a:pt x="1070" y="424"/>
                      <a:pt x="1104" y="413"/>
                    </a:cubicBezTo>
                    <a:cubicBezTo>
                      <a:pt x="1128" y="405"/>
                      <a:pt x="1143" y="430"/>
                      <a:pt x="1159" y="403"/>
                    </a:cubicBezTo>
                    <a:cubicBezTo>
                      <a:pt x="1169" y="386"/>
                      <a:pt x="1168" y="363"/>
                      <a:pt x="1197" y="369"/>
                    </a:cubicBezTo>
                    <a:cubicBezTo>
                      <a:pt x="1208" y="371"/>
                      <a:pt x="1213" y="377"/>
                      <a:pt x="1225" y="378"/>
                    </a:cubicBezTo>
                    <a:cubicBezTo>
                      <a:pt x="1240" y="380"/>
                      <a:pt x="1246" y="374"/>
                      <a:pt x="1256" y="367"/>
                    </a:cubicBezTo>
                    <a:cubicBezTo>
                      <a:pt x="1281" y="350"/>
                      <a:pt x="1289" y="368"/>
                      <a:pt x="1314" y="361"/>
                    </a:cubicBezTo>
                    <a:cubicBezTo>
                      <a:pt x="1325" y="359"/>
                      <a:pt x="1330" y="352"/>
                      <a:pt x="1342" y="350"/>
                    </a:cubicBezTo>
                    <a:cubicBezTo>
                      <a:pt x="1354" y="348"/>
                      <a:pt x="1366" y="350"/>
                      <a:pt x="1378" y="350"/>
                    </a:cubicBezTo>
                    <a:cubicBezTo>
                      <a:pt x="1409" y="350"/>
                      <a:pt x="1412" y="348"/>
                      <a:pt x="1429" y="325"/>
                    </a:cubicBezTo>
                    <a:cubicBezTo>
                      <a:pt x="1444" y="305"/>
                      <a:pt x="1459" y="306"/>
                      <a:pt x="1483" y="306"/>
                    </a:cubicBezTo>
                    <a:cubicBezTo>
                      <a:pt x="1507" y="306"/>
                      <a:pt x="1532" y="307"/>
                      <a:pt x="1554" y="302"/>
                    </a:cubicBezTo>
                    <a:cubicBezTo>
                      <a:pt x="1564" y="300"/>
                      <a:pt x="1573" y="296"/>
                      <a:pt x="1582" y="293"/>
                    </a:cubicBezTo>
                    <a:cubicBezTo>
                      <a:pt x="1585" y="284"/>
                      <a:pt x="1590" y="274"/>
                      <a:pt x="1589" y="260"/>
                    </a:cubicBezTo>
                    <a:cubicBezTo>
                      <a:pt x="1588" y="231"/>
                      <a:pt x="1582" y="214"/>
                      <a:pt x="1594" y="186"/>
                    </a:cubicBezTo>
                    <a:cubicBezTo>
                      <a:pt x="1601" y="171"/>
                      <a:pt x="1611" y="167"/>
                      <a:pt x="1599" y="148"/>
                    </a:cubicBezTo>
                    <a:cubicBezTo>
                      <a:pt x="1591" y="135"/>
                      <a:pt x="1574" y="131"/>
                      <a:pt x="1563" y="125"/>
                    </a:cubicBezTo>
                    <a:cubicBezTo>
                      <a:pt x="1549" y="118"/>
                      <a:pt x="1536" y="115"/>
                      <a:pt x="1522" y="113"/>
                    </a:cubicBezTo>
                    <a:cubicBezTo>
                      <a:pt x="1508" y="122"/>
                      <a:pt x="1487" y="134"/>
                      <a:pt x="1464" y="161"/>
                    </a:cubicBezTo>
                    <a:cubicBezTo>
                      <a:pt x="1423" y="207"/>
                      <a:pt x="1364" y="191"/>
                      <a:pt x="1323" y="176"/>
                    </a:cubicBezTo>
                    <a:cubicBezTo>
                      <a:pt x="1282" y="161"/>
                      <a:pt x="1180" y="194"/>
                      <a:pt x="1121" y="217"/>
                    </a:cubicBezTo>
                    <a:cubicBezTo>
                      <a:pt x="1063" y="240"/>
                      <a:pt x="1035" y="245"/>
                      <a:pt x="1001" y="227"/>
                    </a:cubicBezTo>
                    <a:cubicBezTo>
                      <a:pt x="968" y="209"/>
                      <a:pt x="925" y="89"/>
                      <a:pt x="909" y="71"/>
                    </a:cubicBezTo>
                    <a:cubicBezTo>
                      <a:pt x="894" y="53"/>
                      <a:pt x="863" y="0"/>
                      <a:pt x="851" y="0"/>
                    </a:cubicBezTo>
                    <a:cubicBezTo>
                      <a:pt x="838" y="0"/>
                      <a:pt x="830" y="46"/>
                      <a:pt x="817" y="71"/>
                    </a:cubicBezTo>
                    <a:cubicBezTo>
                      <a:pt x="805" y="97"/>
                      <a:pt x="692" y="145"/>
                      <a:pt x="682" y="161"/>
                    </a:cubicBezTo>
                    <a:cubicBezTo>
                      <a:pt x="672" y="176"/>
                      <a:pt x="664" y="259"/>
                      <a:pt x="627" y="285"/>
                    </a:cubicBezTo>
                    <a:cubicBezTo>
                      <a:pt x="590" y="310"/>
                      <a:pt x="593" y="390"/>
                      <a:pt x="599" y="447"/>
                    </a:cubicBezTo>
                    <a:cubicBezTo>
                      <a:pt x="604" y="504"/>
                      <a:pt x="536" y="555"/>
                      <a:pt x="493" y="575"/>
                    </a:cubicBezTo>
                    <a:cubicBezTo>
                      <a:pt x="451" y="595"/>
                      <a:pt x="397" y="612"/>
                      <a:pt x="362" y="640"/>
                    </a:cubicBezTo>
                    <a:cubicBezTo>
                      <a:pt x="328" y="669"/>
                      <a:pt x="311" y="735"/>
                      <a:pt x="223" y="765"/>
                    </a:cubicBezTo>
                    <a:cubicBezTo>
                      <a:pt x="153" y="790"/>
                      <a:pt x="158" y="805"/>
                      <a:pt x="79" y="828"/>
                    </a:cubicBezTo>
                    <a:cubicBezTo>
                      <a:pt x="0" y="851"/>
                      <a:pt x="79" y="874"/>
                      <a:pt x="145" y="843"/>
                    </a:cubicBezTo>
                    <a:cubicBezTo>
                      <a:pt x="212" y="812"/>
                      <a:pt x="224" y="802"/>
                      <a:pt x="281" y="815"/>
                    </a:cubicBezTo>
                    <a:cubicBezTo>
                      <a:pt x="337" y="828"/>
                      <a:pt x="332" y="828"/>
                      <a:pt x="306" y="858"/>
                    </a:cubicBezTo>
                    <a:cubicBezTo>
                      <a:pt x="281" y="889"/>
                      <a:pt x="286" y="879"/>
                      <a:pt x="301" y="925"/>
                    </a:cubicBezTo>
                    <a:cubicBezTo>
                      <a:pt x="316" y="971"/>
                      <a:pt x="309" y="940"/>
                      <a:pt x="291" y="968"/>
                    </a:cubicBezTo>
                    <a:cubicBezTo>
                      <a:pt x="273" y="996"/>
                      <a:pt x="322" y="989"/>
                      <a:pt x="365" y="984"/>
                    </a:cubicBezTo>
                    <a:cubicBezTo>
                      <a:pt x="408" y="978"/>
                      <a:pt x="419" y="973"/>
                      <a:pt x="414" y="989"/>
                    </a:cubicBezTo>
                    <a:cubicBezTo>
                      <a:pt x="408" y="1004"/>
                      <a:pt x="403" y="1012"/>
                      <a:pt x="411" y="1050"/>
                    </a:cubicBezTo>
                    <a:cubicBezTo>
                      <a:pt x="419" y="1088"/>
                      <a:pt x="431" y="1104"/>
                      <a:pt x="393" y="1157"/>
                    </a:cubicBezTo>
                    <a:cubicBezTo>
                      <a:pt x="355" y="1211"/>
                      <a:pt x="375" y="1239"/>
                      <a:pt x="375" y="1288"/>
                    </a:cubicBezTo>
                    <a:cubicBezTo>
                      <a:pt x="375" y="1336"/>
                      <a:pt x="434" y="1405"/>
                      <a:pt x="467" y="1446"/>
                    </a:cubicBezTo>
                    <a:cubicBezTo>
                      <a:pt x="490" y="1474"/>
                      <a:pt x="506" y="1466"/>
                      <a:pt x="540" y="1466"/>
                    </a:cubicBezTo>
                    <a:cubicBezTo>
                      <a:pt x="541" y="1464"/>
                      <a:pt x="543" y="1462"/>
                      <a:pt x="544" y="1461"/>
                    </a:cubicBezTo>
                    <a:cubicBezTo>
                      <a:pt x="558" y="1445"/>
                      <a:pt x="579" y="1431"/>
                      <a:pt x="585" y="1410"/>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4" name="Freeform 48">
                <a:extLst>
                  <a:ext uri="{FF2B5EF4-FFF2-40B4-BE49-F238E27FC236}">
                    <a16:creationId xmlns:a16="http://schemas.microsoft.com/office/drawing/2014/main" id="{84F19E82-B971-C35F-DA53-8CC4638858B9}"/>
                  </a:ext>
                </a:extLst>
              </p:cNvPr>
              <p:cNvSpPr>
                <a:spLocks/>
              </p:cNvSpPr>
              <p:nvPr/>
            </p:nvSpPr>
            <p:spPr bwMode="auto">
              <a:xfrm>
                <a:off x="2253258" y="9194984"/>
                <a:ext cx="891824" cy="744230"/>
              </a:xfrm>
              <a:custGeom>
                <a:avLst/>
                <a:gdLst>
                  <a:gd name="T0" fmla="*/ 1608 w 1691"/>
                  <a:gd name="T1" fmla="*/ 405 h 1411"/>
                  <a:gd name="T2" fmla="*/ 1560 w 1691"/>
                  <a:gd name="T3" fmla="*/ 308 h 1411"/>
                  <a:gd name="T4" fmla="*/ 1554 w 1691"/>
                  <a:gd name="T5" fmla="*/ 249 h 1411"/>
                  <a:gd name="T6" fmla="*/ 1458 w 1691"/>
                  <a:gd name="T7" fmla="*/ 172 h 1411"/>
                  <a:gd name="T8" fmla="*/ 1437 w 1691"/>
                  <a:gd name="T9" fmla="*/ 97 h 1411"/>
                  <a:gd name="T10" fmla="*/ 1310 w 1691"/>
                  <a:gd name="T11" fmla="*/ 110 h 1411"/>
                  <a:gd name="T12" fmla="*/ 1242 w 1691"/>
                  <a:gd name="T13" fmla="*/ 72 h 1411"/>
                  <a:gd name="T14" fmla="*/ 1151 w 1691"/>
                  <a:gd name="T15" fmla="*/ 57 h 1411"/>
                  <a:gd name="T16" fmla="*/ 1067 w 1691"/>
                  <a:gd name="T17" fmla="*/ 0 h 1411"/>
                  <a:gd name="T18" fmla="*/ 968 w 1691"/>
                  <a:gd name="T19" fmla="*/ 13 h 1411"/>
                  <a:gd name="T20" fmla="*/ 863 w 1691"/>
                  <a:gd name="T21" fmla="*/ 57 h 1411"/>
                  <a:gd name="T22" fmla="*/ 799 w 1691"/>
                  <a:gd name="T23" fmla="*/ 68 h 1411"/>
                  <a:gd name="T24" fmla="*/ 710 w 1691"/>
                  <a:gd name="T25" fmla="*/ 85 h 1411"/>
                  <a:gd name="T26" fmla="*/ 644 w 1691"/>
                  <a:gd name="T27" fmla="*/ 110 h 1411"/>
                  <a:gd name="T28" fmla="*/ 536 w 1691"/>
                  <a:gd name="T29" fmla="*/ 214 h 1411"/>
                  <a:gd name="T30" fmla="*/ 485 w 1691"/>
                  <a:gd name="T31" fmla="*/ 285 h 1411"/>
                  <a:gd name="T32" fmla="*/ 452 w 1691"/>
                  <a:gd name="T33" fmla="*/ 350 h 1411"/>
                  <a:gd name="T34" fmla="*/ 453 w 1691"/>
                  <a:gd name="T35" fmla="*/ 415 h 1411"/>
                  <a:gd name="T36" fmla="*/ 401 w 1691"/>
                  <a:gd name="T37" fmla="*/ 490 h 1411"/>
                  <a:gd name="T38" fmla="*/ 209 w 1691"/>
                  <a:gd name="T39" fmla="*/ 503 h 1411"/>
                  <a:gd name="T40" fmla="*/ 242 w 1691"/>
                  <a:gd name="T41" fmla="*/ 626 h 1411"/>
                  <a:gd name="T42" fmla="*/ 204 w 1691"/>
                  <a:gd name="T43" fmla="*/ 736 h 1411"/>
                  <a:gd name="T44" fmla="*/ 148 w 1691"/>
                  <a:gd name="T45" fmla="*/ 830 h 1411"/>
                  <a:gd name="T46" fmla="*/ 62 w 1691"/>
                  <a:gd name="T47" fmla="*/ 890 h 1411"/>
                  <a:gd name="T48" fmla="*/ 18 w 1691"/>
                  <a:gd name="T49" fmla="*/ 912 h 1411"/>
                  <a:gd name="T50" fmla="*/ 51 w 1691"/>
                  <a:gd name="T51" fmla="*/ 1002 h 1411"/>
                  <a:gd name="T52" fmla="*/ 29 w 1691"/>
                  <a:gd name="T53" fmla="*/ 1168 h 1411"/>
                  <a:gd name="T54" fmla="*/ 85 w 1691"/>
                  <a:gd name="T55" fmla="*/ 1181 h 1411"/>
                  <a:gd name="T56" fmla="*/ 57 w 1691"/>
                  <a:gd name="T57" fmla="*/ 1322 h 1411"/>
                  <a:gd name="T58" fmla="*/ 228 w 1691"/>
                  <a:gd name="T59" fmla="*/ 1345 h 1411"/>
                  <a:gd name="T60" fmla="*/ 343 w 1691"/>
                  <a:gd name="T61" fmla="*/ 1375 h 1411"/>
                  <a:gd name="T62" fmla="*/ 379 w 1691"/>
                  <a:gd name="T63" fmla="*/ 1327 h 1411"/>
                  <a:gd name="T64" fmla="*/ 369 w 1691"/>
                  <a:gd name="T65" fmla="*/ 1230 h 1411"/>
                  <a:gd name="T66" fmla="*/ 387 w 1691"/>
                  <a:gd name="T67" fmla="*/ 1107 h 1411"/>
                  <a:gd name="T68" fmla="*/ 481 w 1691"/>
                  <a:gd name="T69" fmla="*/ 1036 h 1411"/>
                  <a:gd name="T70" fmla="*/ 571 w 1691"/>
                  <a:gd name="T71" fmla="*/ 890 h 1411"/>
                  <a:gd name="T72" fmla="*/ 640 w 1691"/>
                  <a:gd name="T73" fmla="*/ 685 h 1411"/>
                  <a:gd name="T74" fmla="*/ 801 w 1691"/>
                  <a:gd name="T75" fmla="*/ 560 h 1411"/>
                  <a:gd name="T76" fmla="*/ 1161 w 1691"/>
                  <a:gd name="T77" fmla="*/ 445 h 1411"/>
                  <a:gd name="T78" fmla="*/ 1345 w 1691"/>
                  <a:gd name="T79" fmla="*/ 540 h 1411"/>
                  <a:gd name="T80" fmla="*/ 1542 w 1691"/>
                  <a:gd name="T81" fmla="*/ 731 h 1411"/>
                  <a:gd name="T82" fmla="*/ 1644 w 1691"/>
                  <a:gd name="T83" fmla="*/ 499 h 1411"/>
                  <a:gd name="T84" fmla="*/ 1649 w 1691"/>
                  <a:gd name="T85" fmla="*/ 407 h 1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91" h="1411">
                    <a:moveTo>
                      <a:pt x="1649" y="407"/>
                    </a:moveTo>
                    <a:cubicBezTo>
                      <a:pt x="1635" y="405"/>
                      <a:pt x="1622" y="409"/>
                      <a:pt x="1608" y="405"/>
                    </a:cubicBezTo>
                    <a:cubicBezTo>
                      <a:pt x="1588" y="399"/>
                      <a:pt x="1590" y="393"/>
                      <a:pt x="1578" y="376"/>
                    </a:cubicBezTo>
                    <a:cubicBezTo>
                      <a:pt x="1557" y="349"/>
                      <a:pt x="1533" y="339"/>
                      <a:pt x="1560" y="308"/>
                    </a:cubicBezTo>
                    <a:cubicBezTo>
                      <a:pt x="1571" y="295"/>
                      <a:pt x="1580" y="302"/>
                      <a:pt x="1578" y="279"/>
                    </a:cubicBezTo>
                    <a:cubicBezTo>
                      <a:pt x="1576" y="263"/>
                      <a:pt x="1568" y="257"/>
                      <a:pt x="1554" y="249"/>
                    </a:cubicBezTo>
                    <a:cubicBezTo>
                      <a:pt x="1529" y="236"/>
                      <a:pt x="1496" y="248"/>
                      <a:pt x="1473" y="236"/>
                    </a:cubicBezTo>
                    <a:cubicBezTo>
                      <a:pt x="1446" y="221"/>
                      <a:pt x="1463" y="200"/>
                      <a:pt x="1458" y="172"/>
                    </a:cubicBezTo>
                    <a:cubicBezTo>
                      <a:pt x="1455" y="156"/>
                      <a:pt x="1445" y="147"/>
                      <a:pt x="1440" y="133"/>
                    </a:cubicBezTo>
                    <a:cubicBezTo>
                      <a:pt x="1437" y="123"/>
                      <a:pt x="1442" y="105"/>
                      <a:pt x="1437" y="97"/>
                    </a:cubicBezTo>
                    <a:cubicBezTo>
                      <a:pt x="1429" y="83"/>
                      <a:pt x="1379" y="61"/>
                      <a:pt x="1361" y="69"/>
                    </a:cubicBezTo>
                    <a:cubicBezTo>
                      <a:pt x="1332" y="82"/>
                      <a:pt x="1356" y="115"/>
                      <a:pt x="1310" y="110"/>
                    </a:cubicBezTo>
                    <a:cubicBezTo>
                      <a:pt x="1299" y="109"/>
                      <a:pt x="1278" y="108"/>
                      <a:pt x="1268" y="102"/>
                    </a:cubicBezTo>
                    <a:cubicBezTo>
                      <a:pt x="1257" y="96"/>
                      <a:pt x="1254" y="79"/>
                      <a:pt x="1242" y="72"/>
                    </a:cubicBezTo>
                    <a:cubicBezTo>
                      <a:pt x="1223" y="61"/>
                      <a:pt x="1220" y="72"/>
                      <a:pt x="1200" y="72"/>
                    </a:cubicBezTo>
                    <a:cubicBezTo>
                      <a:pt x="1180" y="72"/>
                      <a:pt x="1170" y="60"/>
                      <a:pt x="1151" y="57"/>
                    </a:cubicBezTo>
                    <a:cubicBezTo>
                      <a:pt x="1123" y="52"/>
                      <a:pt x="1097" y="61"/>
                      <a:pt x="1074" y="38"/>
                    </a:cubicBezTo>
                    <a:cubicBezTo>
                      <a:pt x="1059" y="24"/>
                      <a:pt x="1062" y="13"/>
                      <a:pt x="1067" y="0"/>
                    </a:cubicBezTo>
                    <a:cubicBezTo>
                      <a:pt x="1058" y="3"/>
                      <a:pt x="1049" y="7"/>
                      <a:pt x="1039" y="9"/>
                    </a:cubicBezTo>
                    <a:cubicBezTo>
                      <a:pt x="1017" y="14"/>
                      <a:pt x="992" y="13"/>
                      <a:pt x="968" y="13"/>
                    </a:cubicBezTo>
                    <a:cubicBezTo>
                      <a:pt x="944" y="13"/>
                      <a:pt x="929" y="12"/>
                      <a:pt x="914" y="32"/>
                    </a:cubicBezTo>
                    <a:cubicBezTo>
                      <a:pt x="897" y="55"/>
                      <a:pt x="894" y="57"/>
                      <a:pt x="863" y="57"/>
                    </a:cubicBezTo>
                    <a:cubicBezTo>
                      <a:pt x="851" y="57"/>
                      <a:pt x="839" y="55"/>
                      <a:pt x="827" y="57"/>
                    </a:cubicBezTo>
                    <a:cubicBezTo>
                      <a:pt x="815" y="59"/>
                      <a:pt x="810" y="66"/>
                      <a:pt x="799" y="68"/>
                    </a:cubicBezTo>
                    <a:cubicBezTo>
                      <a:pt x="774" y="75"/>
                      <a:pt x="766" y="57"/>
                      <a:pt x="741" y="74"/>
                    </a:cubicBezTo>
                    <a:cubicBezTo>
                      <a:pt x="731" y="81"/>
                      <a:pt x="725" y="87"/>
                      <a:pt x="710" y="85"/>
                    </a:cubicBezTo>
                    <a:cubicBezTo>
                      <a:pt x="698" y="84"/>
                      <a:pt x="693" y="78"/>
                      <a:pt x="682" y="76"/>
                    </a:cubicBezTo>
                    <a:cubicBezTo>
                      <a:pt x="653" y="70"/>
                      <a:pt x="654" y="93"/>
                      <a:pt x="644" y="110"/>
                    </a:cubicBezTo>
                    <a:cubicBezTo>
                      <a:pt x="628" y="137"/>
                      <a:pt x="613" y="112"/>
                      <a:pt x="589" y="120"/>
                    </a:cubicBezTo>
                    <a:cubicBezTo>
                      <a:pt x="555" y="131"/>
                      <a:pt x="557" y="192"/>
                      <a:pt x="536" y="214"/>
                    </a:cubicBezTo>
                    <a:cubicBezTo>
                      <a:pt x="523" y="227"/>
                      <a:pt x="516" y="230"/>
                      <a:pt x="510" y="248"/>
                    </a:cubicBezTo>
                    <a:cubicBezTo>
                      <a:pt x="504" y="264"/>
                      <a:pt x="502" y="279"/>
                      <a:pt x="485" y="285"/>
                    </a:cubicBezTo>
                    <a:cubicBezTo>
                      <a:pt x="458" y="294"/>
                      <a:pt x="456" y="290"/>
                      <a:pt x="463" y="321"/>
                    </a:cubicBezTo>
                    <a:cubicBezTo>
                      <a:pt x="468" y="339"/>
                      <a:pt x="469" y="340"/>
                      <a:pt x="452" y="350"/>
                    </a:cubicBezTo>
                    <a:cubicBezTo>
                      <a:pt x="438" y="359"/>
                      <a:pt x="428" y="361"/>
                      <a:pt x="434" y="380"/>
                    </a:cubicBezTo>
                    <a:cubicBezTo>
                      <a:pt x="438" y="395"/>
                      <a:pt x="451" y="400"/>
                      <a:pt x="453" y="415"/>
                    </a:cubicBezTo>
                    <a:cubicBezTo>
                      <a:pt x="454" y="430"/>
                      <a:pt x="442" y="442"/>
                      <a:pt x="433" y="452"/>
                    </a:cubicBezTo>
                    <a:cubicBezTo>
                      <a:pt x="422" y="464"/>
                      <a:pt x="411" y="476"/>
                      <a:pt x="401" y="490"/>
                    </a:cubicBezTo>
                    <a:cubicBezTo>
                      <a:pt x="375" y="525"/>
                      <a:pt x="301" y="509"/>
                      <a:pt x="265" y="504"/>
                    </a:cubicBezTo>
                    <a:cubicBezTo>
                      <a:pt x="249" y="502"/>
                      <a:pt x="224" y="493"/>
                      <a:pt x="209" y="503"/>
                    </a:cubicBezTo>
                    <a:cubicBezTo>
                      <a:pt x="187" y="518"/>
                      <a:pt x="205" y="544"/>
                      <a:pt x="215" y="560"/>
                    </a:cubicBezTo>
                    <a:cubicBezTo>
                      <a:pt x="228" y="581"/>
                      <a:pt x="224" y="609"/>
                      <a:pt x="242" y="626"/>
                    </a:cubicBezTo>
                    <a:cubicBezTo>
                      <a:pt x="260" y="644"/>
                      <a:pt x="286" y="634"/>
                      <a:pt x="292" y="662"/>
                    </a:cubicBezTo>
                    <a:cubicBezTo>
                      <a:pt x="302" y="718"/>
                      <a:pt x="241" y="721"/>
                      <a:pt x="204" y="736"/>
                    </a:cubicBezTo>
                    <a:cubicBezTo>
                      <a:pt x="182" y="744"/>
                      <a:pt x="167" y="750"/>
                      <a:pt x="167" y="775"/>
                    </a:cubicBezTo>
                    <a:cubicBezTo>
                      <a:pt x="167" y="802"/>
                      <a:pt x="172" y="813"/>
                      <a:pt x="148" y="830"/>
                    </a:cubicBezTo>
                    <a:cubicBezTo>
                      <a:pt x="131" y="841"/>
                      <a:pt x="117" y="857"/>
                      <a:pt x="105" y="875"/>
                    </a:cubicBezTo>
                    <a:cubicBezTo>
                      <a:pt x="92" y="895"/>
                      <a:pt x="88" y="908"/>
                      <a:pt x="62" y="890"/>
                    </a:cubicBezTo>
                    <a:cubicBezTo>
                      <a:pt x="50" y="883"/>
                      <a:pt x="25" y="835"/>
                      <a:pt x="8" y="858"/>
                    </a:cubicBezTo>
                    <a:cubicBezTo>
                      <a:pt x="0" y="868"/>
                      <a:pt x="14" y="901"/>
                      <a:pt x="18" y="912"/>
                    </a:cubicBezTo>
                    <a:cubicBezTo>
                      <a:pt x="25" y="929"/>
                      <a:pt x="41" y="930"/>
                      <a:pt x="50" y="945"/>
                    </a:cubicBezTo>
                    <a:cubicBezTo>
                      <a:pt x="56" y="957"/>
                      <a:pt x="49" y="988"/>
                      <a:pt x="51" y="1002"/>
                    </a:cubicBezTo>
                    <a:cubicBezTo>
                      <a:pt x="57" y="1040"/>
                      <a:pt x="81" y="1077"/>
                      <a:pt x="70" y="1117"/>
                    </a:cubicBezTo>
                    <a:cubicBezTo>
                      <a:pt x="64" y="1138"/>
                      <a:pt x="43" y="1152"/>
                      <a:pt x="29" y="1168"/>
                    </a:cubicBezTo>
                    <a:cubicBezTo>
                      <a:pt x="28" y="1169"/>
                      <a:pt x="26" y="1171"/>
                      <a:pt x="25" y="1173"/>
                    </a:cubicBezTo>
                    <a:cubicBezTo>
                      <a:pt x="40" y="1173"/>
                      <a:pt x="60" y="1174"/>
                      <a:pt x="85" y="1181"/>
                    </a:cubicBezTo>
                    <a:cubicBezTo>
                      <a:pt x="167" y="1204"/>
                      <a:pt x="52" y="1255"/>
                      <a:pt x="39" y="1281"/>
                    </a:cubicBezTo>
                    <a:cubicBezTo>
                      <a:pt x="18" y="1324"/>
                      <a:pt x="26" y="1350"/>
                      <a:pt x="57" y="1322"/>
                    </a:cubicBezTo>
                    <a:cubicBezTo>
                      <a:pt x="59" y="1320"/>
                      <a:pt x="103" y="1317"/>
                      <a:pt x="131" y="1352"/>
                    </a:cubicBezTo>
                    <a:cubicBezTo>
                      <a:pt x="162" y="1391"/>
                      <a:pt x="180" y="1363"/>
                      <a:pt x="228" y="1345"/>
                    </a:cubicBezTo>
                    <a:cubicBezTo>
                      <a:pt x="277" y="1327"/>
                      <a:pt x="261" y="1329"/>
                      <a:pt x="287" y="1337"/>
                    </a:cubicBezTo>
                    <a:cubicBezTo>
                      <a:pt x="313" y="1345"/>
                      <a:pt x="328" y="1350"/>
                      <a:pt x="343" y="1375"/>
                    </a:cubicBezTo>
                    <a:cubicBezTo>
                      <a:pt x="359" y="1401"/>
                      <a:pt x="371" y="1411"/>
                      <a:pt x="399" y="1393"/>
                    </a:cubicBezTo>
                    <a:cubicBezTo>
                      <a:pt x="428" y="1375"/>
                      <a:pt x="402" y="1347"/>
                      <a:pt x="379" y="1327"/>
                    </a:cubicBezTo>
                    <a:cubicBezTo>
                      <a:pt x="356" y="1306"/>
                      <a:pt x="338" y="1289"/>
                      <a:pt x="333" y="1258"/>
                    </a:cubicBezTo>
                    <a:cubicBezTo>
                      <a:pt x="328" y="1227"/>
                      <a:pt x="346" y="1237"/>
                      <a:pt x="369" y="1230"/>
                    </a:cubicBezTo>
                    <a:cubicBezTo>
                      <a:pt x="392" y="1222"/>
                      <a:pt x="399" y="1209"/>
                      <a:pt x="392" y="1184"/>
                    </a:cubicBezTo>
                    <a:cubicBezTo>
                      <a:pt x="384" y="1158"/>
                      <a:pt x="376" y="1140"/>
                      <a:pt x="387" y="1107"/>
                    </a:cubicBezTo>
                    <a:cubicBezTo>
                      <a:pt x="397" y="1074"/>
                      <a:pt x="402" y="1046"/>
                      <a:pt x="433" y="1038"/>
                    </a:cubicBezTo>
                    <a:cubicBezTo>
                      <a:pt x="463" y="1030"/>
                      <a:pt x="479" y="1051"/>
                      <a:pt x="481" y="1036"/>
                    </a:cubicBezTo>
                    <a:cubicBezTo>
                      <a:pt x="484" y="1020"/>
                      <a:pt x="481" y="1007"/>
                      <a:pt x="502" y="979"/>
                    </a:cubicBezTo>
                    <a:cubicBezTo>
                      <a:pt x="522" y="951"/>
                      <a:pt x="537" y="926"/>
                      <a:pt x="571" y="890"/>
                    </a:cubicBezTo>
                    <a:cubicBezTo>
                      <a:pt x="604" y="854"/>
                      <a:pt x="622" y="823"/>
                      <a:pt x="637" y="803"/>
                    </a:cubicBezTo>
                    <a:cubicBezTo>
                      <a:pt x="652" y="782"/>
                      <a:pt x="640" y="734"/>
                      <a:pt x="640" y="685"/>
                    </a:cubicBezTo>
                    <a:cubicBezTo>
                      <a:pt x="640" y="637"/>
                      <a:pt x="652" y="632"/>
                      <a:pt x="673" y="614"/>
                    </a:cubicBezTo>
                    <a:cubicBezTo>
                      <a:pt x="693" y="596"/>
                      <a:pt x="732" y="588"/>
                      <a:pt x="801" y="560"/>
                    </a:cubicBezTo>
                    <a:cubicBezTo>
                      <a:pt x="870" y="532"/>
                      <a:pt x="934" y="486"/>
                      <a:pt x="992" y="458"/>
                    </a:cubicBezTo>
                    <a:cubicBezTo>
                      <a:pt x="1051" y="430"/>
                      <a:pt x="1133" y="432"/>
                      <a:pt x="1161" y="445"/>
                    </a:cubicBezTo>
                    <a:cubicBezTo>
                      <a:pt x="1189" y="458"/>
                      <a:pt x="1279" y="473"/>
                      <a:pt x="1312" y="481"/>
                    </a:cubicBezTo>
                    <a:cubicBezTo>
                      <a:pt x="1345" y="489"/>
                      <a:pt x="1340" y="517"/>
                      <a:pt x="1345" y="540"/>
                    </a:cubicBezTo>
                    <a:cubicBezTo>
                      <a:pt x="1350" y="563"/>
                      <a:pt x="1399" y="550"/>
                      <a:pt x="1422" y="591"/>
                    </a:cubicBezTo>
                    <a:cubicBezTo>
                      <a:pt x="1445" y="632"/>
                      <a:pt x="1498" y="683"/>
                      <a:pt x="1542" y="731"/>
                    </a:cubicBezTo>
                    <a:cubicBezTo>
                      <a:pt x="1585" y="780"/>
                      <a:pt x="1585" y="767"/>
                      <a:pt x="1585" y="721"/>
                    </a:cubicBezTo>
                    <a:cubicBezTo>
                      <a:pt x="1585" y="675"/>
                      <a:pt x="1626" y="529"/>
                      <a:pt x="1644" y="499"/>
                    </a:cubicBezTo>
                    <a:cubicBezTo>
                      <a:pt x="1655" y="481"/>
                      <a:pt x="1673" y="455"/>
                      <a:pt x="1691" y="431"/>
                    </a:cubicBezTo>
                    <a:cubicBezTo>
                      <a:pt x="1680" y="419"/>
                      <a:pt x="1667" y="409"/>
                      <a:pt x="1649" y="407"/>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5" name="Freeform 49">
                <a:extLst>
                  <a:ext uri="{FF2B5EF4-FFF2-40B4-BE49-F238E27FC236}">
                    <a16:creationId xmlns:a16="http://schemas.microsoft.com/office/drawing/2014/main" id="{3CEE75EC-D5CD-4540-FC19-13DCA3898B8B}"/>
                  </a:ext>
                </a:extLst>
              </p:cNvPr>
              <p:cNvSpPr>
                <a:spLocks/>
              </p:cNvSpPr>
              <p:nvPr/>
            </p:nvSpPr>
            <p:spPr bwMode="auto">
              <a:xfrm>
                <a:off x="844294" y="10045722"/>
                <a:ext cx="264376" cy="232222"/>
              </a:xfrm>
              <a:custGeom>
                <a:avLst/>
                <a:gdLst>
                  <a:gd name="T0" fmla="*/ 43 w 501"/>
                  <a:gd name="T1" fmla="*/ 155 h 440"/>
                  <a:gd name="T2" fmla="*/ 79 w 501"/>
                  <a:gd name="T3" fmla="*/ 68 h 440"/>
                  <a:gd name="T4" fmla="*/ 110 w 501"/>
                  <a:gd name="T5" fmla="*/ 37 h 440"/>
                  <a:gd name="T6" fmla="*/ 147 w 501"/>
                  <a:gd name="T7" fmla="*/ 14 h 440"/>
                  <a:gd name="T8" fmla="*/ 202 w 501"/>
                  <a:gd name="T9" fmla="*/ 4 h 440"/>
                  <a:gd name="T10" fmla="*/ 234 w 501"/>
                  <a:gd name="T11" fmla="*/ 24 h 440"/>
                  <a:gd name="T12" fmla="*/ 241 w 501"/>
                  <a:gd name="T13" fmla="*/ 74 h 440"/>
                  <a:gd name="T14" fmla="*/ 248 w 501"/>
                  <a:gd name="T15" fmla="*/ 104 h 440"/>
                  <a:gd name="T16" fmla="*/ 281 w 501"/>
                  <a:gd name="T17" fmla="*/ 104 h 440"/>
                  <a:gd name="T18" fmla="*/ 349 w 501"/>
                  <a:gd name="T19" fmla="*/ 55 h 440"/>
                  <a:gd name="T20" fmla="*/ 424 w 501"/>
                  <a:gd name="T21" fmla="*/ 43 h 440"/>
                  <a:gd name="T22" fmla="*/ 474 w 501"/>
                  <a:gd name="T23" fmla="*/ 47 h 440"/>
                  <a:gd name="T24" fmla="*/ 491 w 501"/>
                  <a:gd name="T25" fmla="*/ 58 h 440"/>
                  <a:gd name="T26" fmla="*/ 470 w 501"/>
                  <a:gd name="T27" fmla="*/ 120 h 440"/>
                  <a:gd name="T28" fmla="*/ 464 w 501"/>
                  <a:gd name="T29" fmla="*/ 193 h 440"/>
                  <a:gd name="T30" fmla="*/ 424 w 501"/>
                  <a:gd name="T31" fmla="*/ 192 h 440"/>
                  <a:gd name="T32" fmla="*/ 317 w 501"/>
                  <a:gd name="T33" fmla="*/ 178 h 440"/>
                  <a:gd name="T34" fmla="*/ 280 w 501"/>
                  <a:gd name="T35" fmla="*/ 183 h 440"/>
                  <a:gd name="T36" fmla="*/ 253 w 501"/>
                  <a:gd name="T37" fmla="*/ 206 h 440"/>
                  <a:gd name="T38" fmla="*/ 233 w 501"/>
                  <a:gd name="T39" fmla="*/ 243 h 440"/>
                  <a:gd name="T40" fmla="*/ 194 w 501"/>
                  <a:gd name="T41" fmla="*/ 280 h 440"/>
                  <a:gd name="T42" fmla="*/ 165 w 501"/>
                  <a:gd name="T43" fmla="*/ 340 h 440"/>
                  <a:gd name="T44" fmla="*/ 119 w 501"/>
                  <a:gd name="T45" fmla="*/ 391 h 440"/>
                  <a:gd name="T46" fmla="*/ 84 w 501"/>
                  <a:gd name="T47" fmla="*/ 426 h 440"/>
                  <a:gd name="T48" fmla="*/ 50 w 501"/>
                  <a:gd name="T49" fmla="*/ 381 h 440"/>
                  <a:gd name="T50" fmla="*/ 27 w 501"/>
                  <a:gd name="T51" fmla="*/ 354 h 440"/>
                  <a:gd name="T52" fmla="*/ 50 w 501"/>
                  <a:gd name="T53" fmla="*/ 312 h 440"/>
                  <a:gd name="T54" fmla="*/ 56 w 501"/>
                  <a:gd name="T55" fmla="*/ 284 h 440"/>
                  <a:gd name="T56" fmla="*/ 17 w 501"/>
                  <a:gd name="T57" fmla="*/ 231 h 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01" h="440">
                    <a:moveTo>
                      <a:pt x="43" y="155"/>
                    </a:moveTo>
                    <a:cubicBezTo>
                      <a:pt x="63" y="117"/>
                      <a:pt x="87" y="95"/>
                      <a:pt x="79" y="68"/>
                    </a:cubicBezTo>
                    <a:cubicBezTo>
                      <a:pt x="72" y="41"/>
                      <a:pt x="97" y="41"/>
                      <a:pt x="110" y="37"/>
                    </a:cubicBezTo>
                    <a:cubicBezTo>
                      <a:pt x="123" y="33"/>
                      <a:pt x="134" y="22"/>
                      <a:pt x="147" y="14"/>
                    </a:cubicBezTo>
                    <a:cubicBezTo>
                      <a:pt x="160" y="6"/>
                      <a:pt x="175" y="1"/>
                      <a:pt x="202" y="4"/>
                    </a:cubicBezTo>
                    <a:cubicBezTo>
                      <a:pt x="229" y="6"/>
                      <a:pt x="230" y="0"/>
                      <a:pt x="234" y="24"/>
                    </a:cubicBezTo>
                    <a:cubicBezTo>
                      <a:pt x="238" y="49"/>
                      <a:pt x="226" y="60"/>
                      <a:pt x="241" y="74"/>
                    </a:cubicBezTo>
                    <a:cubicBezTo>
                      <a:pt x="257" y="88"/>
                      <a:pt x="248" y="93"/>
                      <a:pt x="248" y="104"/>
                    </a:cubicBezTo>
                    <a:cubicBezTo>
                      <a:pt x="248" y="114"/>
                      <a:pt x="268" y="121"/>
                      <a:pt x="281" y="104"/>
                    </a:cubicBezTo>
                    <a:cubicBezTo>
                      <a:pt x="294" y="86"/>
                      <a:pt x="322" y="73"/>
                      <a:pt x="349" y="55"/>
                    </a:cubicBezTo>
                    <a:cubicBezTo>
                      <a:pt x="376" y="37"/>
                      <a:pt x="405" y="40"/>
                      <a:pt x="424" y="43"/>
                    </a:cubicBezTo>
                    <a:cubicBezTo>
                      <a:pt x="443" y="47"/>
                      <a:pt x="459" y="51"/>
                      <a:pt x="474" y="47"/>
                    </a:cubicBezTo>
                    <a:cubicBezTo>
                      <a:pt x="489" y="43"/>
                      <a:pt x="501" y="32"/>
                      <a:pt x="491" y="58"/>
                    </a:cubicBezTo>
                    <a:cubicBezTo>
                      <a:pt x="480" y="83"/>
                      <a:pt x="477" y="86"/>
                      <a:pt x="470" y="120"/>
                    </a:cubicBezTo>
                    <a:cubicBezTo>
                      <a:pt x="464" y="155"/>
                      <a:pt x="464" y="178"/>
                      <a:pt x="464" y="193"/>
                    </a:cubicBezTo>
                    <a:cubicBezTo>
                      <a:pt x="464" y="208"/>
                      <a:pt x="461" y="205"/>
                      <a:pt x="424" y="192"/>
                    </a:cubicBezTo>
                    <a:cubicBezTo>
                      <a:pt x="387" y="179"/>
                      <a:pt x="339" y="178"/>
                      <a:pt x="317" y="178"/>
                    </a:cubicBezTo>
                    <a:cubicBezTo>
                      <a:pt x="295" y="178"/>
                      <a:pt x="291" y="160"/>
                      <a:pt x="280" y="183"/>
                    </a:cubicBezTo>
                    <a:cubicBezTo>
                      <a:pt x="268" y="206"/>
                      <a:pt x="268" y="187"/>
                      <a:pt x="253" y="206"/>
                    </a:cubicBezTo>
                    <a:cubicBezTo>
                      <a:pt x="238" y="225"/>
                      <a:pt x="266" y="219"/>
                      <a:pt x="233" y="243"/>
                    </a:cubicBezTo>
                    <a:cubicBezTo>
                      <a:pt x="199" y="267"/>
                      <a:pt x="204" y="257"/>
                      <a:pt x="194" y="280"/>
                    </a:cubicBezTo>
                    <a:cubicBezTo>
                      <a:pt x="184" y="303"/>
                      <a:pt x="198" y="317"/>
                      <a:pt x="165" y="340"/>
                    </a:cubicBezTo>
                    <a:cubicBezTo>
                      <a:pt x="132" y="363"/>
                      <a:pt x="130" y="372"/>
                      <a:pt x="119" y="391"/>
                    </a:cubicBezTo>
                    <a:cubicBezTo>
                      <a:pt x="107" y="410"/>
                      <a:pt x="110" y="440"/>
                      <a:pt x="84" y="426"/>
                    </a:cubicBezTo>
                    <a:cubicBezTo>
                      <a:pt x="59" y="411"/>
                      <a:pt x="56" y="406"/>
                      <a:pt x="50" y="381"/>
                    </a:cubicBezTo>
                    <a:cubicBezTo>
                      <a:pt x="43" y="355"/>
                      <a:pt x="32" y="369"/>
                      <a:pt x="27" y="354"/>
                    </a:cubicBezTo>
                    <a:cubicBezTo>
                      <a:pt x="22" y="339"/>
                      <a:pt x="29" y="321"/>
                      <a:pt x="50" y="312"/>
                    </a:cubicBezTo>
                    <a:cubicBezTo>
                      <a:pt x="70" y="303"/>
                      <a:pt x="89" y="293"/>
                      <a:pt x="56" y="284"/>
                    </a:cubicBezTo>
                    <a:cubicBezTo>
                      <a:pt x="23" y="275"/>
                      <a:pt x="0" y="257"/>
                      <a:pt x="17" y="231"/>
                    </a:cubicBezTo>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6" name="Freeform 50">
                <a:extLst>
                  <a:ext uri="{FF2B5EF4-FFF2-40B4-BE49-F238E27FC236}">
                    <a16:creationId xmlns:a16="http://schemas.microsoft.com/office/drawing/2014/main" id="{C924EAFF-94DA-8C27-433B-05498B0AEBBE}"/>
                  </a:ext>
                </a:extLst>
              </p:cNvPr>
              <p:cNvSpPr>
                <a:spLocks/>
              </p:cNvSpPr>
              <p:nvPr/>
            </p:nvSpPr>
            <p:spPr bwMode="auto">
              <a:xfrm>
                <a:off x="930929" y="10277944"/>
                <a:ext cx="577429" cy="739539"/>
              </a:xfrm>
              <a:custGeom>
                <a:avLst/>
                <a:gdLst>
                  <a:gd name="T0" fmla="*/ 1086 w 1095"/>
                  <a:gd name="T1" fmla="*/ 767 h 1402"/>
                  <a:gd name="T2" fmla="*/ 1063 w 1095"/>
                  <a:gd name="T3" fmla="*/ 653 h 1402"/>
                  <a:gd name="T4" fmla="*/ 972 w 1095"/>
                  <a:gd name="T5" fmla="*/ 636 h 1402"/>
                  <a:gd name="T6" fmla="*/ 909 w 1095"/>
                  <a:gd name="T7" fmla="*/ 592 h 1402"/>
                  <a:gd name="T8" fmla="*/ 881 w 1095"/>
                  <a:gd name="T9" fmla="*/ 513 h 1402"/>
                  <a:gd name="T10" fmla="*/ 840 w 1095"/>
                  <a:gd name="T11" fmla="*/ 484 h 1402"/>
                  <a:gd name="T12" fmla="*/ 765 w 1095"/>
                  <a:gd name="T13" fmla="*/ 433 h 1402"/>
                  <a:gd name="T14" fmla="*/ 745 w 1095"/>
                  <a:gd name="T15" fmla="*/ 301 h 1402"/>
                  <a:gd name="T16" fmla="*/ 677 w 1095"/>
                  <a:gd name="T17" fmla="*/ 260 h 1402"/>
                  <a:gd name="T18" fmla="*/ 591 w 1095"/>
                  <a:gd name="T19" fmla="*/ 145 h 1402"/>
                  <a:gd name="T20" fmla="*/ 537 w 1095"/>
                  <a:gd name="T21" fmla="*/ 43 h 1402"/>
                  <a:gd name="T22" fmla="*/ 485 w 1095"/>
                  <a:gd name="T23" fmla="*/ 3 h 1402"/>
                  <a:gd name="T24" fmla="*/ 398 w 1095"/>
                  <a:gd name="T25" fmla="*/ 47 h 1402"/>
                  <a:gd name="T26" fmla="*/ 317 w 1095"/>
                  <a:gd name="T27" fmla="*/ 76 h 1402"/>
                  <a:gd name="T28" fmla="*/ 246 w 1095"/>
                  <a:gd name="T29" fmla="*/ 28 h 1402"/>
                  <a:gd name="T30" fmla="*/ 143 w 1095"/>
                  <a:gd name="T31" fmla="*/ 71 h 1402"/>
                  <a:gd name="T32" fmla="*/ 65 w 1095"/>
                  <a:gd name="T33" fmla="*/ 182 h 1402"/>
                  <a:gd name="T34" fmla="*/ 67 w 1095"/>
                  <a:gd name="T35" fmla="*/ 411 h 1402"/>
                  <a:gd name="T36" fmla="*/ 208 w 1095"/>
                  <a:gd name="T37" fmla="*/ 665 h 1402"/>
                  <a:gd name="T38" fmla="*/ 65 w 1095"/>
                  <a:gd name="T39" fmla="*/ 895 h 1402"/>
                  <a:gd name="T40" fmla="*/ 88 w 1095"/>
                  <a:gd name="T41" fmla="*/ 1022 h 1402"/>
                  <a:gd name="T42" fmla="*/ 316 w 1095"/>
                  <a:gd name="T43" fmla="*/ 1104 h 1402"/>
                  <a:gd name="T44" fmla="*/ 483 w 1095"/>
                  <a:gd name="T45" fmla="*/ 1194 h 1402"/>
                  <a:gd name="T46" fmla="*/ 466 w 1095"/>
                  <a:gd name="T47" fmla="*/ 1042 h 1402"/>
                  <a:gd name="T48" fmla="*/ 419 w 1095"/>
                  <a:gd name="T49" fmla="*/ 939 h 1402"/>
                  <a:gd name="T50" fmla="*/ 440 w 1095"/>
                  <a:gd name="T51" fmla="*/ 739 h 1402"/>
                  <a:gd name="T52" fmla="*/ 491 w 1095"/>
                  <a:gd name="T53" fmla="*/ 606 h 1402"/>
                  <a:gd name="T54" fmla="*/ 586 w 1095"/>
                  <a:gd name="T55" fmla="*/ 540 h 1402"/>
                  <a:gd name="T56" fmla="*/ 685 w 1095"/>
                  <a:gd name="T57" fmla="*/ 644 h 1402"/>
                  <a:gd name="T58" fmla="*/ 584 w 1095"/>
                  <a:gd name="T59" fmla="*/ 773 h 1402"/>
                  <a:gd name="T60" fmla="*/ 672 w 1095"/>
                  <a:gd name="T61" fmla="*/ 981 h 1402"/>
                  <a:gd name="T62" fmla="*/ 645 w 1095"/>
                  <a:gd name="T63" fmla="*/ 1182 h 1402"/>
                  <a:gd name="T64" fmla="*/ 556 w 1095"/>
                  <a:gd name="T65" fmla="*/ 1339 h 1402"/>
                  <a:gd name="T66" fmla="*/ 636 w 1095"/>
                  <a:gd name="T67" fmla="*/ 1328 h 1402"/>
                  <a:gd name="T68" fmla="*/ 822 w 1095"/>
                  <a:gd name="T69" fmla="*/ 1243 h 1402"/>
                  <a:gd name="T70" fmla="*/ 929 w 1095"/>
                  <a:gd name="T71" fmla="*/ 1129 h 1402"/>
                  <a:gd name="T72" fmla="*/ 980 w 1095"/>
                  <a:gd name="T73" fmla="*/ 1067 h 1402"/>
                  <a:gd name="T74" fmla="*/ 985 w 1095"/>
                  <a:gd name="T75" fmla="*/ 1012 h 1402"/>
                  <a:gd name="T76" fmla="*/ 909 w 1095"/>
                  <a:gd name="T77" fmla="*/ 913 h 1402"/>
                  <a:gd name="T78" fmla="*/ 1035 w 1095"/>
                  <a:gd name="T79" fmla="*/ 843 h 1402"/>
                  <a:gd name="T80" fmla="*/ 1070 w 1095"/>
                  <a:gd name="T81" fmla="*/ 807 h 1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95" h="1402">
                    <a:moveTo>
                      <a:pt x="1070" y="807"/>
                    </a:moveTo>
                    <a:cubicBezTo>
                      <a:pt x="1077" y="796"/>
                      <a:pt x="1082" y="779"/>
                      <a:pt x="1086" y="767"/>
                    </a:cubicBezTo>
                    <a:cubicBezTo>
                      <a:pt x="1091" y="750"/>
                      <a:pt x="1095" y="727"/>
                      <a:pt x="1092" y="708"/>
                    </a:cubicBezTo>
                    <a:cubicBezTo>
                      <a:pt x="1089" y="686"/>
                      <a:pt x="1070" y="673"/>
                      <a:pt x="1063" y="653"/>
                    </a:cubicBezTo>
                    <a:cubicBezTo>
                      <a:pt x="1047" y="653"/>
                      <a:pt x="1031" y="656"/>
                      <a:pt x="1015" y="656"/>
                    </a:cubicBezTo>
                    <a:cubicBezTo>
                      <a:pt x="997" y="654"/>
                      <a:pt x="987" y="641"/>
                      <a:pt x="972" y="636"/>
                    </a:cubicBezTo>
                    <a:cubicBezTo>
                      <a:pt x="960" y="632"/>
                      <a:pt x="938" y="642"/>
                      <a:pt x="927" y="634"/>
                    </a:cubicBezTo>
                    <a:cubicBezTo>
                      <a:pt x="920" y="628"/>
                      <a:pt x="912" y="601"/>
                      <a:pt x="909" y="592"/>
                    </a:cubicBezTo>
                    <a:cubicBezTo>
                      <a:pt x="901" y="570"/>
                      <a:pt x="906" y="547"/>
                      <a:pt x="894" y="528"/>
                    </a:cubicBezTo>
                    <a:cubicBezTo>
                      <a:pt x="890" y="522"/>
                      <a:pt x="885" y="519"/>
                      <a:pt x="881" y="513"/>
                    </a:cubicBezTo>
                    <a:cubicBezTo>
                      <a:pt x="878" y="509"/>
                      <a:pt x="880" y="502"/>
                      <a:pt x="876" y="497"/>
                    </a:cubicBezTo>
                    <a:cubicBezTo>
                      <a:pt x="869" y="489"/>
                      <a:pt x="850" y="491"/>
                      <a:pt x="840" y="484"/>
                    </a:cubicBezTo>
                    <a:cubicBezTo>
                      <a:pt x="826" y="475"/>
                      <a:pt x="818" y="463"/>
                      <a:pt x="803" y="456"/>
                    </a:cubicBezTo>
                    <a:cubicBezTo>
                      <a:pt x="786" y="448"/>
                      <a:pt x="770" y="451"/>
                      <a:pt x="765" y="433"/>
                    </a:cubicBezTo>
                    <a:cubicBezTo>
                      <a:pt x="756" y="404"/>
                      <a:pt x="789" y="389"/>
                      <a:pt x="789" y="364"/>
                    </a:cubicBezTo>
                    <a:cubicBezTo>
                      <a:pt x="788" y="348"/>
                      <a:pt x="758" y="309"/>
                      <a:pt x="745" y="301"/>
                    </a:cubicBezTo>
                    <a:cubicBezTo>
                      <a:pt x="732" y="293"/>
                      <a:pt x="723" y="298"/>
                      <a:pt x="711" y="293"/>
                    </a:cubicBezTo>
                    <a:cubicBezTo>
                      <a:pt x="699" y="288"/>
                      <a:pt x="685" y="271"/>
                      <a:pt x="677" y="260"/>
                    </a:cubicBezTo>
                    <a:cubicBezTo>
                      <a:pt x="663" y="241"/>
                      <a:pt x="658" y="215"/>
                      <a:pt x="646" y="194"/>
                    </a:cubicBezTo>
                    <a:cubicBezTo>
                      <a:pt x="631" y="167"/>
                      <a:pt x="621" y="157"/>
                      <a:pt x="591" y="145"/>
                    </a:cubicBezTo>
                    <a:cubicBezTo>
                      <a:pt x="589" y="126"/>
                      <a:pt x="605" y="108"/>
                      <a:pt x="594" y="91"/>
                    </a:cubicBezTo>
                    <a:cubicBezTo>
                      <a:pt x="584" y="77"/>
                      <a:pt x="552" y="52"/>
                      <a:pt x="537" y="43"/>
                    </a:cubicBezTo>
                    <a:cubicBezTo>
                      <a:pt x="528" y="38"/>
                      <a:pt x="517" y="36"/>
                      <a:pt x="509" y="30"/>
                    </a:cubicBezTo>
                    <a:cubicBezTo>
                      <a:pt x="502" y="24"/>
                      <a:pt x="494" y="5"/>
                      <a:pt x="485" y="3"/>
                    </a:cubicBezTo>
                    <a:cubicBezTo>
                      <a:pt x="473" y="0"/>
                      <a:pt x="447" y="26"/>
                      <a:pt x="434" y="34"/>
                    </a:cubicBezTo>
                    <a:cubicBezTo>
                      <a:pt x="419" y="43"/>
                      <a:pt x="417" y="46"/>
                      <a:pt x="398" y="47"/>
                    </a:cubicBezTo>
                    <a:cubicBezTo>
                      <a:pt x="388" y="47"/>
                      <a:pt x="374" y="44"/>
                      <a:pt x="365" y="49"/>
                    </a:cubicBezTo>
                    <a:cubicBezTo>
                      <a:pt x="343" y="62"/>
                      <a:pt x="350" y="84"/>
                      <a:pt x="317" y="76"/>
                    </a:cubicBezTo>
                    <a:cubicBezTo>
                      <a:pt x="297" y="71"/>
                      <a:pt x="269" y="62"/>
                      <a:pt x="257" y="45"/>
                    </a:cubicBezTo>
                    <a:cubicBezTo>
                      <a:pt x="252" y="38"/>
                      <a:pt x="249" y="33"/>
                      <a:pt x="246" y="28"/>
                    </a:cubicBezTo>
                    <a:cubicBezTo>
                      <a:pt x="241" y="37"/>
                      <a:pt x="233" y="48"/>
                      <a:pt x="219" y="65"/>
                    </a:cubicBezTo>
                    <a:cubicBezTo>
                      <a:pt x="190" y="102"/>
                      <a:pt x="169" y="81"/>
                      <a:pt x="143" y="71"/>
                    </a:cubicBezTo>
                    <a:cubicBezTo>
                      <a:pt x="90" y="51"/>
                      <a:pt x="35" y="104"/>
                      <a:pt x="63" y="121"/>
                    </a:cubicBezTo>
                    <a:cubicBezTo>
                      <a:pt x="92" y="138"/>
                      <a:pt x="84" y="164"/>
                      <a:pt x="65" y="182"/>
                    </a:cubicBezTo>
                    <a:cubicBezTo>
                      <a:pt x="46" y="200"/>
                      <a:pt x="69" y="233"/>
                      <a:pt x="89" y="267"/>
                    </a:cubicBezTo>
                    <a:cubicBezTo>
                      <a:pt x="109" y="300"/>
                      <a:pt x="115" y="315"/>
                      <a:pt x="67" y="411"/>
                    </a:cubicBezTo>
                    <a:cubicBezTo>
                      <a:pt x="20" y="507"/>
                      <a:pt x="89" y="512"/>
                      <a:pt x="120" y="530"/>
                    </a:cubicBezTo>
                    <a:cubicBezTo>
                      <a:pt x="150" y="548"/>
                      <a:pt x="196" y="621"/>
                      <a:pt x="208" y="665"/>
                    </a:cubicBezTo>
                    <a:cubicBezTo>
                      <a:pt x="219" y="710"/>
                      <a:pt x="207" y="779"/>
                      <a:pt x="173" y="851"/>
                    </a:cubicBezTo>
                    <a:cubicBezTo>
                      <a:pt x="140" y="922"/>
                      <a:pt x="111" y="915"/>
                      <a:pt x="65" y="895"/>
                    </a:cubicBezTo>
                    <a:cubicBezTo>
                      <a:pt x="19" y="876"/>
                      <a:pt x="0" y="911"/>
                      <a:pt x="35" y="939"/>
                    </a:cubicBezTo>
                    <a:cubicBezTo>
                      <a:pt x="64" y="961"/>
                      <a:pt x="75" y="982"/>
                      <a:pt x="88" y="1022"/>
                    </a:cubicBezTo>
                    <a:cubicBezTo>
                      <a:pt x="100" y="1061"/>
                      <a:pt x="109" y="1090"/>
                      <a:pt x="145" y="1095"/>
                    </a:cubicBezTo>
                    <a:cubicBezTo>
                      <a:pt x="181" y="1100"/>
                      <a:pt x="269" y="1098"/>
                      <a:pt x="316" y="1104"/>
                    </a:cubicBezTo>
                    <a:cubicBezTo>
                      <a:pt x="364" y="1109"/>
                      <a:pt x="388" y="1102"/>
                      <a:pt x="392" y="1157"/>
                    </a:cubicBezTo>
                    <a:cubicBezTo>
                      <a:pt x="396" y="1212"/>
                      <a:pt x="440" y="1203"/>
                      <a:pt x="483" y="1194"/>
                    </a:cubicBezTo>
                    <a:cubicBezTo>
                      <a:pt x="525" y="1185"/>
                      <a:pt x="529" y="1136"/>
                      <a:pt x="534" y="1109"/>
                    </a:cubicBezTo>
                    <a:cubicBezTo>
                      <a:pt x="539" y="1082"/>
                      <a:pt x="504" y="1059"/>
                      <a:pt x="466" y="1042"/>
                    </a:cubicBezTo>
                    <a:cubicBezTo>
                      <a:pt x="428" y="1024"/>
                      <a:pt x="431" y="1007"/>
                      <a:pt x="428" y="984"/>
                    </a:cubicBezTo>
                    <a:cubicBezTo>
                      <a:pt x="424" y="961"/>
                      <a:pt x="429" y="957"/>
                      <a:pt x="419" y="939"/>
                    </a:cubicBezTo>
                    <a:cubicBezTo>
                      <a:pt x="409" y="921"/>
                      <a:pt x="403" y="902"/>
                      <a:pt x="393" y="875"/>
                    </a:cubicBezTo>
                    <a:cubicBezTo>
                      <a:pt x="384" y="848"/>
                      <a:pt x="422" y="762"/>
                      <a:pt x="440" y="739"/>
                    </a:cubicBezTo>
                    <a:cubicBezTo>
                      <a:pt x="458" y="716"/>
                      <a:pt x="434" y="696"/>
                      <a:pt x="457" y="670"/>
                    </a:cubicBezTo>
                    <a:cubicBezTo>
                      <a:pt x="479" y="645"/>
                      <a:pt x="490" y="632"/>
                      <a:pt x="491" y="606"/>
                    </a:cubicBezTo>
                    <a:cubicBezTo>
                      <a:pt x="492" y="579"/>
                      <a:pt x="492" y="564"/>
                      <a:pt x="520" y="547"/>
                    </a:cubicBezTo>
                    <a:cubicBezTo>
                      <a:pt x="547" y="530"/>
                      <a:pt x="567" y="532"/>
                      <a:pt x="586" y="540"/>
                    </a:cubicBezTo>
                    <a:cubicBezTo>
                      <a:pt x="605" y="549"/>
                      <a:pt x="618" y="560"/>
                      <a:pt x="661" y="565"/>
                    </a:cubicBezTo>
                    <a:cubicBezTo>
                      <a:pt x="705" y="571"/>
                      <a:pt x="702" y="623"/>
                      <a:pt x="685" y="644"/>
                    </a:cubicBezTo>
                    <a:cubicBezTo>
                      <a:pt x="669" y="665"/>
                      <a:pt x="674" y="686"/>
                      <a:pt x="662" y="713"/>
                    </a:cubicBezTo>
                    <a:cubicBezTo>
                      <a:pt x="651" y="740"/>
                      <a:pt x="597" y="746"/>
                      <a:pt x="584" y="773"/>
                    </a:cubicBezTo>
                    <a:cubicBezTo>
                      <a:pt x="570" y="800"/>
                      <a:pt x="577" y="822"/>
                      <a:pt x="593" y="853"/>
                    </a:cubicBezTo>
                    <a:cubicBezTo>
                      <a:pt x="610" y="884"/>
                      <a:pt x="655" y="940"/>
                      <a:pt x="672" y="981"/>
                    </a:cubicBezTo>
                    <a:cubicBezTo>
                      <a:pt x="689" y="1022"/>
                      <a:pt x="676" y="1095"/>
                      <a:pt x="655" y="1116"/>
                    </a:cubicBezTo>
                    <a:cubicBezTo>
                      <a:pt x="634" y="1137"/>
                      <a:pt x="636" y="1145"/>
                      <a:pt x="645" y="1182"/>
                    </a:cubicBezTo>
                    <a:cubicBezTo>
                      <a:pt x="655" y="1218"/>
                      <a:pt x="591" y="1273"/>
                      <a:pt x="563" y="1291"/>
                    </a:cubicBezTo>
                    <a:cubicBezTo>
                      <a:pt x="535" y="1309"/>
                      <a:pt x="548" y="1316"/>
                      <a:pt x="556" y="1339"/>
                    </a:cubicBezTo>
                    <a:cubicBezTo>
                      <a:pt x="564" y="1362"/>
                      <a:pt x="535" y="1402"/>
                      <a:pt x="553" y="1393"/>
                    </a:cubicBezTo>
                    <a:cubicBezTo>
                      <a:pt x="578" y="1382"/>
                      <a:pt x="610" y="1348"/>
                      <a:pt x="636" y="1328"/>
                    </a:cubicBezTo>
                    <a:cubicBezTo>
                      <a:pt x="663" y="1308"/>
                      <a:pt x="681" y="1295"/>
                      <a:pt x="711" y="1293"/>
                    </a:cubicBezTo>
                    <a:cubicBezTo>
                      <a:pt x="742" y="1291"/>
                      <a:pt x="783" y="1263"/>
                      <a:pt x="822" y="1243"/>
                    </a:cubicBezTo>
                    <a:cubicBezTo>
                      <a:pt x="862" y="1223"/>
                      <a:pt x="882" y="1188"/>
                      <a:pt x="886" y="1157"/>
                    </a:cubicBezTo>
                    <a:cubicBezTo>
                      <a:pt x="889" y="1126"/>
                      <a:pt x="900" y="1128"/>
                      <a:pt x="929" y="1129"/>
                    </a:cubicBezTo>
                    <a:cubicBezTo>
                      <a:pt x="959" y="1130"/>
                      <a:pt x="969" y="1113"/>
                      <a:pt x="993" y="1093"/>
                    </a:cubicBezTo>
                    <a:cubicBezTo>
                      <a:pt x="1017" y="1073"/>
                      <a:pt x="995" y="1066"/>
                      <a:pt x="980" y="1067"/>
                    </a:cubicBezTo>
                    <a:cubicBezTo>
                      <a:pt x="965" y="1068"/>
                      <a:pt x="958" y="1064"/>
                      <a:pt x="963" y="1053"/>
                    </a:cubicBezTo>
                    <a:cubicBezTo>
                      <a:pt x="969" y="1042"/>
                      <a:pt x="986" y="1022"/>
                      <a:pt x="985" y="1012"/>
                    </a:cubicBezTo>
                    <a:cubicBezTo>
                      <a:pt x="982" y="996"/>
                      <a:pt x="951" y="987"/>
                      <a:pt x="922" y="980"/>
                    </a:cubicBezTo>
                    <a:cubicBezTo>
                      <a:pt x="893" y="972"/>
                      <a:pt x="898" y="937"/>
                      <a:pt x="909" y="913"/>
                    </a:cubicBezTo>
                    <a:cubicBezTo>
                      <a:pt x="921" y="889"/>
                      <a:pt x="955" y="860"/>
                      <a:pt x="983" y="844"/>
                    </a:cubicBezTo>
                    <a:cubicBezTo>
                      <a:pt x="999" y="836"/>
                      <a:pt x="1017" y="838"/>
                      <a:pt x="1035" y="843"/>
                    </a:cubicBezTo>
                    <a:cubicBezTo>
                      <a:pt x="1037" y="839"/>
                      <a:pt x="1038" y="834"/>
                      <a:pt x="1041" y="831"/>
                    </a:cubicBezTo>
                    <a:cubicBezTo>
                      <a:pt x="1047" y="821"/>
                      <a:pt x="1063" y="817"/>
                      <a:pt x="1070" y="807"/>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7" name="Freeform 51">
                <a:extLst>
                  <a:ext uri="{FF2B5EF4-FFF2-40B4-BE49-F238E27FC236}">
                    <a16:creationId xmlns:a16="http://schemas.microsoft.com/office/drawing/2014/main" id="{6C915442-DE97-1E47-CB60-F59F58A6B4BD}"/>
                  </a:ext>
                </a:extLst>
              </p:cNvPr>
              <p:cNvSpPr>
                <a:spLocks/>
              </p:cNvSpPr>
              <p:nvPr/>
            </p:nvSpPr>
            <p:spPr bwMode="auto">
              <a:xfrm>
                <a:off x="1241528" y="9863296"/>
                <a:ext cx="620749" cy="920851"/>
              </a:xfrm>
              <a:custGeom>
                <a:avLst/>
                <a:gdLst>
                  <a:gd name="T0" fmla="*/ 1132 w 1177"/>
                  <a:gd name="T1" fmla="*/ 23 h 1746"/>
                  <a:gd name="T2" fmla="*/ 1017 w 1177"/>
                  <a:gd name="T3" fmla="*/ 73 h 1746"/>
                  <a:gd name="T4" fmla="*/ 874 w 1177"/>
                  <a:gd name="T5" fmla="*/ 96 h 1746"/>
                  <a:gd name="T6" fmla="*/ 788 w 1177"/>
                  <a:gd name="T7" fmla="*/ 20 h 1746"/>
                  <a:gd name="T8" fmla="*/ 703 w 1177"/>
                  <a:gd name="T9" fmla="*/ 32 h 1746"/>
                  <a:gd name="T10" fmla="*/ 634 w 1177"/>
                  <a:gd name="T11" fmla="*/ 14 h 1746"/>
                  <a:gd name="T12" fmla="*/ 559 w 1177"/>
                  <a:gd name="T13" fmla="*/ 21 h 1746"/>
                  <a:gd name="T14" fmla="*/ 480 w 1177"/>
                  <a:gd name="T15" fmla="*/ 149 h 1746"/>
                  <a:gd name="T16" fmla="*/ 411 w 1177"/>
                  <a:gd name="T17" fmla="*/ 254 h 1746"/>
                  <a:gd name="T18" fmla="*/ 342 w 1177"/>
                  <a:gd name="T19" fmla="*/ 328 h 1746"/>
                  <a:gd name="T20" fmla="*/ 301 w 1177"/>
                  <a:gd name="T21" fmla="*/ 397 h 1746"/>
                  <a:gd name="T22" fmla="*/ 336 w 1177"/>
                  <a:gd name="T23" fmla="*/ 507 h 1746"/>
                  <a:gd name="T24" fmla="*/ 375 w 1177"/>
                  <a:gd name="T25" fmla="*/ 571 h 1746"/>
                  <a:gd name="T26" fmla="*/ 359 w 1177"/>
                  <a:gd name="T27" fmla="*/ 714 h 1746"/>
                  <a:gd name="T28" fmla="*/ 345 w 1177"/>
                  <a:gd name="T29" fmla="*/ 803 h 1746"/>
                  <a:gd name="T30" fmla="*/ 242 w 1177"/>
                  <a:gd name="T31" fmla="*/ 857 h 1746"/>
                  <a:gd name="T32" fmla="*/ 133 w 1177"/>
                  <a:gd name="T33" fmla="*/ 875 h 1746"/>
                  <a:gd name="T34" fmla="*/ 9 w 1177"/>
                  <a:gd name="T35" fmla="*/ 877 h 1746"/>
                  <a:gd name="T36" fmla="*/ 2 w 1177"/>
                  <a:gd name="T37" fmla="*/ 931 h 1746"/>
                  <a:gd name="T38" fmla="*/ 88 w 1177"/>
                  <a:gd name="T39" fmla="*/ 1046 h 1746"/>
                  <a:gd name="T40" fmla="*/ 156 w 1177"/>
                  <a:gd name="T41" fmla="*/ 1087 h 1746"/>
                  <a:gd name="T42" fmla="*/ 176 w 1177"/>
                  <a:gd name="T43" fmla="*/ 1219 h 1746"/>
                  <a:gd name="T44" fmla="*/ 251 w 1177"/>
                  <a:gd name="T45" fmla="*/ 1270 h 1746"/>
                  <a:gd name="T46" fmla="*/ 292 w 1177"/>
                  <a:gd name="T47" fmla="*/ 1299 h 1746"/>
                  <a:gd name="T48" fmla="*/ 320 w 1177"/>
                  <a:gd name="T49" fmla="*/ 1378 h 1746"/>
                  <a:gd name="T50" fmla="*/ 383 w 1177"/>
                  <a:gd name="T51" fmla="*/ 1422 h 1746"/>
                  <a:gd name="T52" fmla="*/ 474 w 1177"/>
                  <a:gd name="T53" fmla="*/ 1439 h 1746"/>
                  <a:gd name="T54" fmla="*/ 497 w 1177"/>
                  <a:gd name="T55" fmla="*/ 1553 h 1746"/>
                  <a:gd name="T56" fmla="*/ 452 w 1177"/>
                  <a:gd name="T57" fmla="*/ 1617 h 1746"/>
                  <a:gd name="T58" fmla="*/ 489 w 1177"/>
                  <a:gd name="T59" fmla="*/ 1649 h 1746"/>
                  <a:gd name="T60" fmla="*/ 581 w 1177"/>
                  <a:gd name="T61" fmla="*/ 1734 h 1746"/>
                  <a:gd name="T62" fmla="*/ 677 w 1177"/>
                  <a:gd name="T63" fmla="*/ 1614 h 1746"/>
                  <a:gd name="T64" fmla="*/ 732 w 1177"/>
                  <a:gd name="T65" fmla="*/ 1464 h 1746"/>
                  <a:gd name="T66" fmla="*/ 769 w 1177"/>
                  <a:gd name="T67" fmla="*/ 1286 h 1746"/>
                  <a:gd name="T68" fmla="*/ 778 w 1177"/>
                  <a:gd name="T69" fmla="*/ 1027 h 1746"/>
                  <a:gd name="T70" fmla="*/ 952 w 1177"/>
                  <a:gd name="T71" fmla="*/ 517 h 1746"/>
                  <a:gd name="T72" fmla="*/ 981 w 1177"/>
                  <a:gd name="T73" fmla="*/ 436 h 1746"/>
                  <a:gd name="T74" fmla="*/ 1029 w 1177"/>
                  <a:gd name="T75" fmla="*/ 300 h 1746"/>
                  <a:gd name="T76" fmla="*/ 1142 w 1177"/>
                  <a:gd name="T77" fmla="*/ 193 h 1746"/>
                  <a:gd name="T78" fmla="*/ 1174 w 1177"/>
                  <a:gd name="T79" fmla="*/ 97 h 17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177" h="1746">
                    <a:moveTo>
                      <a:pt x="1174" y="97"/>
                    </a:moveTo>
                    <a:cubicBezTo>
                      <a:pt x="1167" y="62"/>
                      <a:pt x="1160" y="44"/>
                      <a:pt x="1132" y="23"/>
                    </a:cubicBezTo>
                    <a:cubicBezTo>
                      <a:pt x="1112" y="10"/>
                      <a:pt x="1081" y="0"/>
                      <a:pt x="1057" y="13"/>
                    </a:cubicBezTo>
                    <a:cubicBezTo>
                      <a:pt x="1034" y="26"/>
                      <a:pt x="1035" y="59"/>
                      <a:pt x="1017" y="73"/>
                    </a:cubicBezTo>
                    <a:cubicBezTo>
                      <a:pt x="999" y="88"/>
                      <a:pt x="971" y="83"/>
                      <a:pt x="948" y="83"/>
                    </a:cubicBezTo>
                    <a:cubicBezTo>
                      <a:pt x="919" y="84"/>
                      <a:pt x="901" y="85"/>
                      <a:pt x="874" y="96"/>
                    </a:cubicBezTo>
                    <a:cubicBezTo>
                      <a:pt x="853" y="104"/>
                      <a:pt x="830" y="110"/>
                      <a:pt x="817" y="91"/>
                    </a:cubicBezTo>
                    <a:cubicBezTo>
                      <a:pt x="803" y="68"/>
                      <a:pt x="815" y="36"/>
                      <a:pt x="788" y="20"/>
                    </a:cubicBezTo>
                    <a:cubicBezTo>
                      <a:pt x="773" y="11"/>
                      <a:pt x="758" y="14"/>
                      <a:pt x="744" y="19"/>
                    </a:cubicBezTo>
                    <a:cubicBezTo>
                      <a:pt x="731" y="23"/>
                      <a:pt x="717" y="27"/>
                      <a:pt x="703" y="32"/>
                    </a:cubicBezTo>
                    <a:cubicBezTo>
                      <a:pt x="689" y="36"/>
                      <a:pt x="675" y="50"/>
                      <a:pt x="664" y="47"/>
                    </a:cubicBezTo>
                    <a:cubicBezTo>
                      <a:pt x="656" y="45"/>
                      <a:pt x="643" y="20"/>
                      <a:pt x="634" y="14"/>
                    </a:cubicBezTo>
                    <a:cubicBezTo>
                      <a:pt x="627" y="9"/>
                      <a:pt x="620" y="5"/>
                      <a:pt x="613" y="0"/>
                    </a:cubicBezTo>
                    <a:cubicBezTo>
                      <a:pt x="592" y="4"/>
                      <a:pt x="572" y="11"/>
                      <a:pt x="559" y="21"/>
                    </a:cubicBezTo>
                    <a:cubicBezTo>
                      <a:pt x="530" y="42"/>
                      <a:pt x="550" y="96"/>
                      <a:pt x="518" y="124"/>
                    </a:cubicBezTo>
                    <a:cubicBezTo>
                      <a:pt x="507" y="134"/>
                      <a:pt x="489" y="134"/>
                      <a:pt x="480" y="149"/>
                    </a:cubicBezTo>
                    <a:cubicBezTo>
                      <a:pt x="472" y="161"/>
                      <a:pt x="477" y="175"/>
                      <a:pt x="467" y="188"/>
                    </a:cubicBezTo>
                    <a:cubicBezTo>
                      <a:pt x="445" y="216"/>
                      <a:pt x="409" y="210"/>
                      <a:pt x="411" y="254"/>
                    </a:cubicBezTo>
                    <a:cubicBezTo>
                      <a:pt x="413" y="293"/>
                      <a:pt x="421" y="298"/>
                      <a:pt x="380" y="310"/>
                    </a:cubicBezTo>
                    <a:cubicBezTo>
                      <a:pt x="366" y="314"/>
                      <a:pt x="353" y="317"/>
                      <a:pt x="342" y="328"/>
                    </a:cubicBezTo>
                    <a:cubicBezTo>
                      <a:pt x="329" y="342"/>
                      <a:pt x="335" y="350"/>
                      <a:pt x="327" y="364"/>
                    </a:cubicBezTo>
                    <a:cubicBezTo>
                      <a:pt x="320" y="376"/>
                      <a:pt x="304" y="382"/>
                      <a:pt x="301" y="397"/>
                    </a:cubicBezTo>
                    <a:cubicBezTo>
                      <a:pt x="300" y="403"/>
                      <a:pt x="307" y="425"/>
                      <a:pt x="309" y="433"/>
                    </a:cubicBezTo>
                    <a:cubicBezTo>
                      <a:pt x="313" y="458"/>
                      <a:pt x="316" y="490"/>
                      <a:pt x="336" y="507"/>
                    </a:cubicBezTo>
                    <a:cubicBezTo>
                      <a:pt x="350" y="519"/>
                      <a:pt x="366" y="517"/>
                      <a:pt x="373" y="535"/>
                    </a:cubicBezTo>
                    <a:cubicBezTo>
                      <a:pt x="377" y="546"/>
                      <a:pt x="371" y="560"/>
                      <a:pt x="375" y="571"/>
                    </a:cubicBezTo>
                    <a:cubicBezTo>
                      <a:pt x="386" y="599"/>
                      <a:pt x="412" y="616"/>
                      <a:pt x="385" y="647"/>
                    </a:cubicBezTo>
                    <a:cubicBezTo>
                      <a:pt x="361" y="674"/>
                      <a:pt x="331" y="676"/>
                      <a:pt x="359" y="714"/>
                    </a:cubicBezTo>
                    <a:cubicBezTo>
                      <a:pt x="378" y="739"/>
                      <a:pt x="407" y="753"/>
                      <a:pt x="403" y="788"/>
                    </a:cubicBezTo>
                    <a:cubicBezTo>
                      <a:pt x="400" y="825"/>
                      <a:pt x="371" y="812"/>
                      <a:pt x="345" y="803"/>
                    </a:cubicBezTo>
                    <a:cubicBezTo>
                      <a:pt x="310" y="791"/>
                      <a:pt x="293" y="799"/>
                      <a:pt x="274" y="832"/>
                    </a:cubicBezTo>
                    <a:cubicBezTo>
                      <a:pt x="264" y="848"/>
                      <a:pt x="265" y="859"/>
                      <a:pt x="242" y="857"/>
                    </a:cubicBezTo>
                    <a:cubicBezTo>
                      <a:pt x="225" y="856"/>
                      <a:pt x="222" y="842"/>
                      <a:pt x="206" y="839"/>
                    </a:cubicBezTo>
                    <a:cubicBezTo>
                      <a:pt x="176" y="833"/>
                      <a:pt x="161" y="871"/>
                      <a:pt x="133" y="875"/>
                    </a:cubicBezTo>
                    <a:cubicBezTo>
                      <a:pt x="106" y="879"/>
                      <a:pt x="77" y="876"/>
                      <a:pt x="51" y="878"/>
                    </a:cubicBezTo>
                    <a:cubicBezTo>
                      <a:pt x="37" y="878"/>
                      <a:pt x="23" y="876"/>
                      <a:pt x="9" y="877"/>
                    </a:cubicBezTo>
                    <a:cubicBezTo>
                      <a:pt x="8" y="878"/>
                      <a:pt x="7" y="878"/>
                      <a:pt x="5" y="878"/>
                    </a:cubicBezTo>
                    <a:cubicBezTo>
                      <a:pt x="15" y="895"/>
                      <a:pt x="0" y="913"/>
                      <a:pt x="2" y="931"/>
                    </a:cubicBezTo>
                    <a:cubicBezTo>
                      <a:pt x="32" y="943"/>
                      <a:pt x="42" y="953"/>
                      <a:pt x="57" y="980"/>
                    </a:cubicBezTo>
                    <a:cubicBezTo>
                      <a:pt x="69" y="1001"/>
                      <a:pt x="74" y="1027"/>
                      <a:pt x="88" y="1046"/>
                    </a:cubicBezTo>
                    <a:cubicBezTo>
                      <a:pt x="96" y="1057"/>
                      <a:pt x="110" y="1074"/>
                      <a:pt x="122" y="1079"/>
                    </a:cubicBezTo>
                    <a:cubicBezTo>
                      <a:pt x="134" y="1084"/>
                      <a:pt x="143" y="1079"/>
                      <a:pt x="156" y="1087"/>
                    </a:cubicBezTo>
                    <a:cubicBezTo>
                      <a:pt x="169" y="1095"/>
                      <a:pt x="199" y="1134"/>
                      <a:pt x="200" y="1150"/>
                    </a:cubicBezTo>
                    <a:cubicBezTo>
                      <a:pt x="200" y="1175"/>
                      <a:pt x="167" y="1190"/>
                      <a:pt x="176" y="1219"/>
                    </a:cubicBezTo>
                    <a:cubicBezTo>
                      <a:pt x="181" y="1237"/>
                      <a:pt x="197" y="1234"/>
                      <a:pt x="214" y="1242"/>
                    </a:cubicBezTo>
                    <a:cubicBezTo>
                      <a:pt x="229" y="1249"/>
                      <a:pt x="237" y="1261"/>
                      <a:pt x="251" y="1270"/>
                    </a:cubicBezTo>
                    <a:cubicBezTo>
                      <a:pt x="261" y="1277"/>
                      <a:pt x="280" y="1275"/>
                      <a:pt x="287" y="1283"/>
                    </a:cubicBezTo>
                    <a:cubicBezTo>
                      <a:pt x="291" y="1288"/>
                      <a:pt x="289" y="1295"/>
                      <a:pt x="292" y="1299"/>
                    </a:cubicBezTo>
                    <a:cubicBezTo>
                      <a:pt x="296" y="1305"/>
                      <a:pt x="301" y="1308"/>
                      <a:pt x="305" y="1314"/>
                    </a:cubicBezTo>
                    <a:cubicBezTo>
                      <a:pt x="317" y="1333"/>
                      <a:pt x="312" y="1356"/>
                      <a:pt x="320" y="1378"/>
                    </a:cubicBezTo>
                    <a:cubicBezTo>
                      <a:pt x="323" y="1387"/>
                      <a:pt x="331" y="1414"/>
                      <a:pt x="338" y="1420"/>
                    </a:cubicBezTo>
                    <a:cubicBezTo>
                      <a:pt x="349" y="1428"/>
                      <a:pt x="371" y="1418"/>
                      <a:pt x="383" y="1422"/>
                    </a:cubicBezTo>
                    <a:cubicBezTo>
                      <a:pt x="398" y="1427"/>
                      <a:pt x="408" y="1440"/>
                      <a:pt x="426" y="1442"/>
                    </a:cubicBezTo>
                    <a:cubicBezTo>
                      <a:pt x="442" y="1442"/>
                      <a:pt x="458" y="1439"/>
                      <a:pt x="474" y="1439"/>
                    </a:cubicBezTo>
                    <a:cubicBezTo>
                      <a:pt x="481" y="1459"/>
                      <a:pt x="500" y="1472"/>
                      <a:pt x="503" y="1494"/>
                    </a:cubicBezTo>
                    <a:cubicBezTo>
                      <a:pt x="506" y="1513"/>
                      <a:pt x="502" y="1536"/>
                      <a:pt x="497" y="1553"/>
                    </a:cubicBezTo>
                    <a:cubicBezTo>
                      <a:pt x="493" y="1565"/>
                      <a:pt x="488" y="1582"/>
                      <a:pt x="481" y="1593"/>
                    </a:cubicBezTo>
                    <a:cubicBezTo>
                      <a:pt x="474" y="1603"/>
                      <a:pt x="458" y="1607"/>
                      <a:pt x="452" y="1617"/>
                    </a:cubicBezTo>
                    <a:cubicBezTo>
                      <a:pt x="449" y="1620"/>
                      <a:pt x="448" y="1625"/>
                      <a:pt x="446" y="1629"/>
                    </a:cubicBezTo>
                    <a:cubicBezTo>
                      <a:pt x="462" y="1634"/>
                      <a:pt x="477" y="1642"/>
                      <a:pt x="489" y="1649"/>
                    </a:cubicBezTo>
                    <a:cubicBezTo>
                      <a:pt x="516" y="1666"/>
                      <a:pt x="534" y="1674"/>
                      <a:pt x="534" y="1708"/>
                    </a:cubicBezTo>
                    <a:cubicBezTo>
                      <a:pt x="534" y="1743"/>
                      <a:pt x="566" y="1746"/>
                      <a:pt x="581" y="1734"/>
                    </a:cubicBezTo>
                    <a:cubicBezTo>
                      <a:pt x="596" y="1721"/>
                      <a:pt x="615" y="1734"/>
                      <a:pt x="638" y="1706"/>
                    </a:cubicBezTo>
                    <a:cubicBezTo>
                      <a:pt x="661" y="1677"/>
                      <a:pt x="676" y="1629"/>
                      <a:pt x="677" y="1614"/>
                    </a:cubicBezTo>
                    <a:cubicBezTo>
                      <a:pt x="678" y="1598"/>
                      <a:pt x="695" y="1541"/>
                      <a:pt x="701" y="1518"/>
                    </a:cubicBezTo>
                    <a:cubicBezTo>
                      <a:pt x="707" y="1495"/>
                      <a:pt x="691" y="1478"/>
                      <a:pt x="732" y="1464"/>
                    </a:cubicBezTo>
                    <a:cubicBezTo>
                      <a:pt x="773" y="1450"/>
                      <a:pt x="757" y="1409"/>
                      <a:pt x="757" y="1377"/>
                    </a:cubicBezTo>
                    <a:cubicBezTo>
                      <a:pt x="757" y="1345"/>
                      <a:pt x="751" y="1326"/>
                      <a:pt x="769" y="1286"/>
                    </a:cubicBezTo>
                    <a:cubicBezTo>
                      <a:pt x="787" y="1247"/>
                      <a:pt x="757" y="1221"/>
                      <a:pt x="747" y="1197"/>
                    </a:cubicBezTo>
                    <a:cubicBezTo>
                      <a:pt x="737" y="1173"/>
                      <a:pt x="766" y="1072"/>
                      <a:pt x="778" y="1027"/>
                    </a:cubicBezTo>
                    <a:cubicBezTo>
                      <a:pt x="789" y="982"/>
                      <a:pt x="852" y="763"/>
                      <a:pt x="868" y="717"/>
                    </a:cubicBezTo>
                    <a:cubicBezTo>
                      <a:pt x="885" y="671"/>
                      <a:pt x="939" y="533"/>
                      <a:pt x="952" y="517"/>
                    </a:cubicBezTo>
                    <a:cubicBezTo>
                      <a:pt x="966" y="501"/>
                      <a:pt x="982" y="487"/>
                      <a:pt x="975" y="476"/>
                    </a:cubicBezTo>
                    <a:cubicBezTo>
                      <a:pt x="967" y="463"/>
                      <a:pt x="935" y="450"/>
                      <a:pt x="981" y="436"/>
                    </a:cubicBezTo>
                    <a:cubicBezTo>
                      <a:pt x="1027" y="423"/>
                      <a:pt x="1015" y="400"/>
                      <a:pt x="989" y="377"/>
                    </a:cubicBezTo>
                    <a:cubicBezTo>
                      <a:pt x="962" y="354"/>
                      <a:pt x="989" y="313"/>
                      <a:pt x="1029" y="300"/>
                    </a:cubicBezTo>
                    <a:cubicBezTo>
                      <a:pt x="1069" y="287"/>
                      <a:pt x="1067" y="252"/>
                      <a:pt x="1075" y="221"/>
                    </a:cubicBezTo>
                    <a:cubicBezTo>
                      <a:pt x="1083" y="191"/>
                      <a:pt x="1113" y="208"/>
                      <a:pt x="1142" y="193"/>
                    </a:cubicBezTo>
                    <a:cubicBezTo>
                      <a:pt x="1170" y="178"/>
                      <a:pt x="1165" y="147"/>
                      <a:pt x="1177" y="110"/>
                    </a:cubicBezTo>
                    <a:cubicBezTo>
                      <a:pt x="1176" y="106"/>
                      <a:pt x="1175" y="102"/>
                      <a:pt x="1174" y="97"/>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8" name="Freeform 52">
                <a:extLst>
                  <a:ext uri="{FF2B5EF4-FFF2-40B4-BE49-F238E27FC236}">
                    <a16:creationId xmlns:a16="http://schemas.microsoft.com/office/drawing/2014/main" id="{F694E912-73C0-F7A2-6F44-40F667016642}"/>
                  </a:ext>
                </a:extLst>
              </p:cNvPr>
              <p:cNvSpPr>
                <a:spLocks/>
              </p:cNvSpPr>
              <p:nvPr/>
            </p:nvSpPr>
            <p:spPr bwMode="auto">
              <a:xfrm>
                <a:off x="1060662" y="9635984"/>
                <a:ext cx="504191" cy="690863"/>
              </a:xfrm>
              <a:custGeom>
                <a:avLst/>
                <a:gdLst>
                  <a:gd name="T0" fmla="*/ 476 w 956"/>
                  <a:gd name="T1" fmla="*/ 1306 h 1310"/>
                  <a:gd name="T2" fmla="*/ 585 w 956"/>
                  <a:gd name="T3" fmla="*/ 1288 h 1310"/>
                  <a:gd name="T4" fmla="*/ 688 w 956"/>
                  <a:gd name="T5" fmla="*/ 1234 h 1310"/>
                  <a:gd name="T6" fmla="*/ 702 w 956"/>
                  <a:gd name="T7" fmla="*/ 1145 h 1310"/>
                  <a:gd name="T8" fmla="*/ 718 w 956"/>
                  <a:gd name="T9" fmla="*/ 1002 h 1310"/>
                  <a:gd name="T10" fmla="*/ 679 w 956"/>
                  <a:gd name="T11" fmla="*/ 938 h 1310"/>
                  <a:gd name="T12" fmla="*/ 644 w 956"/>
                  <a:gd name="T13" fmla="*/ 828 h 1310"/>
                  <a:gd name="T14" fmla="*/ 685 w 956"/>
                  <a:gd name="T15" fmla="*/ 759 h 1310"/>
                  <a:gd name="T16" fmla="*/ 754 w 956"/>
                  <a:gd name="T17" fmla="*/ 685 h 1310"/>
                  <a:gd name="T18" fmla="*/ 823 w 956"/>
                  <a:gd name="T19" fmla="*/ 580 h 1310"/>
                  <a:gd name="T20" fmla="*/ 902 w 956"/>
                  <a:gd name="T21" fmla="*/ 452 h 1310"/>
                  <a:gd name="T22" fmla="*/ 887 w 956"/>
                  <a:gd name="T23" fmla="*/ 320 h 1310"/>
                  <a:gd name="T24" fmla="*/ 820 w 956"/>
                  <a:gd name="T25" fmla="*/ 129 h 1310"/>
                  <a:gd name="T26" fmla="*/ 733 w 956"/>
                  <a:gd name="T27" fmla="*/ 5 h 1310"/>
                  <a:gd name="T28" fmla="*/ 629 w 956"/>
                  <a:gd name="T29" fmla="*/ 24 h 1310"/>
                  <a:gd name="T30" fmla="*/ 652 w 956"/>
                  <a:gd name="T31" fmla="*/ 169 h 1310"/>
                  <a:gd name="T32" fmla="*/ 570 w 956"/>
                  <a:gd name="T33" fmla="*/ 173 h 1310"/>
                  <a:gd name="T34" fmla="*/ 460 w 956"/>
                  <a:gd name="T35" fmla="*/ 96 h 1310"/>
                  <a:gd name="T36" fmla="*/ 389 w 956"/>
                  <a:gd name="T37" fmla="*/ 58 h 1310"/>
                  <a:gd name="T38" fmla="*/ 304 w 956"/>
                  <a:gd name="T39" fmla="*/ 92 h 1310"/>
                  <a:gd name="T40" fmla="*/ 161 w 956"/>
                  <a:gd name="T41" fmla="*/ 150 h 1310"/>
                  <a:gd name="T42" fmla="*/ 128 w 956"/>
                  <a:gd name="T43" fmla="*/ 233 h 1310"/>
                  <a:gd name="T44" fmla="*/ 72 w 956"/>
                  <a:gd name="T45" fmla="*/ 274 h 1310"/>
                  <a:gd name="T46" fmla="*/ 152 w 956"/>
                  <a:gd name="T47" fmla="*/ 375 h 1310"/>
                  <a:gd name="T48" fmla="*/ 225 w 956"/>
                  <a:gd name="T49" fmla="*/ 450 h 1310"/>
                  <a:gd name="T50" fmla="*/ 242 w 956"/>
                  <a:gd name="T51" fmla="*/ 536 h 1310"/>
                  <a:gd name="T52" fmla="*/ 97 w 956"/>
                  <a:gd name="T53" fmla="*/ 676 h 1310"/>
                  <a:gd name="T54" fmla="*/ 240 w 956"/>
                  <a:gd name="T55" fmla="*/ 690 h 1310"/>
                  <a:gd name="T56" fmla="*/ 194 w 956"/>
                  <a:gd name="T57" fmla="*/ 859 h 1310"/>
                  <a:gd name="T58" fmla="*/ 129 w 956"/>
                  <a:gd name="T59" fmla="*/ 1003 h 1310"/>
                  <a:gd name="T60" fmla="*/ 69 w 956"/>
                  <a:gd name="T61" fmla="*/ 1116 h 1310"/>
                  <a:gd name="T62" fmla="*/ 7 w 956"/>
                  <a:gd name="T63" fmla="*/ 1213 h 1310"/>
                  <a:gd name="T64" fmla="*/ 11 w 956"/>
                  <a:gd name="T65" fmla="*/ 1262 h 1310"/>
                  <a:gd name="T66" fmla="*/ 119 w 956"/>
                  <a:gd name="T67" fmla="*/ 1266 h 1310"/>
                  <a:gd name="T68" fmla="*/ 188 w 956"/>
                  <a:gd name="T69" fmla="*/ 1251 h 1310"/>
                  <a:gd name="T70" fmla="*/ 263 w 956"/>
                  <a:gd name="T71" fmla="*/ 1247 h 1310"/>
                  <a:gd name="T72" fmla="*/ 348 w 956"/>
                  <a:gd name="T73" fmla="*/ 1308 h 1310"/>
                  <a:gd name="T74" fmla="*/ 352 w 956"/>
                  <a:gd name="T75" fmla="*/ 1308 h 1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56" h="1310">
                    <a:moveTo>
                      <a:pt x="394" y="1309"/>
                    </a:moveTo>
                    <a:cubicBezTo>
                      <a:pt x="420" y="1307"/>
                      <a:pt x="449" y="1310"/>
                      <a:pt x="476" y="1306"/>
                    </a:cubicBezTo>
                    <a:cubicBezTo>
                      <a:pt x="504" y="1302"/>
                      <a:pt x="519" y="1264"/>
                      <a:pt x="549" y="1270"/>
                    </a:cubicBezTo>
                    <a:cubicBezTo>
                      <a:pt x="565" y="1273"/>
                      <a:pt x="568" y="1287"/>
                      <a:pt x="585" y="1288"/>
                    </a:cubicBezTo>
                    <a:cubicBezTo>
                      <a:pt x="608" y="1290"/>
                      <a:pt x="607" y="1279"/>
                      <a:pt x="617" y="1263"/>
                    </a:cubicBezTo>
                    <a:cubicBezTo>
                      <a:pt x="636" y="1230"/>
                      <a:pt x="653" y="1222"/>
                      <a:pt x="688" y="1234"/>
                    </a:cubicBezTo>
                    <a:cubicBezTo>
                      <a:pt x="714" y="1243"/>
                      <a:pt x="743" y="1256"/>
                      <a:pt x="746" y="1219"/>
                    </a:cubicBezTo>
                    <a:cubicBezTo>
                      <a:pt x="750" y="1184"/>
                      <a:pt x="721" y="1170"/>
                      <a:pt x="702" y="1145"/>
                    </a:cubicBezTo>
                    <a:cubicBezTo>
                      <a:pt x="674" y="1107"/>
                      <a:pt x="704" y="1105"/>
                      <a:pt x="728" y="1078"/>
                    </a:cubicBezTo>
                    <a:cubicBezTo>
                      <a:pt x="755" y="1047"/>
                      <a:pt x="729" y="1030"/>
                      <a:pt x="718" y="1002"/>
                    </a:cubicBezTo>
                    <a:cubicBezTo>
                      <a:pt x="714" y="991"/>
                      <a:pt x="720" y="977"/>
                      <a:pt x="716" y="966"/>
                    </a:cubicBezTo>
                    <a:cubicBezTo>
                      <a:pt x="709" y="948"/>
                      <a:pt x="693" y="950"/>
                      <a:pt x="679" y="938"/>
                    </a:cubicBezTo>
                    <a:cubicBezTo>
                      <a:pt x="659" y="921"/>
                      <a:pt x="656" y="889"/>
                      <a:pt x="652" y="864"/>
                    </a:cubicBezTo>
                    <a:cubicBezTo>
                      <a:pt x="650" y="856"/>
                      <a:pt x="643" y="834"/>
                      <a:pt x="644" y="828"/>
                    </a:cubicBezTo>
                    <a:cubicBezTo>
                      <a:pt x="647" y="813"/>
                      <a:pt x="663" y="807"/>
                      <a:pt x="670" y="795"/>
                    </a:cubicBezTo>
                    <a:cubicBezTo>
                      <a:pt x="678" y="781"/>
                      <a:pt x="672" y="773"/>
                      <a:pt x="685" y="759"/>
                    </a:cubicBezTo>
                    <a:cubicBezTo>
                      <a:pt x="696" y="748"/>
                      <a:pt x="709" y="745"/>
                      <a:pt x="723" y="741"/>
                    </a:cubicBezTo>
                    <a:cubicBezTo>
                      <a:pt x="764" y="729"/>
                      <a:pt x="756" y="724"/>
                      <a:pt x="754" y="685"/>
                    </a:cubicBezTo>
                    <a:cubicBezTo>
                      <a:pt x="752" y="641"/>
                      <a:pt x="788" y="647"/>
                      <a:pt x="810" y="619"/>
                    </a:cubicBezTo>
                    <a:cubicBezTo>
                      <a:pt x="820" y="606"/>
                      <a:pt x="815" y="592"/>
                      <a:pt x="823" y="580"/>
                    </a:cubicBezTo>
                    <a:cubicBezTo>
                      <a:pt x="832" y="565"/>
                      <a:pt x="850" y="565"/>
                      <a:pt x="861" y="555"/>
                    </a:cubicBezTo>
                    <a:cubicBezTo>
                      <a:pt x="893" y="527"/>
                      <a:pt x="873" y="473"/>
                      <a:pt x="902" y="452"/>
                    </a:cubicBezTo>
                    <a:cubicBezTo>
                      <a:pt x="915" y="442"/>
                      <a:pt x="935" y="435"/>
                      <a:pt x="956" y="431"/>
                    </a:cubicBezTo>
                    <a:cubicBezTo>
                      <a:pt x="915" y="404"/>
                      <a:pt x="887" y="382"/>
                      <a:pt x="887" y="320"/>
                    </a:cubicBezTo>
                    <a:cubicBezTo>
                      <a:pt x="887" y="267"/>
                      <a:pt x="871" y="208"/>
                      <a:pt x="839" y="165"/>
                    </a:cubicBezTo>
                    <a:cubicBezTo>
                      <a:pt x="828" y="150"/>
                      <a:pt x="823" y="148"/>
                      <a:pt x="820" y="129"/>
                    </a:cubicBezTo>
                    <a:cubicBezTo>
                      <a:pt x="819" y="116"/>
                      <a:pt x="823" y="104"/>
                      <a:pt x="817" y="92"/>
                    </a:cubicBezTo>
                    <a:cubicBezTo>
                      <a:pt x="807" y="68"/>
                      <a:pt x="761" y="13"/>
                      <a:pt x="733" y="5"/>
                    </a:cubicBezTo>
                    <a:cubicBezTo>
                      <a:pt x="716" y="0"/>
                      <a:pt x="699" y="12"/>
                      <a:pt x="681" y="15"/>
                    </a:cubicBezTo>
                    <a:cubicBezTo>
                      <a:pt x="666" y="18"/>
                      <a:pt x="643" y="18"/>
                      <a:pt x="629" y="24"/>
                    </a:cubicBezTo>
                    <a:cubicBezTo>
                      <a:pt x="596" y="37"/>
                      <a:pt x="607" y="76"/>
                      <a:pt x="626" y="97"/>
                    </a:cubicBezTo>
                    <a:cubicBezTo>
                      <a:pt x="651" y="124"/>
                      <a:pt x="663" y="131"/>
                      <a:pt x="652" y="169"/>
                    </a:cubicBezTo>
                    <a:cubicBezTo>
                      <a:pt x="645" y="193"/>
                      <a:pt x="630" y="221"/>
                      <a:pt x="598" y="202"/>
                    </a:cubicBezTo>
                    <a:cubicBezTo>
                      <a:pt x="589" y="197"/>
                      <a:pt x="577" y="180"/>
                      <a:pt x="570" y="173"/>
                    </a:cubicBezTo>
                    <a:cubicBezTo>
                      <a:pt x="559" y="162"/>
                      <a:pt x="550" y="154"/>
                      <a:pt x="537" y="146"/>
                    </a:cubicBezTo>
                    <a:cubicBezTo>
                      <a:pt x="514" y="129"/>
                      <a:pt x="487" y="105"/>
                      <a:pt x="460" y="96"/>
                    </a:cubicBezTo>
                    <a:cubicBezTo>
                      <a:pt x="447" y="92"/>
                      <a:pt x="434" y="93"/>
                      <a:pt x="422" y="85"/>
                    </a:cubicBezTo>
                    <a:cubicBezTo>
                      <a:pt x="408" y="76"/>
                      <a:pt x="404" y="65"/>
                      <a:pt x="389" y="58"/>
                    </a:cubicBezTo>
                    <a:cubicBezTo>
                      <a:pt x="368" y="49"/>
                      <a:pt x="331" y="40"/>
                      <a:pt x="308" y="45"/>
                    </a:cubicBezTo>
                    <a:cubicBezTo>
                      <a:pt x="303" y="67"/>
                      <a:pt x="325" y="73"/>
                      <a:pt x="304" y="92"/>
                    </a:cubicBezTo>
                    <a:cubicBezTo>
                      <a:pt x="290" y="105"/>
                      <a:pt x="276" y="102"/>
                      <a:pt x="258" y="102"/>
                    </a:cubicBezTo>
                    <a:cubicBezTo>
                      <a:pt x="212" y="102"/>
                      <a:pt x="197" y="128"/>
                      <a:pt x="161" y="150"/>
                    </a:cubicBezTo>
                    <a:cubicBezTo>
                      <a:pt x="141" y="163"/>
                      <a:pt x="139" y="163"/>
                      <a:pt x="138" y="187"/>
                    </a:cubicBezTo>
                    <a:cubicBezTo>
                      <a:pt x="137" y="203"/>
                      <a:pt x="144" y="224"/>
                      <a:pt x="128" y="233"/>
                    </a:cubicBezTo>
                    <a:cubicBezTo>
                      <a:pt x="116" y="240"/>
                      <a:pt x="91" y="239"/>
                      <a:pt x="66" y="236"/>
                    </a:cubicBezTo>
                    <a:cubicBezTo>
                      <a:pt x="68" y="249"/>
                      <a:pt x="70" y="262"/>
                      <a:pt x="72" y="274"/>
                    </a:cubicBezTo>
                    <a:cubicBezTo>
                      <a:pt x="78" y="323"/>
                      <a:pt x="68" y="308"/>
                      <a:pt x="93" y="343"/>
                    </a:cubicBezTo>
                    <a:cubicBezTo>
                      <a:pt x="119" y="377"/>
                      <a:pt x="143" y="361"/>
                      <a:pt x="152" y="375"/>
                    </a:cubicBezTo>
                    <a:cubicBezTo>
                      <a:pt x="161" y="389"/>
                      <a:pt x="152" y="418"/>
                      <a:pt x="169" y="418"/>
                    </a:cubicBezTo>
                    <a:cubicBezTo>
                      <a:pt x="185" y="418"/>
                      <a:pt x="211" y="430"/>
                      <a:pt x="225" y="450"/>
                    </a:cubicBezTo>
                    <a:cubicBezTo>
                      <a:pt x="239" y="470"/>
                      <a:pt x="244" y="491"/>
                      <a:pt x="237" y="500"/>
                    </a:cubicBezTo>
                    <a:cubicBezTo>
                      <a:pt x="229" y="509"/>
                      <a:pt x="229" y="516"/>
                      <a:pt x="242" y="536"/>
                    </a:cubicBezTo>
                    <a:cubicBezTo>
                      <a:pt x="254" y="555"/>
                      <a:pt x="237" y="564"/>
                      <a:pt x="217" y="587"/>
                    </a:cubicBezTo>
                    <a:cubicBezTo>
                      <a:pt x="198" y="610"/>
                      <a:pt x="157" y="640"/>
                      <a:pt x="97" y="676"/>
                    </a:cubicBezTo>
                    <a:cubicBezTo>
                      <a:pt x="37" y="712"/>
                      <a:pt x="87" y="736"/>
                      <a:pt x="127" y="716"/>
                    </a:cubicBezTo>
                    <a:cubicBezTo>
                      <a:pt x="166" y="695"/>
                      <a:pt x="184" y="688"/>
                      <a:pt x="240" y="690"/>
                    </a:cubicBezTo>
                    <a:cubicBezTo>
                      <a:pt x="297" y="693"/>
                      <a:pt x="244" y="750"/>
                      <a:pt x="215" y="776"/>
                    </a:cubicBezTo>
                    <a:cubicBezTo>
                      <a:pt x="185" y="801"/>
                      <a:pt x="191" y="827"/>
                      <a:pt x="194" y="859"/>
                    </a:cubicBezTo>
                    <a:cubicBezTo>
                      <a:pt x="198" y="891"/>
                      <a:pt x="203" y="910"/>
                      <a:pt x="193" y="925"/>
                    </a:cubicBezTo>
                    <a:cubicBezTo>
                      <a:pt x="183" y="941"/>
                      <a:pt x="146" y="973"/>
                      <a:pt x="129" y="1003"/>
                    </a:cubicBezTo>
                    <a:cubicBezTo>
                      <a:pt x="113" y="1034"/>
                      <a:pt x="107" y="1051"/>
                      <a:pt x="109" y="1088"/>
                    </a:cubicBezTo>
                    <a:cubicBezTo>
                      <a:pt x="109" y="1102"/>
                      <a:pt x="84" y="1095"/>
                      <a:pt x="69" y="1116"/>
                    </a:cubicBezTo>
                    <a:cubicBezTo>
                      <a:pt x="54" y="1136"/>
                      <a:pt x="64" y="1145"/>
                      <a:pt x="41" y="1159"/>
                    </a:cubicBezTo>
                    <a:cubicBezTo>
                      <a:pt x="18" y="1173"/>
                      <a:pt x="7" y="1186"/>
                      <a:pt x="7" y="1213"/>
                    </a:cubicBezTo>
                    <a:cubicBezTo>
                      <a:pt x="7" y="1227"/>
                      <a:pt x="5" y="1235"/>
                      <a:pt x="0" y="1245"/>
                    </a:cubicBezTo>
                    <a:cubicBezTo>
                      <a:pt x="3" y="1250"/>
                      <a:pt x="6" y="1255"/>
                      <a:pt x="11" y="1262"/>
                    </a:cubicBezTo>
                    <a:cubicBezTo>
                      <a:pt x="23" y="1279"/>
                      <a:pt x="51" y="1288"/>
                      <a:pt x="71" y="1293"/>
                    </a:cubicBezTo>
                    <a:cubicBezTo>
                      <a:pt x="104" y="1301"/>
                      <a:pt x="97" y="1279"/>
                      <a:pt x="119" y="1266"/>
                    </a:cubicBezTo>
                    <a:cubicBezTo>
                      <a:pt x="128" y="1261"/>
                      <a:pt x="142" y="1264"/>
                      <a:pt x="152" y="1264"/>
                    </a:cubicBezTo>
                    <a:cubicBezTo>
                      <a:pt x="171" y="1263"/>
                      <a:pt x="173" y="1260"/>
                      <a:pt x="188" y="1251"/>
                    </a:cubicBezTo>
                    <a:cubicBezTo>
                      <a:pt x="201" y="1243"/>
                      <a:pt x="227" y="1217"/>
                      <a:pt x="239" y="1220"/>
                    </a:cubicBezTo>
                    <a:cubicBezTo>
                      <a:pt x="248" y="1222"/>
                      <a:pt x="256" y="1241"/>
                      <a:pt x="263" y="1247"/>
                    </a:cubicBezTo>
                    <a:cubicBezTo>
                      <a:pt x="271" y="1253"/>
                      <a:pt x="282" y="1255"/>
                      <a:pt x="291" y="1260"/>
                    </a:cubicBezTo>
                    <a:cubicBezTo>
                      <a:pt x="306" y="1269"/>
                      <a:pt x="338" y="1294"/>
                      <a:pt x="348" y="1308"/>
                    </a:cubicBezTo>
                    <a:cubicBezTo>
                      <a:pt x="348" y="1309"/>
                      <a:pt x="348" y="1309"/>
                      <a:pt x="348" y="1309"/>
                    </a:cubicBezTo>
                    <a:cubicBezTo>
                      <a:pt x="350" y="1309"/>
                      <a:pt x="351" y="1309"/>
                      <a:pt x="352" y="1308"/>
                    </a:cubicBezTo>
                    <a:cubicBezTo>
                      <a:pt x="366" y="1307"/>
                      <a:pt x="380" y="1309"/>
                      <a:pt x="394" y="1309"/>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9" name="Freeform 53">
                <a:extLst>
                  <a:ext uri="{FF2B5EF4-FFF2-40B4-BE49-F238E27FC236}">
                    <a16:creationId xmlns:a16="http://schemas.microsoft.com/office/drawing/2014/main" id="{21095DA7-6BD0-E72E-4F17-78723212052E}"/>
                  </a:ext>
                </a:extLst>
              </p:cNvPr>
              <p:cNvSpPr>
                <a:spLocks/>
              </p:cNvSpPr>
              <p:nvPr/>
            </p:nvSpPr>
            <p:spPr bwMode="auto">
              <a:xfrm>
                <a:off x="533250" y="9516750"/>
                <a:ext cx="533217" cy="511113"/>
              </a:xfrm>
              <a:custGeom>
                <a:avLst/>
                <a:gdLst>
                  <a:gd name="T0" fmla="*/ 694 w 1011"/>
                  <a:gd name="T1" fmla="*/ 472 h 969"/>
                  <a:gd name="T2" fmla="*/ 632 w 1011"/>
                  <a:gd name="T3" fmla="*/ 416 h 969"/>
                  <a:gd name="T4" fmla="*/ 571 w 1011"/>
                  <a:gd name="T5" fmla="*/ 371 h 969"/>
                  <a:gd name="T6" fmla="*/ 572 w 1011"/>
                  <a:gd name="T7" fmla="*/ 336 h 969"/>
                  <a:gd name="T8" fmla="*/ 536 w 1011"/>
                  <a:gd name="T9" fmla="*/ 275 h 969"/>
                  <a:gd name="T10" fmla="*/ 439 w 1011"/>
                  <a:gd name="T11" fmla="*/ 230 h 969"/>
                  <a:gd name="T12" fmla="*/ 406 w 1011"/>
                  <a:gd name="T13" fmla="*/ 149 h 969"/>
                  <a:gd name="T14" fmla="*/ 416 w 1011"/>
                  <a:gd name="T15" fmla="*/ 22 h 969"/>
                  <a:gd name="T16" fmla="*/ 268 w 1011"/>
                  <a:gd name="T17" fmla="*/ 23 h 969"/>
                  <a:gd name="T18" fmla="*/ 153 w 1011"/>
                  <a:gd name="T19" fmla="*/ 13 h 969"/>
                  <a:gd name="T20" fmla="*/ 74 w 1011"/>
                  <a:gd name="T21" fmla="*/ 91 h 969"/>
                  <a:gd name="T22" fmla="*/ 28 w 1011"/>
                  <a:gd name="T23" fmla="*/ 178 h 969"/>
                  <a:gd name="T24" fmla="*/ 120 w 1011"/>
                  <a:gd name="T25" fmla="*/ 161 h 969"/>
                  <a:gd name="T26" fmla="*/ 217 w 1011"/>
                  <a:gd name="T27" fmla="*/ 96 h 969"/>
                  <a:gd name="T28" fmla="*/ 226 w 1011"/>
                  <a:gd name="T29" fmla="*/ 207 h 969"/>
                  <a:gd name="T30" fmla="*/ 310 w 1011"/>
                  <a:gd name="T31" fmla="*/ 275 h 969"/>
                  <a:gd name="T32" fmla="*/ 406 w 1011"/>
                  <a:gd name="T33" fmla="*/ 376 h 969"/>
                  <a:gd name="T34" fmla="*/ 531 w 1011"/>
                  <a:gd name="T35" fmla="*/ 408 h 969"/>
                  <a:gd name="T36" fmla="*/ 554 w 1011"/>
                  <a:gd name="T37" fmla="*/ 551 h 969"/>
                  <a:gd name="T38" fmla="*/ 604 w 1011"/>
                  <a:gd name="T39" fmla="*/ 654 h 969"/>
                  <a:gd name="T40" fmla="*/ 481 w 1011"/>
                  <a:gd name="T41" fmla="*/ 649 h 969"/>
                  <a:gd name="T42" fmla="*/ 448 w 1011"/>
                  <a:gd name="T43" fmla="*/ 523 h 969"/>
                  <a:gd name="T44" fmla="*/ 384 w 1011"/>
                  <a:gd name="T45" fmla="*/ 447 h 969"/>
                  <a:gd name="T46" fmla="*/ 308 w 1011"/>
                  <a:gd name="T47" fmla="*/ 353 h 969"/>
                  <a:gd name="T48" fmla="*/ 269 w 1011"/>
                  <a:gd name="T49" fmla="*/ 480 h 969"/>
                  <a:gd name="T50" fmla="*/ 296 w 1011"/>
                  <a:gd name="T51" fmla="*/ 595 h 969"/>
                  <a:gd name="T52" fmla="*/ 425 w 1011"/>
                  <a:gd name="T53" fmla="*/ 729 h 969"/>
                  <a:gd name="T54" fmla="*/ 409 w 1011"/>
                  <a:gd name="T55" fmla="*/ 936 h 969"/>
                  <a:gd name="T56" fmla="*/ 488 w 1011"/>
                  <a:gd name="T57" fmla="*/ 890 h 969"/>
                  <a:gd name="T58" fmla="*/ 576 w 1011"/>
                  <a:gd name="T59" fmla="*/ 773 h 969"/>
                  <a:gd name="T60" fmla="*/ 666 w 1011"/>
                  <a:gd name="T61" fmla="*/ 739 h 969"/>
                  <a:gd name="T62" fmla="*/ 770 w 1011"/>
                  <a:gd name="T63" fmla="*/ 712 h 969"/>
                  <a:gd name="T64" fmla="*/ 833 w 1011"/>
                  <a:gd name="T65" fmla="*/ 800 h 969"/>
                  <a:gd name="T66" fmla="*/ 762 w 1011"/>
                  <a:gd name="T67" fmla="*/ 890 h 969"/>
                  <a:gd name="T68" fmla="*/ 875 w 1011"/>
                  <a:gd name="T69" fmla="*/ 907 h 969"/>
                  <a:gd name="T70" fmla="*/ 984 w 1011"/>
                  <a:gd name="T71" fmla="*/ 838 h 969"/>
                  <a:gd name="T72" fmla="*/ 977 w 1011"/>
                  <a:gd name="T73" fmla="*/ 658 h 969"/>
                  <a:gd name="T74" fmla="*/ 829 w 1011"/>
                  <a:gd name="T75" fmla="*/ 654 h 969"/>
                  <a:gd name="T76" fmla="*/ 777 w 1011"/>
                  <a:gd name="T77" fmla="*/ 581 h 969"/>
                  <a:gd name="T78" fmla="*/ 838 w 1011"/>
                  <a:gd name="T79" fmla="*/ 529 h 969"/>
                  <a:gd name="T80" fmla="*/ 744 w 1011"/>
                  <a:gd name="T81" fmla="*/ 499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11" h="969">
                    <a:moveTo>
                      <a:pt x="744" y="499"/>
                    </a:moveTo>
                    <a:cubicBezTo>
                      <a:pt x="723" y="494"/>
                      <a:pt x="712" y="482"/>
                      <a:pt x="694" y="472"/>
                    </a:cubicBezTo>
                    <a:cubicBezTo>
                      <a:pt x="679" y="462"/>
                      <a:pt x="657" y="455"/>
                      <a:pt x="646" y="440"/>
                    </a:cubicBezTo>
                    <a:cubicBezTo>
                      <a:pt x="641" y="433"/>
                      <a:pt x="638" y="421"/>
                      <a:pt x="632" y="416"/>
                    </a:cubicBezTo>
                    <a:cubicBezTo>
                      <a:pt x="625" y="410"/>
                      <a:pt x="612" y="410"/>
                      <a:pt x="604" y="404"/>
                    </a:cubicBezTo>
                    <a:cubicBezTo>
                      <a:pt x="592" y="394"/>
                      <a:pt x="583" y="381"/>
                      <a:pt x="571" y="371"/>
                    </a:cubicBezTo>
                    <a:cubicBezTo>
                      <a:pt x="564" y="365"/>
                      <a:pt x="560" y="363"/>
                      <a:pt x="559" y="353"/>
                    </a:cubicBezTo>
                    <a:cubicBezTo>
                      <a:pt x="559" y="340"/>
                      <a:pt x="562" y="341"/>
                      <a:pt x="572" y="336"/>
                    </a:cubicBezTo>
                    <a:cubicBezTo>
                      <a:pt x="594" y="326"/>
                      <a:pt x="590" y="314"/>
                      <a:pt x="577" y="296"/>
                    </a:cubicBezTo>
                    <a:cubicBezTo>
                      <a:pt x="567" y="281"/>
                      <a:pt x="554" y="277"/>
                      <a:pt x="536" y="275"/>
                    </a:cubicBezTo>
                    <a:cubicBezTo>
                      <a:pt x="515" y="272"/>
                      <a:pt x="496" y="271"/>
                      <a:pt x="476" y="260"/>
                    </a:cubicBezTo>
                    <a:cubicBezTo>
                      <a:pt x="459" y="251"/>
                      <a:pt x="440" y="252"/>
                      <a:pt x="439" y="230"/>
                    </a:cubicBezTo>
                    <a:cubicBezTo>
                      <a:pt x="438" y="213"/>
                      <a:pt x="447" y="202"/>
                      <a:pt x="441" y="185"/>
                    </a:cubicBezTo>
                    <a:cubicBezTo>
                      <a:pt x="434" y="164"/>
                      <a:pt x="418" y="164"/>
                      <a:pt x="406" y="149"/>
                    </a:cubicBezTo>
                    <a:cubicBezTo>
                      <a:pt x="394" y="135"/>
                      <a:pt x="388" y="111"/>
                      <a:pt x="394" y="93"/>
                    </a:cubicBezTo>
                    <a:cubicBezTo>
                      <a:pt x="397" y="86"/>
                      <a:pt x="417" y="44"/>
                      <a:pt x="416" y="22"/>
                    </a:cubicBezTo>
                    <a:cubicBezTo>
                      <a:pt x="389" y="15"/>
                      <a:pt x="355" y="29"/>
                      <a:pt x="325" y="38"/>
                    </a:cubicBezTo>
                    <a:cubicBezTo>
                      <a:pt x="302" y="45"/>
                      <a:pt x="300" y="23"/>
                      <a:pt x="268" y="23"/>
                    </a:cubicBezTo>
                    <a:cubicBezTo>
                      <a:pt x="236" y="23"/>
                      <a:pt x="251" y="9"/>
                      <a:pt x="217" y="5"/>
                    </a:cubicBezTo>
                    <a:cubicBezTo>
                      <a:pt x="182" y="1"/>
                      <a:pt x="176" y="0"/>
                      <a:pt x="153" y="13"/>
                    </a:cubicBezTo>
                    <a:cubicBezTo>
                      <a:pt x="130" y="26"/>
                      <a:pt x="118" y="35"/>
                      <a:pt x="81" y="42"/>
                    </a:cubicBezTo>
                    <a:cubicBezTo>
                      <a:pt x="44" y="50"/>
                      <a:pt x="75" y="51"/>
                      <a:pt x="74" y="91"/>
                    </a:cubicBezTo>
                    <a:cubicBezTo>
                      <a:pt x="72" y="130"/>
                      <a:pt x="65" y="105"/>
                      <a:pt x="53" y="137"/>
                    </a:cubicBezTo>
                    <a:cubicBezTo>
                      <a:pt x="42" y="169"/>
                      <a:pt x="56" y="169"/>
                      <a:pt x="28" y="178"/>
                    </a:cubicBezTo>
                    <a:cubicBezTo>
                      <a:pt x="0" y="187"/>
                      <a:pt x="20" y="212"/>
                      <a:pt x="55" y="229"/>
                    </a:cubicBezTo>
                    <a:cubicBezTo>
                      <a:pt x="89" y="245"/>
                      <a:pt x="103" y="189"/>
                      <a:pt x="120" y="161"/>
                    </a:cubicBezTo>
                    <a:cubicBezTo>
                      <a:pt x="136" y="133"/>
                      <a:pt x="150" y="79"/>
                      <a:pt x="167" y="60"/>
                    </a:cubicBezTo>
                    <a:cubicBezTo>
                      <a:pt x="184" y="41"/>
                      <a:pt x="200" y="72"/>
                      <a:pt x="217" y="96"/>
                    </a:cubicBezTo>
                    <a:cubicBezTo>
                      <a:pt x="234" y="120"/>
                      <a:pt x="217" y="142"/>
                      <a:pt x="198" y="174"/>
                    </a:cubicBezTo>
                    <a:cubicBezTo>
                      <a:pt x="179" y="206"/>
                      <a:pt x="185" y="193"/>
                      <a:pt x="226" y="207"/>
                    </a:cubicBezTo>
                    <a:cubicBezTo>
                      <a:pt x="267" y="221"/>
                      <a:pt x="256" y="208"/>
                      <a:pt x="274" y="224"/>
                    </a:cubicBezTo>
                    <a:cubicBezTo>
                      <a:pt x="292" y="239"/>
                      <a:pt x="282" y="250"/>
                      <a:pt x="310" y="275"/>
                    </a:cubicBezTo>
                    <a:cubicBezTo>
                      <a:pt x="338" y="299"/>
                      <a:pt x="365" y="293"/>
                      <a:pt x="365" y="327"/>
                    </a:cubicBezTo>
                    <a:cubicBezTo>
                      <a:pt x="365" y="362"/>
                      <a:pt x="388" y="341"/>
                      <a:pt x="406" y="376"/>
                    </a:cubicBezTo>
                    <a:cubicBezTo>
                      <a:pt x="424" y="410"/>
                      <a:pt x="429" y="404"/>
                      <a:pt x="463" y="396"/>
                    </a:cubicBezTo>
                    <a:cubicBezTo>
                      <a:pt x="498" y="388"/>
                      <a:pt x="493" y="392"/>
                      <a:pt x="531" y="408"/>
                    </a:cubicBezTo>
                    <a:cubicBezTo>
                      <a:pt x="570" y="423"/>
                      <a:pt x="581" y="451"/>
                      <a:pt x="580" y="483"/>
                    </a:cubicBezTo>
                    <a:cubicBezTo>
                      <a:pt x="578" y="515"/>
                      <a:pt x="561" y="518"/>
                      <a:pt x="554" y="551"/>
                    </a:cubicBezTo>
                    <a:cubicBezTo>
                      <a:pt x="548" y="584"/>
                      <a:pt x="598" y="603"/>
                      <a:pt x="619" y="629"/>
                    </a:cubicBezTo>
                    <a:cubicBezTo>
                      <a:pt x="641" y="654"/>
                      <a:pt x="633" y="658"/>
                      <a:pt x="604" y="654"/>
                    </a:cubicBezTo>
                    <a:cubicBezTo>
                      <a:pt x="575" y="650"/>
                      <a:pt x="561" y="625"/>
                      <a:pt x="536" y="615"/>
                    </a:cubicBezTo>
                    <a:cubicBezTo>
                      <a:pt x="512" y="604"/>
                      <a:pt x="497" y="634"/>
                      <a:pt x="481" y="649"/>
                    </a:cubicBezTo>
                    <a:cubicBezTo>
                      <a:pt x="466" y="664"/>
                      <a:pt x="453" y="630"/>
                      <a:pt x="435" y="607"/>
                    </a:cubicBezTo>
                    <a:cubicBezTo>
                      <a:pt x="417" y="584"/>
                      <a:pt x="439" y="551"/>
                      <a:pt x="448" y="523"/>
                    </a:cubicBezTo>
                    <a:cubicBezTo>
                      <a:pt x="457" y="494"/>
                      <a:pt x="449" y="482"/>
                      <a:pt x="435" y="466"/>
                    </a:cubicBezTo>
                    <a:cubicBezTo>
                      <a:pt x="421" y="451"/>
                      <a:pt x="402" y="447"/>
                      <a:pt x="384" y="447"/>
                    </a:cubicBezTo>
                    <a:cubicBezTo>
                      <a:pt x="366" y="447"/>
                      <a:pt x="364" y="413"/>
                      <a:pt x="356" y="395"/>
                    </a:cubicBezTo>
                    <a:cubicBezTo>
                      <a:pt x="348" y="377"/>
                      <a:pt x="332" y="358"/>
                      <a:pt x="308" y="353"/>
                    </a:cubicBezTo>
                    <a:cubicBezTo>
                      <a:pt x="298" y="352"/>
                      <a:pt x="311" y="384"/>
                      <a:pt x="304" y="413"/>
                    </a:cubicBezTo>
                    <a:cubicBezTo>
                      <a:pt x="296" y="441"/>
                      <a:pt x="279" y="422"/>
                      <a:pt x="269" y="480"/>
                    </a:cubicBezTo>
                    <a:cubicBezTo>
                      <a:pt x="260" y="537"/>
                      <a:pt x="250" y="509"/>
                      <a:pt x="264" y="537"/>
                    </a:cubicBezTo>
                    <a:cubicBezTo>
                      <a:pt x="277" y="566"/>
                      <a:pt x="285" y="560"/>
                      <a:pt x="296" y="595"/>
                    </a:cubicBezTo>
                    <a:cubicBezTo>
                      <a:pt x="308" y="629"/>
                      <a:pt x="331" y="656"/>
                      <a:pt x="363" y="687"/>
                    </a:cubicBezTo>
                    <a:cubicBezTo>
                      <a:pt x="396" y="717"/>
                      <a:pt x="400" y="694"/>
                      <a:pt x="425" y="729"/>
                    </a:cubicBezTo>
                    <a:cubicBezTo>
                      <a:pt x="449" y="763"/>
                      <a:pt x="459" y="779"/>
                      <a:pt x="459" y="809"/>
                    </a:cubicBezTo>
                    <a:cubicBezTo>
                      <a:pt x="459" y="840"/>
                      <a:pt x="438" y="905"/>
                      <a:pt x="409" y="936"/>
                    </a:cubicBezTo>
                    <a:cubicBezTo>
                      <a:pt x="380" y="967"/>
                      <a:pt x="409" y="969"/>
                      <a:pt x="442" y="953"/>
                    </a:cubicBezTo>
                    <a:cubicBezTo>
                      <a:pt x="474" y="938"/>
                      <a:pt x="465" y="903"/>
                      <a:pt x="488" y="890"/>
                    </a:cubicBezTo>
                    <a:cubicBezTo>
                      <a:pt x="511" y="877"/>
                      <a:pt x="518" y="865"/>
                      <a:pt x="536" y="846"/>
                    </a:cubicBezTo>
                    <a:cubicBezTo>
                      <a:pt x="553" y="827"/>
                      <a:pt x="566" y="794"/>
                      <a:pt x="576" y="773"/>
                    </a:cubicBezTo>
                    <a:cubicBezTo>
                      <a:pt x="586" y="752"/>
                      <a:pt x="589" y="752"/>
                      <a:pt x="620" y="754"/>
                    </a:cubicBezTo>
                    <a:cubicBezTo>
                      <a:pt x="651" y="756"/>
                      <a:pt x="649" y="754"/>
                      <a:pt x="666" y="739"/>
                    </a:cubicBezTo>
                    <a:cubicBezTo>
                      <a:pt x="683" y="723"/>
                      <a:pt x="685" y="717"/>
                      <a:pt x="706" y="712"/>
                    </a:cubicBezTo>
                    <a:cubicBezTo>
                      <a:pt x="727" y="706"/>
                      <a:pt x="725" y="714"/>
                      <a:pt x="770" y="712"/>
                    </a:cubicBezTo>
                    <a:cubicBezTo>
                      <a:pt x="814" y="710"/>
                      <a:pt x="808" y="704"/>
                      <a:pt x="825" y="731"/>
                    </a:cubicBezTo>
                    <a:cubicBezTo>
                      <a:pt x="842" y="758"/>
                      <a:pt x="835" y="771"/>
                      <a:pt x="833" y="800"/>
                    </a:cubicBezTo>
                    <a:cubicBezTo>
                      <a:pt x="831" y="829"/>
                      <a:pt x="789" y="829"/>
                      <a:pt x="770" y="842"/>
                    </a:cubicBezTo>
                    <a:cubicBezTo>
                      <a:pt x="750" y="855"/>
                      <a:pt x="748" y="882"/>
                      <a:pt x="762" y="890"/>
                    </a:cubicBezTo>
                    <a:cubicBezTo>
                      <a:pt x="775" y="898"/>
                      <a:pt x="785" y="926"/>
                      <a:pt x="812" y="940"/>
                    </a:cubicBezTo>
                    <a:cubicBezTo>
                      <a:pt x="839" y="953"/>
                      <a:pt x="860" y="932"/>
                      <a:pt x="875" y="907"/>
                    </a:cubicBezTo>
                    <a:cubicBezTo>
                      <a:pt x="890" y="882"/>
                      <a:pt x="892" y="882"/>
                      <a:pt x="931" y="884"/>
                    </a:cubicBezTo>
                    <a:cubicBezTo>
                      <a:pt x="969" y="886"/>
                      <a:pt x="971" y="869"/>
                      <a:pt x="984" y="838"/>
                    </a:cubicBezTo>
                    <a:cubicBezTo>
                      <a:pt x="998" y="808"/>
                      <a:pt x="1000" y="786"/>
                      <a:pt x="1005" y="752"/>
                    </a:cubicBezTo>
                    <a:cubicBezTo>
                      <a:pt x="1011" y="717"/>
                      <a:pt x="996" y="691"/>
                      <a:pt x="977" y="658"/>
                    </a:cubicBezTo>
                    <a:cubicBezTo>
                      <a:pt x="960" y="630"/>
                      <a:pt x="952" y="610"/>
                      <a:pt x="915" y="618"/>
                    </a:cubicBezTo>
                    <a:cubicBezTo>
                      <a:pt x="879" y="625"/>
                      <a:pt x="860" y="633"/>
                      <a:pt x="829" y="654"/>
                    </a:cubicBezTo>
                    <a:cubicBezTo>
                      <a:pt x="798" y="675"/>
                      <a:pt x="775" y="647"/>
                      <a:pt x="754" y="633"/>
                    </a:cubicBezTo>
                    <a:cubicBezTo>
                      <a:pt x="733" y="620"/>
                      <a:pt x="747" y="597"/>
                      <a:pt x="777" y="581"/>
                    </a:cubicBezTo>
                    <a:cubicBezTo>
                      <a:pt x="808" y="566"/>
                      <a:pt x="817" y="564"/>
                      <a:pt x="829" y="543"/>
                    </a:cubicBezTo>
                    <a:cubicBezTo>
                      <a:pt x="833" y="535"/>
                      <a:pt x="836" y="531"/>
                      <a:pt x="838" y="529"/>
                    </a:cubicBezTo>
                    <a:cubicBezTo>
                      <a:pt x="826" y="523"/>
                      <a:pt x="815" y="518"/>
                      <a:pt x="803" y="513"/>
                    </a:cubicBezTo>
                    <a:cubicBezTo>
                      <a:pt x="784" y="506"/>
                      <a:pt x="764" y="505"/>
                      <a:pt x="744" y="499"/>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0" name="Freeform 54">
                <a:extLst>
                  <a:ext uri="{FF2B5EF4-FFF2-40B4-BE49-F238E27FC236}">
                    <a16:creationId xmlns:a16="http://schemas.microsoft.com/office/drawing/2014/main" id="{84E4853B-8061-FC04-825C-BC55B92A428C}"/>
                  </a:ext>
                </a:extLst>
              </p:cNvPr>
              <p:cNvSpPr>
                <a:spLocks/>
              </p:cNvSpPr>
              <p:nvPr/>
            </p:nvSpPr>
            <p:spPr bwMode="auto">
              <a:xfrm>
                <a:off x="737786" y="9411800"/>
                <a:ext cx="416659" cy="384060"/>
              </a:xfrm>
              <a:custGeom>
                <a:avLst/>
                <a:gdLst>
                  <a:gd name="T0" fmla="*/ 592 w 790"/>
                  <a:gd name="T1" fmla="*/ 416 h 728"/>
                  <a:gd name="T2" fmla="*/ 645 w 790"/>
                  <a:gd name="T3" fmla="*/ 363 h 728"/>
                  <a:gd name="T4" fmla="*/ 673 w 790"/>
                  <a:gd name="T5" fmla="*/ 350 h 728"/>
                  <a:gd name="T6" fmla="*/ 697 w 790"/>
                  <a:gd name="T7" fmla="*/ 324 h 728"/>
                  <a:gd name="T8" fmla="*/ 731 w 790"/>
                  <a:gd name="T9" fmla="*/ 284 h 728"/>
                  <a:gd name="T10" fmla="*/ 770 w 790"/>
                  <a:gd name="T11" fmla="*/ 257 h 728"/>
                  <a:gd name="T12" fmla="*/ 783 w 790"/>
                  <a:gd name="T13" fmla="*/ 215 h 728"/>
                  <a:gd name="T14" fmla="*/ 786 w 790"/>
                  <a:gd name="T15" fmla="*/ 166 h 728"/>
                  <a:gd name="T16" fmla="*/ 751 w 790"/>
                  <a:gd name="T17" fmla="*/ 134 h 728"/>
                  <a:gd name="T18" fmla="*/ 714 w 790"/>
                  <a:gd name="T19" fmla="*/ 143 h 728"/>
                  <a:gd name="T20" fmla="*/ 679 w 790"/>
                  <a:gd name="T21" fmla="*/ 181 h 728"/>
                  <a:gd name="T22" fmla="*/ 646 w 790"/>
                  <a:gd name="T23" fmla="*/ 158 h 728"/>
                  <a:gd name="T24" fmla="*/ 560 w 790"/>
                  <a:gd name="T25" fmla="*/ 111 h 728"/>
                  <a:gd name="T26" fmla="*/ 538 w 790"/>
                  <a:gd name="T27" fmla="*/ 96 h 728"/>
                  <a:gd name="T28" fmla="*/ 516 w 790"/>
                  <a:gd name="T29" fmla="*/ 92 h 728"/>
                  <a:gd name="T30" fmla="*/ 461 w 790"/>
                  <a:gd name="T31" fmla="*/ 92 h 728"/>
                  <a:gd name="T32" fmla="*/ 357 w 790"/>
                  <a:gd name="T33" fmla="*/ 97 h 728"/>
                  <a:gd name="T34" fmla="*/ 309 w 790"/>
                  <a:gd name="T35" fmla="*/ 98 h 728"/>
                  <a:gd name="T36" fmla="*/ 293 w 790"/>
                  <a:gd name="T37" fmla="*/ 81 h 728"/>
                  <a:gd name="T38" fmla="*/ 286 w 790"/>
                  <a:gd name="T39" fmla="*/ 75 h 728"/>
                  <a:gd name="T40" fmla="*/ 279 w 790"/>
                  <a:gd name="T41" fmla="*/ 116 h 728"/>
                  <a:gd name="T42" fmla="*/ 222 w 790"/>
                  <a:gd name="T43" fmla="*/ 123 h 728"/>
                  <a:gd name="T44" fmla="*/ 199 w 790"/>
                  <a:gd name="T45" fmla="*/ 62 h 728"/>
                  <a:gd name="T46" fmla="*/ 184 w 790"/>
                  <a:gd name="T47" fmla="*/ 14 h 728"/>
                  <a:gd name="T48" fmla="*/ 102 w 790"/>
                  <a:gd name="T49" fmla="*/ 35 h 728"/>
                  <a:gd name="T50" fmla="*/ 83 w 790"/>
                  <a:gd name="T51" fmla="*/ 90 h 728"/>
                  <a:gd name="T52" fmla="*/ 60 w 790"/>
                  <a:gd name="T53" fmla="*/ 146 h 728"/>
                  <a:gd name="T54" fmla="*/ 109 w 790"/>
                  <a:gd name="T55" fmla="*/ 192 h 728"/>
                  <a:gd name="T56" fmla="*/ 29 w 790"/>
                  <a:gd name="T57" fmla="*/ 221 h 728"/>
                  <a:gd name="T58" fmla="*/ 28 w 790"/>
                  <a:gd name="T59" fmla="*/ 221 h 728"/>
                  <a:gd name="T60" fmla="*/ 6 w 790"/>
                  <a:gd name="T61" fmla="*/ 292 h 728"/>
                  <a:gd name="T62" fmla="*/ 18 w 790"/>
                  <a:gd name="T63" fmla="*/ 348 h 728"/>
                  <a:gd name="T64" fmla="*/ 53 w 790"/>
                  <a:gd name="T65" fmla="*/ 384 h 728"/>
                  <a:gd name="T66" fmla="*/ 51 w 790"/>
                  <a:gd name="T67" fmla="*/ 429 h 728"/>
                  <a:gd name="T68" fmla="*/ 88 w 790"/>
                  <a:gd name="T69" fmla="*/ 459 h 728"/>
                  <a:gd name="T70" fmla="*/ 148 w 790"/>
                  <a:gd name="T71" fmla="*/ 474 h 728"/>
                  <a:gd name="T72" fmla="*/ 189 w 790"/>
                  <a:gd name="T73" fmla="*/ 495 h 728"/>
                  <a:gd name="T74" fmla="*/ 184 w 790"/>
                  <a:gd name="T75" fmla="*/ 535 h 728"/>
                  <a:gd name="T76" fmla="*/ 171 w 790"/>
                  <a:gd name="T77" fmla="*/ 552 h 728"/>
                  <a:gd name="T78" fmla="*/ 183 w 790"/>
                  <a:gd name="T79" fmla="*/ 570 h 728"/>
                  <a:gd name="T80" fmla="*/ 216 w 790"/>
                  <a:gd name="T81" fmla="*/ 603 h 728"/>
                  <a:gd name="T82" fmla="*/ 244 w 790"/>
                  <a:gd name="T83" fmla="*/ 615 h 728"/>
                  <a:gd name="T84" fmla="*/ 258 w 790"/>
                  <a:gd name="T85" fmla="*/ 639 h 728"/>
                  <a:gd name="T86" fmla="*/ 306 w 790"/>
                  <a:gd name="T87" fmla="*/ 671 h 728"/>
                  <a:gd name="T88" fmla="*/ 356 w 790"/>
                  <a:gd name="T89" fmla="*/ 698 h 728"/>
                  <a:gd name="T90" fmla="*/ 415 w 790"/>
                  <a:gd name="T91" fmla="*/ 712 h 728"/>
                  <a:gd name="T92" fmla="*/ 450 w 790"/>
                  <a:gd name="T93" fmla="*/ 728 h 728"/>
                  <a:gd name="T94" fmla="*/ 469 w 790"/>
                  <a:gd name="T95" fmla="*/ 715 h 728"/>
                  <a:gd name="T96" fmla="*/ 442 w 790"/>
                  <a:gd name="T97" fmla="*/ 668 h 728"/>
                  <a:gd name="T98" fmla="*/ 396 w 790"/>
                  <a:gd name="T99" fmla="*/ 585 h 728"/>
                  <a:gd name="T100" fmla="*/ 385 w 790"/>
                  <a:gd name="T101" fmla="*/ 530 h 728"/>
                  <a:gd name="T102" fmla="*/ 452 w 790"/>
                  <a:gd name="T103" fmla="*/ 476 h 728"/>
                  <a:gd name="T104" fmla="*/ 504 w 790"/>
                  <a:gd name="T105" fmla="*/ 441 h 728"/>
                  <a:gd name="T106" fmla="*/ 546 w 790"/>
                  <a:gd name="T107" fmla="*/ 490 h 728"/>
                  <a:gd name="T108" fmla="*/ 605 w 790"/>
                  <a:gd name="T109" fmla="*/ 495 h 728"/>
                  <a:gd name="T110" fmla="*/ 593 w 790"/>
                  <a:gd name="T111" fmla="*/ 469 h 728"/>
                  <a:gd name="T112" fmla="*/ 592 w 790"/>
                  <a:gd name="T113" fmla="*/ 416 h 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90" h="728">
                    <a:moveTo>
                      <a:pt x="592" y="416"/>
                    </a:moveTo>
                    <a:cubicBezTo>
                      <a:pt x="601" y="392"/>
                      <a:pt x="622" y="376"/>
                      <a:pt x="645" y="363"/>
                    </a:cubicBezTo>
                    <a:cubicBezTo>
                      <a:pt x="654" y="358"/>
                      <a:pt x="665" y="356"/>
                      <a:pt x="673" y="350"/>
                    </a:cubicBezTo>
                    <a:cubicBezTo>
                      <a:pt x="682" y="344"/>
                      <a:pt x="690" y="333"/>
                      <a:pt x="697" y="324"/>
                    </a:cubicBezTo>
                    <a:cubicBezTo>
                      <a:pt x="708" y="308"/>
                      <a:pt x="715" y="296"/>
                      <a:pt x="731" y="284"/>
                    </a:cubicBezTo>
                    <a:cubicBezTo>
                      <a:pt x="743" y="275"/>
                      <a:pt x="760" y="269"/>
                      <a:pt x="770" y="257"/>
                    </a:cubicBezTo>
                    <a:cubicBezTo>
                      <a:pt x="781" y="242"/>
                      <a:pt x="782" y="232"/>
                      <a:pt x="783" y="215"/>
                    </a:cubicBezTo>
                    <a:cubicBezTo>
                      <a:pt x="784" y="200"/>
                      <a:pt x="790" y="180"/>
                      <a:pt x="786" y="166"/>
                    </a:cubicBezTo>
                    <a:cubicBezTo>
                      <a:pt x="781" y="151"/>
                      <a:pt x="765" y="135"/>
                      <a:pt x="751" y="134"/>
                    </a:cubicBezTo>
                    <a:cubicBezTo>
                      <a:pt x="740" y="133"/>
                      <a:pt x="724" y="137"/>
                      <a:pt x="714" y="143"/>
                    </a:cubicBezTo>
                    <a:cubicBezTo>
                      <a:pt x="699" y="152"/>
                      <a:pt x="697" y="177"/>
                      <a:pt x="679" y="181"/>
                    </a:cubicBezTo>
                    <a:cubicBezTo>
                      <a:pt x="661" y="185"/>
                      <a:pt x="659" y="165"/>
                      <a:pt x="646" y="158"/>
                    </a:cubicBezTo>
                    <a:cubicBezTo>
                      <a:pt x="619" y="141"/>
                      <a:pt x="589" y="127"/>
                      <a:pt x="560" y="111"/>
                    </a:cubicBezTo>
                    <a:cubicBezTo>
                      <a:pt x="552" y="107"/>
                      <a:pt x="547" y="100"/>
                      <a:pt x="538" y="96"/>
                    </a:cubicBezTo>
                    <a:cubicBezTo>
                      <a:pt x="531" y="93"/>
                      <a:pt x="523" y="93"/>
                      <a:pt x="516" y="92"/>
                    </a:cubicBezTo>
                    <a:cubicBezTo>
                      <a:pt x="498" y="88"/>
                      <a:pt x="480" y="89"/>
                      <a:pt x="461" y="92"/>
                    </a:cubicBezTo>
                    <a:cubicBezTo>
                      <a:pt x="427" y="96"/>
                      <a:pt x="392" y="94"/>
                      <a:pt x="357" y="97"/>
                    </a:cubicBezTo>
                    <a:cubicBezTo>
                      <a:pt x="342" y="98"/>
                      <a:pt x="323" y="108"/>
                      <a:pt x="309" y="98"/>
                    </a:cubicBezTo>
                    <a:cubicBezTo>
                      <a:pt x="302" y="94"/>
                      <a:pt x="299" y="86"/>
                      <a:pt x="293" y="81"/>
                    </a:cubicBezTo>
                    <a:cubicBezTo>
                      <a:pt x="290" y="78"/>
                      <a:pt x="288" y="77"/>
                      <a:pt x="286" y="75"/>
                    </a:cubicBezTo>
                    <a:cubicBezTo>
                      <a:pt x="282" y="87"/>
                      <a:pt x="284" y="101"/>
                      <a:pt x="279" y="116"/>
                    </a:cubicBezTo>
                    <a:cubicBezTo>
                      <a:pt x="269" y="139"/>
                      <a:pt x="246" y="132"/>
                      <a:pt x="222" y="123"/>
                    </a:cubicBezTo>
                    <a:cubicBezTo>
                      <a:pt x="206" y="117"/>
                      <a:pt x="198" y="87"/>
                      <a:pt x="199" y="62"/>
                    </a:cubicBezTo>
                    <a:cubicBezTo>
                      <a:pt x="201" y="37"/>
                      <a:pt x="199" y="27"/>
                      <a:pt x="184" y="14"/>
                    </a:cubicBezTo>
                    <a:cubicBezTo>
                      <a:pt x="169" y="0"/>
                      <a:pt x="132" y="12"/>
                      <a:pt x="102" y="35"/>
                    </a:cubicBezTo>
                    <a:cubicBezTo>
                      <a:pt x="71" y="58"/>
                      <a:pt x="98" y="71"/>
                      <a:pt x="83" y="90"/>
                    </a:cubicBezTo>
                    <a:cubicBezTo>
                      <a:pt x="67" y="110"/>
                      <a:pt x="63" y="104"/>
                      <a:pt x="60" y="146"/>
                    </a:cubicBezTo>
                    <a:cubicBezTo>
                      <a:pt x="56" y="188"/>
                      <a:pt x="86" y="157"/>
                      <a:pt x="109" y="192"/>
                    </a:cubicBezTo>
                    <a:cubicBezTo>
                      <a:pt x="132" y="226"/>
                      <a:pt x="56" y="228"/>
                      <a:pt x="29" y="221"/>
                    </a:cubicBezTo>
                    <a:cubicBezTo>
                      <a:pt x="28" y="221"/>
                      <a:pt x="28" y="221"/>
                      <a:pt x="28" y="221"/>
                    </a:cubicBezTo>
                    <a:cubicBezTo>
                      <a:pt x="29" y="243"/>
                      <a:pt x="9" y="285"/>
                      <a:pt x="6" y="292"/>
                    </a:cubicBezTo>
                    <a:cubicBezTo>
                      <a:pt x="0" y="310"/>
                      <a:pt x="6" y="334"/>
                      <a:pt x="18" y="348"/>
                    </a:cubicBezTo>
                    <a:cubicBezTo>
                      <a:pt x="30" y="363"/>
                      <a:pt x="46" y="363"/>
                      <a:pt x="53" y="384"/>
                    </a:cubicBezTo>
                    <a:cubicBezTo>
                      <a:pt x="59" y="401"/>
                      <a:pt x="50" y="412"/>
                      <a:pt x="51" y="429"/>
                    </a:cubicBezTo>
                    <a:cubicBezTo>
                      <a:pt x="52" y="451"/>
                      <a:pt x="71" y="450"/>
                      <a:pt x="88" y="459"/>
                    </a:cubicBezTo>
                    <a:cubicBezTo>
                      <a:pt x="108" y="470"/>
                      <a:pt x="127" y="471"/>
                      <a:pt x="148" y="474"/>
                    </a:cubicBezTo>
                    <a:cubicBezTo>
                      <a:pt x="166" y="476"/>
                      <a:pt x="179" y="480"/>
                      <a:pt x="189" y="495"/>
                    </a:cubicBezTo>
                    <a:cubicBezTo>
                      <a:pt x="202" y="513"/>
                      <a:pt x="206" y="525"/>
                      <a:pt x="184" y="535"/>
                    </a:cubicBezTo>
                    <a:cubicBezTo>
                      <a:pt x="174" y="540"/>
                      <a:pt x="171" y="539"/>
                      <a:pt x="171" y="552"/>
                    </a:cubicBezTo>
                    <a:cubicBezTo>
                      <a:pt x="172" y="562"/>
                      <a:pt x="176" y="564"/>
                      <a:pt x="183" y="570"/>
                    </a:cubicBezTo>
                    <a:cubicBezTo>
                      <a:pt x="195" y="580"/>
                      <a:pt x="204" y="593"/>
                      <a:pt x="216" y="603"/>
                    </a:cubicBezTo>
                    <a:cubicBezTo>
                      <a:pt x="224" y="609"/>
                      <a:pt x="237" y="609"/>
                      <a:pt x="244" y="615"/>
                    </a:cubicBezTo>
                    <a:cubicBezTo>
                      <a:pt x="250" y="620"/>
                      <a:pt x="253" y="632"/>
                      <a:pt x="258" y="639"/>
                    </a:cubicBezTo>
                    <a:cubicBezTo>
                      <a:pt x="269" y="654"/>
                      <a:pt x="291" y="661"/>
                      <a:pt x="306" y="671"/>
                    </a:cubicBezTo>
                    <a:cubicBezTo>
                      <a:pt x="324" y="681"/>
                      <a:pt x="335" y="693"/>
                      <a:pt x="356" y="698"/>
                    </a:cubicBezTo>
                    <a:cubicBezTo>
                      <a:pt x="376" y="704"/>
                      <a:pt x="396" y="705"/>
                      <a:pt x="415" y="712"/>
                    </a:cubicBezTo>
                    <a:cubicBezTo>
                      <a:pt x="427" y="717"/>
                      <a:pt x="438" y="722"/>
                      <a:pt x="450" y="728"/>
                    </a:cubicBezTo>
                    <a:cubicBezTo>
                      <a:pt x="454" y="723"/>
                      <a:pt x="457" y="722"/>
                      <a:pt x="469" y="715"/>
                    </a:cubicBezTo>
                    <a:cubicBezTo>
                      <a:pt x="489" y="703"/>
                      <a:pt x="465" y="690"/>
                      <a:pt x="442" y="668"/>
                    </a:cubicBezTo>
                    <a:cubicBezTo>
                      <a:pt x="419" y="646"/>
                      <a:pt x="412" y="613"/>
                      <a:pt x="396" y="585"/>
                    </a:cubicBezTo>
                    <a:cubicBezTo>
                      <a:pt x="381" y="557"/>
                      <a:pt x="372" y="553"/>
                      <a:pt x="385" y="530"/>
                    </a:cubicBezTo>
                    <a:cubicBezTo>
                      <a:pt x="397" y="507"/>
                      <a:pt x="433" y="490"/>
                      <a:pt x="452" y="476"/>
                    </a:cubicBezTo>
                    <a:cubicBezTo>
                      <a:pt x="472" y="462"/>
                      <a:pt x="472" y="446"/>
                      <a:pt x="504" y="441"/>
                    </a:cubicBezTo>
                    <a:cubicBezTo>
                      <a:pt x="524" y="437"/>
                      <a:pt x="527" y="485"/>
                      <a:pt x="546" y="490"/>
                    </a:cubicBezTo>
                    <a:cubicBezTo>
                      <a:pt x="563" y="495"/>
                      <a:pt x="583" y="490"/>
                      <a:pt x="605" y="495"/>
                    </a:cubicBezTo>
                    <a:cubicBezTo>
                      <a:pt x="604" y="484"/>
                      <a:pt x="599" y="479"/>
                      <a:pt x="593" y="469"/>
                    </a:cubicBezTo>
                    <a:cubicBezTo>
                      <a:pt x="583" y="453"/>
                      <a:pt x="586" y="434"/>
                      <a:pt x="592" y="416"/>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1" name="Freeform 55">
                <a:extLst>
                  <a:ext uri="{FF2B5EF4-FFF2-40B4-BE49-F238E27FC236}">
                    <a16:creationId xmlns:a16="http://schemas.microsoft.com/office/drawing/2014/main" id="{00275035-10D2-987D-1FC9-FA47AF2DC080}"/>
                  </a:ext>
                </a:extLst>
              </p:cNvPr>
              <p:cNvSpPr>
                <a:spLocks/>
              </p:cNvSpPr>
              <p:nvPr/>
            </p:nvSpPr>
            <p:spPr bwMode="auto">
              <a:xfrm>
                <a:off x="888729" y="9146533"/>
                <a:ext cx="606012" cy="616059"/>
              </a:xfrm>
              <a:custGeom>
                <a:avLst/>
                <a:gdLst>
                  <a:gd name="T0" fmla="*/ 806 w 1149"/>
                  <a:gd name="T1" fmla="*/ 921 h 1168"/>
                  <a:gd name="T2" fmla="*/ 793 w 1149"/>
                  <a:gd name="T3" fmla="*/ 869 h 1168"/>
                  <a:gd name="T4" fmla="*/ 825 w 1149"/>
                  <a:gd name="T5" fmla="*/ 783 h 1168"/>
                  <a:gd name="T6" fmla="*/ 818 w 1149"/>
                  <a:gd name="T7" fmla="*/ 737 h 1168"/>
                  <a:gd name="T8" fmla="*/ 887 w 1149"/>
                  <a:gd name="T9" fmla="*/ 609 h 1168"/>
                  <a:gd name="T10" fmla="*/ 981 w 1149"/>
                  <a:gd name="T11" fmla="*/ 549 h 1168"/>
                  <a:gd name="T12" fmla="*/ 1142 w 1149"/>
                  <a:gd name="T13" fmla="*/ 544 h 1168"/>
                  <a:gd name="T14" fmla="*/ 1146 w 1149"/>
                  <a:gd name="T15" fmla="*/ 474 h 1168"/>
                  <a:gd name="T16" fmla="*/ 1139 w 1149"/>
                  <a:gd name="T17" fmla="*/ 423 h 1168"/>
                  <a:gd name="T18" fmla="*/ 1037 w 1149"/>
                  <a:gd name="T19" fmla="*/ 393 h 1168"/>
                  <a:gd name="T20" fmla="*/ 936 w 1149"/>
                  <a:gd name="T21" fmla="*/ 174 h 1168"/>
                  <a:gd name="T22" fmla="*/ 978 w 1149"/>
                  <a:gd name="T23" fmla="*/ 44 h 1168"/>
                  <a:gd name="T24" fmla="*/ 879 w 1149"/>
                  <a:gd name="T25" fmla="*/ 84 h 1168"/>
                  <a:gd name="T26" fmla="*/ 711 w 1149"/>
                  <a:gd name="T27" fmla="*/ 40 h 1168"/>
                  <a:gd name="T28" fmla="*/ 548 w 1149"/>
                  <a:gd name="T29" fmla="*/ 103 h 1168"/>
                  <a:gd name="T30" fmla="*/ 435 w 1149"/>
                  <a:gd name="T31" fmla="*/ 250 h 1168"/>
                  <a:gd name="T32" fmla="*/ 361 w 1149"/>
                  <a:gd name="T33" fmla="*/ 365 h 1168"/>
                  <a:gd name="T34" fmla="*/ 290 w 1149"/>
                  <a:gd name="T35" fmla="*/ 445 h 1168"/>
                  <a:gd name="T36" fmla="*/ 191 w 1149"/>
                  <a:gd name="T37" fmla="*/ 377 h 1168"/>
                  <a:gd name="T38" fmla="*/ 119 w 1149"/>
                  <a:gd name="T39" fmla="*/ 434 h 1168"/>
                  <a:gd name="T40" fmla="*/ 98 w 1149"/>
                  <a:gd name="T41" fmla="*/ 503 h 1168"/>
                  <a:gd name="T42" fmla="*/ 15 w 1149"/>
                  <a:gd name="T43" fmla="*/ 563 h 1168"/>
                  <a:gd name="T44" fmla="*/ 7 w 1149"/>
                  <a:gd name="T45" fmla="*/ 584 h 1168"/>
                  <a:gd name="T46" fmla="*/ 71 w 1149"/>
                  <a:gd name="T47" fmla="*/ 600 h 1168"/>
                  <a:gd name="T48" fmla="*/ 230 w 1149"/>
                  <a:gd name="T49" fmla="*/ 595 h 1168"/>
                  <a:gd name="T50" fmla="*/ 274 w 1149"/>
                  <a:gd name="T51" fmla="*/ 614 h 1168"/>
                  <a:gd name="T52" fmla="*/ 393 w 1149"/>
                  <a:gd name="T53" fmla="*/ 684 h 1168"/>
                  <a:gd name="T54" fmla="*/ 465 w 1149"/>
                  <a:gd name="T55" fmla="*/ 637 h 1168"/>
                  <a:gd name="T56" fmla="*/ 497 w 1149"/>
                  <a:gd name="T57" fmla="*/ 718 h 1168"/>
                  <a:gd name="T58" fmla="*/ 445 w 1149"/>
                  <a:gd name="T59" fmla="*/ 787 h 1168"/>
                  <a:gd name="T60" fmla="*/ 387 w 1149"/>
                  <a:gd name="T61" fmla="*/ 853 h 1168"/>
                  <a:gd name="T62" fmla="*/ 306 w 1149"/>
                  <a:gd name="T63" fmla="*/ 919 h 1168"/>
                  <a:gd name="T64" fmla="*/ 319 w 1149"/>
                  <a:gd name="T65" fmla="*/ 998 h 1168"/>
                  <a:gd name="T66" fmla="*/ 361 w 1149"/>
                  <a:gd name="T67" fmla="*/ 1051 h 1168"/>
                  <a:gd name="T68" fmla="*/ 454 w 1149"/>
                  <a:gd name="T69" fmla="*/ 1161 h 1168"/>
                  <a:gd name="T70" fmla="*/ 487 w 1149"/>
                  <a:gd name="T71" fmla="*/ 1078 h 1168"/>
                  <a:gd name="T72" fmla="*/ 630 w 1149"/>
                  <a:gd name="T73" fmla="*/ 1020 h 1168"/>
                  <a:gd name="T74" fmla="*/ 715 w 1149"/>
                  <a:gd name="T75" fmla="*/ 986 h 1168"/>
                  <a:gd name="T76" fmla="*/ 786 w 1149"/>
                  <a:gd name="T77" fmla="*/ 1024 h 1168"/>
                  <a:gd name="T78" fmla="*/ 832 w 1149"/>
                  <a:gd name="T79" fmla="*/ 939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149" h="1168">
                    <a:moveTo>
                      <a:pt x="832" y="939"/>
                    </a:moveTo>
                    <a:cubicBezTo>
                      <a:pt x="825" y="929"/>
                      <a:pt x="810" y="928"/>
                      <a:pt x="806" y="921"/>
                    </a:cubicBezTo>
                    <a:cubicBezTo>
                      <a:pt x="801" y="913"/>
                      <a:pt x="808" y="900"/>
                      <a:pt x="806" y="892"/>
                    </a:cubicBezTo>
                    <a:cubicBezTo>
                      <a:pt x="804" y="883"/>
                      <a:pt x="793" y="881"/>
                      <a:pt x="793" y="869"/>
                    </a:cubicBezTo>
                    <a:cubicBezTo>
                      <a:pt x="794" y="855"/>
                      <a:pt x="808" y="857"/>
                      <a:pt x="816" y="850"/>
                    </a:cubicBezTo>
                    <a:cubicBezTo>
                      <a:pt x="829" y="839"/>
                      <a:pt x="835" y="799"/>
                      <a:pt x="825" y="783"/>
                    </a:cubicBezTo>
                    <a:cubicBezTo>
                      <a:pt x="818" y="772"/>
                      <a:pt x="810" y="777"/>
                      <a:pt x="806" y="762"/>
                    </a:cubicBezTo>
                    <a:cubicBezTo>
                      <a:pt x="802" y="744"/>
                      <a:pt x="807" y="747"/>
                      <a:pt x="818" y="737"/>
                    </a:cubicBezTo>
                    <a:cubicBezTo>
                      <a:pt x="836" y="720"/>
                      <a:pt x="849" y="704"/>
                      <a:pt x="851" y="678"/>
                    </a:cubicBezTo>
                    <a:cubicBezTo>
                      <a:pt x="852" y="651"/>
                      <a:pt x="867" y="626"/>
                      <a:pt x="887" y="609"/>
                    </a:cubicBezTo>
                    <a:cubicBezTo>
                      <a:pt x="902" y="596"/>
                      <a:pt x="916" y="584"/>
                      <a:pt x="931" y="570"/>
                    </a:cubicBezTo>
                    <a:cubicBezTo>
                      <a:pt x="945" y="558"/>
                      <a:pt x="963" y="551"/>
                      <a:pt x="981" y="549"/>
                    </a:cubicBezTo>
                    <a:cubicBezTo>
                      <a:pt x="1022" y="545"/>
                      <a:pt x="1066" y="556"/>
                      <a:pt x="1108" y="555"/>
                    </a:cubicBezTo>
                    <a:cubicBezTo>
                      <a:pt x="1118" y="555"/>
                      <a:pt x="1135" y="555"/>
                      <a:pt x="1142" y="544"/>
                    </a:cubicBezTo>
                    <a:cubicBezTo>
                      <a:pt x="1149" y="531"/>
                      <a:pt x="1136" y="516"/>
                      <a:pt x="1136" y="502"/>
                    </a:cubicBezTo>
                    <a:cubicBezTo>
                      <a:pt x="1136" y="490"/>
                      <a:pt x="1146" y="487"/>
                      <a:pt x="1146" y="474"/>
                    </a:cubicBezTo>
                    <a:cubicBezTo>
                      <a:pt x="1145" y="461"/>
                      <a:pt x="1135" y="452"/>
                      <a:pt x="1136" y="436"/>
                    </a:cubicBezTo>
                    <a:cubicBezTo>
                      <a:pt x="1137" y="432"/>
                      <a:pt x="1138" y="428"/>
                      <a:pt x="1139" y="423"/>
                    </a:cubicBezTo>
                    <a:cubicBezTo>
                      <a:pt x="1126" y="420"/>
                      <a:pt x="1115" y="417"/>
                      <a:pt x="1107" y="416"/>
                    </a:cubicBezTo>
                    <a:cubicBezTo>
                      <a:pt x="1071" y="411"/>
                      <a:pt x="1061" y="420"/>
                      <a:pt x="1037" y="393"/>
                    </a:cubicBezTo>
                    <a:cubicBezTo>
                      <a:pt x="1012" y="366"/>
                      <a:pt x="982" y="293"/>
                      <a:pt x="966" y="253"/>
                    </a:cubicBezTo>
                    <a:cubicBezTo>
                      <a:pt x="951" y="214"/>
                      <a:pt x="941" y="193"/>
                      <a:pt x="936" y="174"/>
                    </a:cubicBezTo>
                    <a:cubicBezTo>
                      <a:pt x="931" y="155"/>
                      <a:pt x="948" y="149"/>
                      <a:pt x="950" y="127"/>
                    </a:cubicBezTo>
                    <a:cubicBezTo>
                      <a:pt x="951" y="105"/>
                      <a:pt x="955" y="78"/>
                      <a:pt x="978" y="44"/>
                    </a:cubicBezTo>
                    <a:cubicBezTo>
                      <a:pt x="1001" y="9"/>
                      <a:pt x="968" y="0"/>
                      <a:pt x="932" y="20"/>
                    </a:cubicBezTo>
                    <a:cubicBezTo>
                      <a:pt x="896" y="39"/>
                      <a:pt x="900" y="57"/>
                      <a:pt x="879" y="84"/>
                    </a:cubicBezTo>
                    <a:cubicBezTo>
                      <a:pt x="864" y="104"/>
                      <a:pt x="832" y="59"/>
                      <a:pt x="799" y="48"/>
                    </a:cubicBezTo>
                    <a:cubicBezTo>
                      <a:pt x="766" y="36"/>
                      <a:pt x="729" y="44"/>
                      <a:pt x="711" y="40"/>
                    </a:cubicBezTo>
                    <a:cubicBezTo>
                      <a:pt x="693" y="36"/>
                      <a:pt x="646" y="39"/>
                      <a:pt x="633" y="63"/>
                    </a:cubicBezTo>
                    <a:cubicBezTo>
                      <a:pt x="620" y="87"/>
                      <a:pt x="588" y="99"/>
                      <a:pt x="548" y="103"/>
                    </a:cubicBezTo>
                    <a:cubicBezTo>
                      <a:pt x="509" y="107"/>
                      <a:pt x="479" y="126"/>
                      <a:pt x="458" y="144"/>
                    </a:cubicBezTo>
                    <a:cubicBezTo>
                      <a:pt x="436" y="162"/>
                      <a:pt x="431" y="208"/>
                      <a:pt x="435" y="250"/>
                    </a:cubicBezTo>
                    <a:cubicBezTo>
                      <a:pt x="439" y="292"/>
                      <a:pt x="385" y="317"/>
                      <a:pt x="359" y="337"/>
                    </a:cubicBezTo>
                    <a:cubicBezTo>
                      <a:pt x="334" y="356"/>
                      <a:pt x="336" y="366"/>
                      <a:pt x="361" y="365"/>
                    </a:cubicBezTo>
                    <a:cubicBezTo>
                      <a:pt x="385" y="363"/>
                      <a:pt x="377" y="386"/>
                      <a:pt x="369" y="409"/>
                    </a:cubicBezTo>
                    <a:cubicBezTo>
                      <a:pt x="360" y="432"/>
                      <a:pt x="331" y="443"/>
                      <a:pt x="290" y="445"/>
                    </a:cubicBezTo>
                    <a:cubicBezTo>
                      <a:pt x="248" y="448"/>
                      <a:pt x="213" y="437"/>
                      <a:pt x="203" y="431"/>
                    </a:cubicBezTo>
                    <a:cubicBezTo>
                      <a:pt x="194" y="424"/>
                      <a:pt x="196" y="399"/>
                      <a:pt x="191" y="377"/>
                    </a:cubicBezTo>
                    <a:cubicBezTo>
                      <a:pt x="186" y="356"/>
                      <a:pt x="167" y="387"/>
                      <a:pt x="152" y="400"/>
                    </a:cubicBezTo>
                    <a:cubicBezTo>
                      <a:pt x="137" y="412"/>
                      <a:pt x="127" y="425"/>
                      <a:pt x="119" y="434"/>
                    </a:cubicBezTo>
                    <a:cubicBezTo>
                      <a:pt x="110" y="443"/>
                      <a:pt x="86" y="447"/>
                      <a:pt x="72" y="458"/>
                    </a:cubicBezTo>
                    <a:cubicBezTo>
                      <a:pt x="59" y="469"/>
                      <a:pt x="74" y="490"/>
                      <a:pt x="98" y="503"/>
                    </a:cubicBezTo>
                    <a:cubicBezTo>
                      <a:pt x="122" y="515"/>
                      <a:pt x="100" y="525"/>
                      <a:pt x="91" y="539"/>
                    </a:cubicBezTo>
                    <a:cubicBezTo>
                      <a:pt x="82" y="553"/>
                      <a:pt x="39" y="553"/>
                      <a:pt x="15" y="563"/>
                    </a:cubicBezTo>
                    <a:cubicBezTo>
                      <a:pt x="6" y="567"/>
                      <a:pt x="2" y="572"/>
                      <a:pt x="0" y="578"/>
                    </a:cubicBezTo>
                    <a:cubicBezTo>
                      <a:pt x="2" y="580"/>
                      <a:pt x="4" y="581"/>
                      <a:pt x="7" y="584"/>
                    </a:cubicBezTo>
                    <a:cubicBezTo>
                      <a:pt x="13" y="589"/>
                      <a:pt x="16" y="597"/>
                      <a:pt x="23" y="601"/>
                    </a:cubicBezTo>
                    <a:cubicBezTo>
                      <a:pt x="37" y="611"/>
                      <a:pt x="56" y="601"/>
                      <a:pt x="71" y="600"/>
                    </a:cubicBezTo>
                    <a:cubicBezTo>
                      <a:pt x="106" y="597"/>
                      <a:pt x="141" y="599"/>
                      <a:pt x="175" y="595"/>
                    </a:cubicBezTo>
                    <a:cubicBezTo>
                      <a:pt x="194" y="592"/>
                      <a:pt x="212" y="591"/>
                      <a:pt x="230" y="595"/>
                    </a:cubicBezTo>
                    <a:cubicBezTo>
                      <a:pt x="237" y="596"/>
                      <a:pt x="245" y="596"/>
                      <a:pt x="252" y="599"/>
                    </a:cubicBezTo>
                    <a:cubicBezTo>
                      <a:pt x="261" y="603"/>
                      <a:pt x="266" y="610"/>
                      <a:pt x="274" y="614"/>
                    </a:cubicBezTo>
                    <a:cubicBezTo>
                      <a:pt x="303" y="630"/>
                      <a:pt x="333" y="644"/>
                      <a:pt x="360" y="661"/>
                    </a:cubicBezTo>
                    <a:cubicBezTo>
                      <a:pt x="373" y="668"/>
                      <a:pt x="375" y="688"/>
                      <a:pt x="393" y="684"/>
                    </a:cubicBezTo>
                    <a:cubicBezTo>
                      <a:pt x="411" y="680"/>
                      <a:pt x="413" y="655"/>
                      <a:pt x="428" y="646"/>
                    </a:cubicBezTo>
                    <a:cubicBezTo>
                      <a:pt x="438" y="640"/>
                      <a:pt x="454" y="636"/>
                      <a:pt x="465" y="637"/>
                    </a:cubicBezTo>
                    <a:cubicBezTo>
                      <a:pt x="479" y="638"/>
                      <a:pt x="495" y="654"/>
                      <a:pt x="500" y="669"/>
                    </a:cubicBezTo>
                    <a:cubicBezTo>
                      <a:pt x="504" y="683"/>
                      <a:pt x="498" y="703"/>
                      <a:pt x="497" y="718"/>
                    </a:cubicBezTo>
                    <a:cubicBezTo>
                      <a:pt x="496" y="735"/>
                      <a:pt x="495" y="745"/>
                      <a:pt x="484" y="760"/>
                    </a:cubicBezTo>
                    <a:cubicBezTo>
                      <a:pt x="474" y="772"/>
                      <a:pt x="457" y="778"/>
                      <a:pt x="445" y="787"/>
                    </a:cubicBezTo>
                    <a:cubicBezTo>
                      <a:pt x="429" y="799"/>
                      <a:pt x="422" y="811"/>
                      <a:pt x="411" y="827"/>
                    </a:cubicBezTo>
                    <a:cubicBezTo>
                      <a:pt x="404" y="836"/>
                      <a:pt x="396" y="847"/>
                      <a:pt x="387" y="853"/>
                    </a:cubicBezTo>
                    <a:cubicBezTo>
                      <a:pt x="379" y="859"/>
                      <a:pt x="368" y="861"/>
                      <a:pt x="359" y="866"/>
                    </a:cubicBezTo>
                    <a:cubicBezTo>
                      <a:pt x="336" y="879"/>
                      <a:pt x="315" y="895"/>
                      <a:pt x="306" y="919"/>
                    </a:cubicBezTo>
                    <a:cubicBezTo>
                      <a:pt x="300" y="937"/>
                      <a:pt x="297" y="956"/>
                      <a:pt x="307" y="972"/>
                    </a:cubicBezTo>
                    <a:cubicBezTo>
                      <a:pt x="313" y="982"/>
                      <a:pt x="318" y="987"/>
                      <a:pt x="319" y="998"/>
                    </a:cubicBezTo>
                    <a:cubicBezTo>
                      <a:pt x="321" y="998"/>
                      <a:pt x="323" y="998"/>
                      <a:pt x="325" y="998"/>
                    </a:cubicBezTo>
                    <a:cubicBezTo>
                      <a:pt x="349" y="1005"/>
                      <a:pt x="343" y="1020"/>
                      <a:pt x="361" y="1051"/>
                    </a:cubicBezTo>
                    <a:cubicBezTo>
                      <a:pt x="374" y="1074"/>
                      <a:pt x="385" y="1121"/>
                      <a:pt x="392" y="1164"/>
                    </a:cubicBezTo>
                    <a:cubicBezTo>
                      <a:pt x="417" y="1167"/>
                      <a:pt x="442" y="1168"/>
                      <a:pt x="454" y="1161"/>
                    </a:cubicBezTo>
                    <a:cubicBezTo>
                      <a:pt x="470" y="1152"/>
                      <a:pt x="463" y="1131"/>
                      <a:pt x="464" y="1115"/>
                    </a:cubicBezTo>
                    <a:cubicBezTo>
                      <a:pt x="465" y="1091"/>
                      <a:pt x="467" y="1091"/>
                      <a:pt x="487" y="1078"/>
                    </a:cubicBezTo>
                    <a:cubicBezTo>
                      <a:pt x="523" y="1056"/>
                      <a:pt x="538" y="1030"/>
                      <a:pt x="584" y="1030"/>
                    </a:cubicBezTo>
                    <a:cubicBezTo>
                      <a:pt x="602" y="1030"/>
                      <a:pt x="616" y="1033"/>
                      <a:pt x="630" y="1020"/>
                    </a:cubicBezTo>
                    <a:cubicBezTo>
                      <a:pt x="651" y="1001"/>
                      <a:pt x="629" y="995"/>
                      <a:pt x="634" y="973"/>
                    </a:cubicBezTo>
                    <a:cubicBezTo>
                      <a:pt x="657" y="968"/>
                      <a:pt x="694" y="977"/>
                      <a:pt x="715" y="986"/>
                    </a:cubicBezTo>
                    <a:cubicBezTo>
                      <a:pt x="730" y="993"/>
                      <a:pt x="734" y="1004"/>
                      <a:pt x="748" y="1013"/>
                    </a:cubicBezTo>
                    <a:cubicBezTo>
                      <a:pt x="760" y="1021"/>
                      <a:pt x="773" y="1020"/>
                      <a:pt x="786" y="1024"/>
                    </a:cubicBezTo>
                    <a:cubicBezTo>
                      <a:pt x="796" y="1027"/>
                      <a:pt x="805" y="1033"/>
                      <a:pt x="815" y="1039"/>
                    </a:cubicBezTo>
                    <a:cubicBezTo>
                      <a:pt x="833" y="1008"/>
                      <a:pt x="843" y="956"/>
                      <a:pt x="832" y="939"/>
                    </a:cubicBezTo>
                    <a:close/>
                  </a:path>
                </a:pathLst>
              </a:custGeom>
              <a:solidFill>
                <a:schemeClr val="bg1"/>
              </a:solid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2" name="Freeform 56">
                <a:extLst>
                  <a:ext uri="{FF2B5EF4-FFF2-40B4-BE49-F238E27FC236}">
                    <a16:creationId xmlns:a16="http://schemas.microsoft.com/office/drawing/2014/main" id="{A0A0238A-421F-CCC4-5C03-796CA10F4081}"/>
                  </a:ext>
                </a:extLst>
              </p:cNvPr>
              <p:cNvSpPr>
                <a:spLocks/>
              </p:cNvSpPr>
              <p:nvPr/>
            </p:nvSpPr>
            <p:spPr bwMode="auto">
              <a:xfrm>
                <a:off x="1306950" y="9314664"/>
                <a:ext cx="638163" cy="606681"/>
              </a:xfrm>
              <a:custGeom>
                <a:avLst/>
                <a:gdLst>
                  <a:gd name="T0" fmla="*/ 1104 w 1210"/>
                  <a:gd name="T1" fmla="*/ 839 h 1150"/>
                  <a:gd name="T2" fmla="*/ 1175 w 1210"/>
                  <a:gd name="T3" fmla="*/ 761 h 1150"/>
                  <a:gd name="T4" fmla="*/ 1052 w 1210"/>
                  <a:gd name="T5" fmla="*/ 725 h 1150"/>
                  <a:gd name="T6" fmla="*/ 1049 w 1210"/>
                  <a:gd name="T7" fmla="*/ 585 h 1150"/>
                  <a:gd name="T8" fmla="*/ 895 w 1210"/>
                  <a:gd name="T9" fmla="*/ 527 h 1150"/>
                  <a:gd name="T10" fmla="*/ 673 w 1210"/>
                  <a:gd name="T11" fmla="*/ 464 h 1150"/>
                  <a:gd name="T12" fmla="*/ 769 w 1210"/>
                  <a:gd name="T13" fmla="*/ 432 h 1150"/>
                  <a:gd name="T14" fmla="*/ 808 w 1210"/>
                  <a:gd name="T15" fmla="*/ 360 h 1150"/>
                  <a:gd name="T16" fmla="*/ 889 w 1210"/>
                  <a:gd name="T17" fmla="*/ 331 h 1150"/>
                  <a:gd name="T18" fmla="*/ 899 w 1210"/>
                  <a:gd name="T19" fmla="*/ 144 h 1150"/>
                  <a:gd name="T20" fmla="*/ 651 w 1210"/>
                  <a:gd name="T21" fmla="*/ 89 h 1150"/>
                  <a:gd name="T22" fmla="*/ 491 w 1210"/>
                  <a:gd name="T23" fmla="*/ 149 h 1150"/>
                  <a:gd name="T24" fmla="*/ 343 w 1210"/>
                  <a:gd name="T25" fmla="*/ 117 h 1150"/>
                  <a:gd name="T26" fmla="*/ 343 w 1210"/>
                  <a:gd name="T27" fmla="*/ 183 h 1150"/>
                  <a:gd name="T28" fmla="*/ 315 w 1210"/>
                  <a:gd name="T29" fmla="*/ 236 h 1150"/>
                  <a:gd name="T30" fmla="*/ 138 w 1210"/>
                  <a:gd name="T31" fmla="*/ 251 h 1150"/>
                  <a:gd name="T32" fmla="*/ 58 w 1210"/>
                  <a:gd name="T33" fmla="*/ 359 h 1150"/>
                  <a:gd name="T34" fmla="*/ 13 w 1210"/>
                  <a:gd name="T35" fmla="*/ 443 h 1150"/>
                  <a:gd name="T36" fmla="*/ 23 w 1210"/>
                  <a:gd name="T37" fmla="*/ 531 h 1150"/>
                  <a:gd name="T38" fmla="*/ 13 w 1210"/>
                  <a:gd name="T39" fmla="*/ 573 h 1150"/>
                  <a:gd name="T40" fmla="*/ 39 w 1210"/>
                  <a:gd name="T41" fmla="*/ 620 h 1150"/>
                  <a:gd name="T42" fmla="*/ 70 w 1210"/>
                  <a:gd name="T43" fmla="*/ 755 h 1150"/>
                  <a:gd name="T44" fmla="*/ 131 w 1210"/>
                  <a:gd name="T45" fmla="*/ 811 h 1150"/>
                  <a:gd name="T46" fmla="*/ 159 w 1210"/>
                  <a:gd name="T47" fmla="*/ 706 h 1150"/>
                  <a:gd name="T48" fmla="*/ 214 w 1210"/>
                  <a:gd name="T49" fmla="*/ 624 h 1150"/>
                  <a:gd name="T50" fmla="*/ 350 w 1210"/>
                  <a:gd name="T51" fmla="*/ 701 h 1150"/>
                  <a:gd name="T52" fmla="*/ 372 w 1210"/>
                  <a:gd name="T53" fmla="*/ 774 h 1150"/>
                  <a:gd name="T54" fmla="*/ 510 w 1210"/>
                  <a:gd name="T55" fmla="*/ 1054 h 1150"/>
                  <a:gd name="T56" fmla="*/ 579 w 1210"/>
                  <a:gd name="T57" fmla="*/ 1072 h 1150"/>
                  <a:gd name="T58" fmla="*/ 664 w 1210"/>
                  <a:gd name="T59" fmla="*/ 1060 h 1150"/>
                  <a:gd name="T60" fmla="*/ 750 w 1210"/>
                  <a:gd name="T61" fmla="*/ 1136 h 1150"/>
                  <a:gd name="T62" fmla="*/ 893 w 1210"/>
                  <a:gd name="T63" fmla="*/ 1113 h 1150"/>
                  <a:gd name="T64" fmla="*/ 1008 w 1210"/>
                  <a:gd name="T65" fmla="*/ 1063 h 1150"/>
                  <a:gd name="T66" fmla="*/ 1053 w 1210"/>
                  <a:gd name="T67" fmla="*/ 1150 h 1150"/>
                  <a:gd name="T68" fmla="*/ 1120 w 1210"/>
                  <a:gd name="T69" fmla="*/ 1106 h 1150"/>
                  <a:gd name="T70" fmla="*/ 1189 w 1210"/>
                  <a:gd name="T71" fmla="*/ 952 h 1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210" h="1150">
                    <a:moveTo>
                      <a:pt x="1171" y="909"/>
                    </a:moveTo>
                    <a:cubicBezTo>
                      <a:pt x="1139" y="908"/>
                      <a:pt x="1118" y="889"/>
                      <a:pt x="1104" y="839"/>
                    </a:cubicBezTo>
                    <a:cubicBezTo>
                      <a:pt x="1089" y="789"/>
                      <a:pt x="1135" y="797"/>
                      <a:pt x="1169" y="792"/>
                    </a:cubicBezTo>
                    <a:cubicBezTo>
                      <a:pt x="1202" y="787"/>
                      <a:pt x="1196" y="768"/>
                      <a:pt x="1175" y="761"/>
                    </a:cubicBezTo>
                    <a:cubicBezTo>
                      <a:pt x="1155" y="755"/>
                      <a:pt x="1104" y="765"/>
                      <a:pt x="1082" y="760"/>
                    </a:cubicBezTo>
                    <a:cubicBezTo>
                      <a:pt x="1060" y="755"/>
                      <a:pt x="1036" y="759"/>
                      <a:pt x="1052" y="725"/>
                    </a:cubicBezTo>
                    <a:cubicBezTo>
                      <a:pt x="1069" y="692"/>
                      <a:pt x="1031" y="705"/>
                      <a:pt x="995" y="696"/>
                    </a:cubicBezTo>
                    <a:cubicBezTo>
                      <a:pt x="959" y="687"/>
                      <a:pt x="1020" y="627"/>
                      <a:pt x="1049" y="585"/>
                    </a:cubicBezTo>
                    <a:cubicBezTo>
                      <a:pt x="1077" y="543"/>
                      <a:pt x="1037" y="532"/>
                      <a:pt x="999" y="549"/>
                    </a:cubicBezTo>
                    <a:cubicBezTo>
                      <a:pt x="960" y="566"/>
                      <a:pt x="923" y="547"/>
                      <a:pt x="895" y="527"/>
                    </a:cubicBezTo>
                    <a:cubicBezTo>
                      <a:pt x="867" y="508"/>
                      <a:pt x="815" y="529"/>
                      <a:pt x="767" y="545"/>
                    </a:cubicBezTo>
                    <a:cubicBezTo>
                      <a:pt x="720" y="562"/>
                      <a:pt x="688" y="515"/>
                      <a:pt x="673" y="464"/>
                    </a:cubicBezTo>
                    <a:cubicBezTo>
                      <a:pt x="658" y="412"/>
                      <a:pt x="692" y="411"/>
                      <a:pt x="710" y="416"/>
                    </a:cubicBezTo>
                    <a:cubicBezTo>
                      <a:pt x="728" y="421"/>
                      <a:pt x="746" y="441"/>
                      <a:pt x="769" y="432"/>
                    </a:cubicBezTo>
                    <a:cubicBezTo>
                      <a:pt x="792" y="423"/>
                      <a:pt x="747" y="407"/>
                      <a:pt x="784" y="403"/>
                    </a:cubicBezTo>
                    <a:cubicBezTo>
                      <a:pt x="821" y="400"/>
                      <a:pt x="811" y="374"/>
                      <a:pt x="808" y="360"/>
                    </a:cubicBezTo>
                    <a:cubicBezTo>
                      <a:pt x="806" y="346"/>
                      <a:pt x="826" y="341"/>
                      <a:pt x="854" y="348"/>
                    </a:cubicBezTo>
                    <a:cubicBezTo>
                      <a:pt x="882" y="356"/>
                      <a:pt x="877" y="351"/>
                      <a:pt x="889" y="331"/>
                    </a:cubicBezTo>
                    <a:cubicBezTo>
                      <a:pt x="900" y="310"/>
                      <a:pt x="907" y="281"/>
                      <a:pt x="907" y="258"/>
                    </a:cubicBezTo>
                    <a:cubicBezTo>
                      <a:pt x="907" y="235"/>
                      <a:pt x="914" y="176"/>
                      <a:pt x="899" y="144"/>
                    </a:cubicBezTo>
                    <a:cubicBezTo>
                      <a:pt x="884" y="112"/>
                      <a:pt x="879" y="74"/>
                      <a:pt x="810" y="37"/>
                    </a:cubicBezTo>
                    <a:cubicBezTo>
                      <a:pt x="741" y="0"/>
                      <a:pt x="664" y="58"/>
                      <a:pt x="651" y="89"/>
                    </a:cubicBezTo>
                    <a:cubicBezTo>
                      <a:pt x="638" y="120"/>
                      <a:pt x="615" y="126"/>
                      <a:pt x="589" y="149"/>
                    </a:cubicBezTo>
                    <a:cubicBezTo>
                      <a:pt x="562" y="172"/>
                      <a:pt x="529" y="158"/>
                      <a:pt x="491" y="149"/>
                    </a:cubicBezTo>
                    <a:cubicBezTo>
                      <a:pt x="463" y="142"/>
                      <a:pt x="393" y="117"/>
                      <a:pt x="346" y="104"/>
                    </a:cubicBezTo>
                    <a:cubicBezTo>
                      <a:pt x="345" y="109"/>
                      <a:pt x="344" y="113"/>
                      <a:pt x="343" y="117"/>
                    </a:cubicBezTo>
                    <a:cubicBezTo>
                      <a:pt x="342" y="133"/>
                      <a:pt x="352" y="142"/>
                      <a:pt x="353" y="155"/>
                    </a:cubicBezTo>
                    <a:cubicBezTo>
                      <a:pt x="353" y="168"/>
                      <a:pt x="343" y="171"/>
                      <a:pt x="343" y="183"/>
                    </a:cubicBezTo>
                    <a:cubicBezTo>
                      <a:pt x="343" y="197"/>
                      <a:pt x="356" y="212"/>
                      <a:pt x="349" y="225"/>
                    </a:cubicBezTo>
                    <a:cubicBezTo>
                      <a:pt x="342" y="236"/>
                      <a:pt x="325" y="236"/>
                      <a:pt x="315" y="236"/>
                    </a:cubicBezTo>
                    <a:cubicBezTo>
                      <a:pt x="273" y="237"/>
                      <a:pt x="229" y="226"/>
                      <a:pt x="188" y="230"/>
                    </a:cubicBezTo>
                    <a:cubicBezTo>
                      <a:pt x="170" y="232"/>
                      <a:pt x="152" y="239"/>
                      <a:pt x="138" y="251"/>
                    </a:cubicBezTo>
                    <a:cubicBezTo>
                      <a:pt x="123" y="265"/>
                      <a:pt x="109" y="277"/>
                      <a:pt x="94" y="290"/>
                    </a:cubicBezTo>
                    <a:cubicBezTo>
                      <a:pt x="74" y="307"/>
                      <a:pt x="59" y="332"/>
                      <a:pt x="58" y="359"/>
                    </a:cubicBezTo>
                    <a:cubicBezTo>
                      <a:pt x="56" y="385"/>
                      <a:pt x="43" y="401"/>
                      <a:pt x="25" y="418"/>
                    </a:cubicBezTo>
                    <a:cubicBezTo>
                      <a:pt x="14" y="428"/>
                      <a:pt x="9" y="425"/>
                      <a:pt x="13" y="443"/>
                    </a:cubicBezTo>
                    <a:cubicBezTo>
                      <a:pt x="17" y="458"/>
                      <a:pt x="25" y="453"/>
                      <a:pt x="32" y="464"/>
                    </a:cubicBezTo>
                    <a:cubicBezTo>
                      <a:pt x="42" y="480"/>
                      <a:pt x="36" y="520"/>
                      <a:pt x="23" y="531"/>
                    </a:cubicBezTo>
                    <a:cubicBezTo>
                      <a:pt x="15" y="538"/>
                      <a:pt x="1" y="536"/>
                      <a:pt x="0" y="550"/>
                    </a:cubicBezTo>
                    <a:cubicBezTo>
                      <a:pt x="0" y="562"/>
                      <a:pt x="11" y="564"/>
                      <a:pt x="13" y="573"/>
                    </a:cubicBezTo>
                    <a:cubicBezTo>
                      <a:pt x="15" y="581"/>
                      <a:pt x="8" y="594"/>
                      <a:pt x="13" y="602"/>
                    </a:cubicBezTo>
                    <a:cubicBezTo>
                      <a:pt x="17" y="609"/>
                      <a:pt x="32" y="610"/>
                      <a:pt x="39" y="620"/>
                    </a:cubicBezTo>
                    <a:cubicBezTo>
                      <a:pt x="50" y="637"/>
                      <a:pt x="40" y="689"/>
                      <a:pt x="22" y="720"/>
                    </a:cubicBezTo>
                    <a:cubicBezTo>
                      <a:pt x="39" y="731"/>
                      <a:pt x="55" y="744"/>
                      <a:pt x="70" y="755"/>
                    </a:cubicBezTo>
                    <a:cubicBezTo>
                      <a:pt x="83" y="763"/>
                      <a:pt x="92" y="771"/>
                      <a:pt x="103" y="782"/>
                    </a:cubicBezTo>
                    <a:cubicBezTo>
                      <a:pt x="110" y="789"/>
                      <a:pt x="122" y="806"/>
                      <a:pt x="131" y="811"/>
                    </a:cubicBezTo>
                    <a:cubicBezTo>
                      <a:pt x="163" y="830"/>
                      <a:pt x="178" y="802"/>
                      <a:pt x="185" y="778"/>
                    </a:cubicBezTo>
                    <a:cubicBezTo>
                      <a:pt x="196" y="740"/>
                      <a:pt x="184" y="733"/>
                      <a:pt x="159" y="706"/>
                    </a:cubicBezTo>
                    <a:cubicBezTo>
                      <a:pt x="140" y="685"/>
                      <a:pt x="129" y="646"/>
                      <a:pt x="162" y="633"/>
                    </a:cubicBezTo>
                    <a:cubicBezTo>
                      <a:pt x="176" y="627"/>
                      <a:pt x="199" y="627"/>
                      <a:pt x="214" y="624"/>
                    </a:cubicBezTo>
                    <a:cubicBezTo>
                      <a:pt x="232" y="621"/>
                      <a:pt x="249" y="609"/>
                      <a:pt x="266" y="614"/>
                    </a:cubicBezTo>
                    <a:cubicBezTo>
                      <a:pt x="294" y="622"/>
                      <a:pt x="340" y="677"/>
                      <a:pt x="350" y="701"/>
                    </a:cubicBezTo>
                    <a:cubicBezTo>
                      <a:pt x="356" y="713"/>
                      <a:pt x="352" y="725"/>
                      <a:pt x="353" y="738"/>
                    </a:cubicBezTo>
                    <a:cubicBezTo>
                      <a:pt x="356" y="757"/>
                      <a:pt x="361" y="759"/>
                      <a:pt x="372" y="774"/>
                    </a:cubicBezTo>
                    <a:cubicBezTo>
                      <a:pt x="404" y="817"/>
                      <a:pt x="420" y="876"/>
                      <a:pt x="420" y="929"/>
                    </a:cubicBezTo>
                    <a:cubicBezTo>
                      <a:pt x="420" y="1001"/>
                      <a:pt x="458" y="1019"/>
                      <a:pt x="510" y="1054"/>
                    </a:cubicBezTo>
                    <a:cubicBezTo>
                      <a:pt x="519" y="1060"/>
                      <a:pt x="532" y="1085"/>
                      <a:pt x="540" y="1087"/>
                    </a:cubicBezTo>
                    <a:cubicBezTo>
                      <a:pt x="551" y="1090"/>
                      <a:pt x="565" y="1076"/>
                      <a:pt x="579" y="1072"/>
                    </a:cubicBezTo>
                    <a:cubicBezTo>
                      <a:pt x="593" y="1067"/>
                      <a:pt x="607" y="1063"/>
                      <a:pt x="620" y="1059"/>
                    </a:cubicBezTo>
                    <a:cubicBezTo>
                      <a:pt x="634" y="1054"/>
                      <a:pt x="649" y="1051"/>
                      <a:pt x="664" y="1060"/>
                    </a:cubicBezTo>
                    <a:cubicBezTo>
                      <a:pt x="691" y="1076"/>
                      <a:pt x="679" y="1108"/>
                      <a:pt x="693" y="1131"/>
                    </a:cubicBezTo>
                    <a:cubicBezTo>
                      <a:pt x="706" y="1150"/>
                      <a:pt x="729" y="1144"/>
                      <a:pt x="750" y="1136"/>
                    </a:cubicBezTo>
                    <a:cubicBezTo>
                      <a:pt x="777" y="1125"/>
                      <a:pt x="795" y="1124"/>
                      <a:pt x="824" y="1123"/>
                    </a:cubicBezTo>
                    <a:cubicBezTo>
                      <a:pt x="847" y="1123"/>
                      <a:pt x="875" y="1128"/>
                      <a:pt x="893" y="1113"/>
                    </a:cubicBezTo>
                    <a:cubicBezTo>
                      <a:pt x="911" y="1099"/>
                      <a:pt x="910" y="1066"/>
                      <a:pt x="933" y="1053"/>
                    </a:cubicBezTo>
                    <a:cubicBezTo>
                      <a:pt x="957" y="1040"/>
                      <a:pt x="988" y="1050"/>
                      <a:pt x="1008" y="1063"/>
                    </a:cubicBezTo>
                    <a:cubicBezTo>
                      <a:pt x="1036" y="1084"/>
                      <a:pt x="1043" y="1102"/>
                      <a:pt x="1050" y="1137"/>
                    </a:cubicBezTo>
                    <a:cubicBezTo>
                      <a:pt x="1051" y="1142"/>
                      <a:pt x="1052" y="1146"/>
                      <a:pt x="1053" y="1150"/>
                    </a:cubicBezTo>
                    <a:cubicBezTo>
                      <a:pt x="1054" y="1149"/>
                      <a:pt x="1054" y="1148"/>
                      <a:pt x="1054" y="1146"/>
                    </a:cubicBezTo>
                    <a:cubicBezTo>
                      <a:pt x="1068" y="1108"/>
                      <a:pt x="1091" y="1122"/>
                      <a:pt x="1120" y="1106"/>
                    </a:cubicBezTo>
                    <a:cubicBezTo>
                      <a:pt x="1148" y="1091"/>
                      <a:pt x="1167" y="1070"/>
                      <a:pt x="1154" y="1049"/>
                    </a:cubicBezTo>
                    <a:cubicBezTo>
                      <a:pt x="1141" y="1028"/>
                      <a:pt x="1169" y="981"/>
                      <a:pt x="1189" y="952"/>
                    </a:cubicBezTo>
                    <a:cubicBezTo>
                      <a:pt x="1210" y="922"/>
                      <a:pt x="1203" y="911"/>
                      <a:pt x="1171" y="909"/>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grpSp>
        <p:grpSp>
          <p:nvGrpSpPr>
            <p:cNvPr id="32" name="グループ化 31">
              <a:extLst>
                <a:ext uri="{FF2B5EF4-FFF2-40B4-BE49-F238E27FC236}">
                  <a16:creationId xmlns:a16="http://schemas.microsoft.com/office/drawing/2014/main" id="{36127FEB-1570-6924-09E4-B24D461D26E2}"/>
                </a:ext>
              </a:extLst>
            </p:cNvPr>
            <p:cNvGrpSpPr/>
            <p:nvPr/>
          </p:nvGrpSpPr>
          <p:grpSpPr>
            <a:xfrm>
              <a:off x="7018919" y="9599133"/>
              <a:ext cx="1277669" cy="1472605"/>
              <a:chOff x="1428189" y="2544250"/>
              <a:chExt cx="1277678" cy="1472601"/>
            </a:xfrm>
            <a:grpFill/>
          </p:grpSpPr>
          <p:sp>
            <p:nvSpPr>
              <p:cNvPr id="34" name="Freeform 57">
                <a:extLst>
                  <a:ext uri="{FF2B5EF4-FFF2-40B4-BE49-F238E27FC236}">
                    <a16:creationId xmlns:a16="http://schemas.microsoft.com/office/drawing/2014/main" id="{599629E4-3D6D-A5EF-A49F-1CF4036FF785}"/>
                  </a:ext>
                </a:extLst>
              </p:cNvPr>
              <p:cNvSpPr>
                <a:spLocks/>
              </p:cNvSpPr>
              <p:nvPr/>
            </p:nvSpPr>
            <p:spPr bwMode="auto">
              <a:xfrm>
                <a:off x="1428189" y="3536775"/>
                <a:ext cx="370883" cy="480076"/>
              </a:xfrm>
              <a:custGeom>
                <a:avLst/>
                <a:gdLst>
                  <a:gd name="T0" fmla="*/ 33 w 703"/>
                  <a:gd name="T1" fmla="*/ 898 h 910"/>
                  <a:gd name="T2" fmla="*/ 23 w 703"/>
                  <a:gd name="T3" fmla="*/ 819 h 910"/>
                  <a:gd name="T4" fmla="*/ 12 w 703"/>
                  <a:gd name="T5" fmla="*/ 739 h 910"/>
                  <a:gd name="T6" fmla="*/ 76 w 703"/>
                  <a:gd name="T7" fmla="*/ 681 h 910"/>
                  <a:gd name="T8" fmla="*/ 115 w 703"/>
                  <a:gd name="T9" fmla="*/ 607 h 910"/>
                  <a:gd name="T10" fmla="*/ 97 w 703"/>
                  <a:gd name="T11" fmla="*/ 509 h 910"/>
                  <a:gd name="T12" fmla="*/ 158 w 703"/>
                  <a:gd name="T13" fmla="*/ 486 h 910"/>
                  <a:gd name="T14" fmla="*/ 198 w 703"/>
                  <a:gd name="T15" fmla="*/ 442 h 910"/>
                  <a:gd name="T16" fmla="*/ 253 w 703"/>
                  <a:gd name="T17" fmla="*/ 405 h 910"/>
                  <a:gd name="T18" fmla="*/ 331 w 703"/>
                  <a:gd name="T19" fmla="*/ 361 h 910"/>
                  <a:gd name="T20" fmla="*/ 336 w 703"/>
                  <a:gd name="T21" fmla="*/ 311 h 910"/>
                  <a:gd name="T22" fmla="*/ 255 w 703"/>
                  <a:gd name="T23" fmla="*/ 277 h 910"/>
                  <a:gd name="T24" fmla="*/ 259 w 703"/>
                  <a:gd name="T25" fmla="*/ 199 h 910"/>
                  <a:gd name="T26" fmla="*/ 356 w 703"/>
                  <a:gd name="T27" fmla="*/ 196 h 910"/>
                  <a:gd name="T28" fmla="*/ 387 w 703"/>
                  <a:gd name="T29" fmla="*/ 243 h 910"/>
                  <a:gd name="T30" fmla="*/ 449 w 703"/>
                  <a:gd name="T31" fmla="*/ 254 h 910"/>
                  <a:gd name="T32" fmla="*/ 509 w 703"/>
                  <a:gd name="T33" fmla="*/ 183 h 910"/>
                  <a:gd name="T34" fmla="*/ 573 w 703"/>
                  <a:gd name="T35" fmla="*/ 119 h 910"/>
                  <a:gd name="T36" fmla="*/ 616 w 703"/>
                  <a:gd name="T37" fmla="*/ 44 h 910"/>
                  <a:gd name="T38" fmla="*/ 618 w 703"/>
                  <a:gd name="T39" fmla="*/ 7 h 910"/>
                  <a:gd name="T40" fmla="*/ 653 w 703"/>
                  <a:gd name="T41" fmla="*/ 21 h 910"/>
                  <a:gd name="T42" fmla="*/ 692 w 703"/>
                  <a:gd name="T43" fmla="*/ 95 h 910"/>
                  <a:gd name="T44" fmla="*/ 688 w 703"/>
                  <a:gd name="T45" fmla="*/ 150 h 910"/>
                  <a:gd name="T46" fmla="*/ 642 w 703"/>
                  <a:gd name="T47" fmla="*/ 211 h 910"/>
                  <a:gd name="T48" fmla="*/ 600 w 703"/>
                  <a:gd name="T49" fmla="*/ 271 h 910"/>
                  <a:gd name="T50" fmla="*/ 525 w 703"/>
                  <a:gd name="T51" fmla="*/ 282 h 910"/>
                  <a:gd name="T52" fmla="*/ 515 w 703"/>
                  <a:gd name="T53" fmla="*/ 339 h 910"/>
                  <a:gd name="T54" fmla="*/ 484 w 703"/>
                  <a:gd name="T55" fmla="*/ 371 h 910"/>
                  <a:gd name="T56" fmla="*/ 420 w 703"/>
                  <a:gd name="T57" fmla="*/ 367 h 910"/>
                  <a:gd name="T58" fmla="*/ 401 w 703"/>
                  <a:gd name="T59" fmla="*/ 402 h 910"/>
                  <a:gd name="T60" fmla="*/ 363 w 703"/>
                  <a:gd name="T61" fmla="*/ 414 h 910"/>
                  <a:gd name="T62" fmla="*/ 341 w 703"/>
                  <a:gd name="T63" fmla="*/ 447 h 910"/>
                  <a:gd name="T64" fmla="*/ 314 w 703"/>
                  <a:gd name="T65" fmla="*/ 466 h 910"/>
                  <a:gd name="T66" fmla="*/ 277 w 703"/>
                  <a:gd name="T67" fmla="*/ 480 h 910"/>
                  <a:gd name="T68" fmla="*/ 217 w 703"/>
                  <a:gd name="T69" fmla="*/ 478 h 910"/>
                  <a:gd name="T70" fmla="*/ 213 w 703"/>
                  <a:gd name="T71" fmla="*/ 520 h 910"/>
                  <a:gd name="T72" fmla="*/ 245 w 703"/>
                  <a:gd name="T73" fmla="*/ 561 h 910"/>
                  <a:gd name="T74" fmla="*/ 212 w 703"/>
                  <a:gd name="T75" fmla="*/ 621 h 910"/>
                  <a:gd name="T76" fmla="*/ 178 w 703"/>
                  <a:gd name="T77" fmla="*/ 663 h 910"/>
                  <a:gd name="T78" fmla="*/ 152 w 703"/>
                  <a:gd name="T79" fmla="*/ 713 h 910"/>
                  <a:gd name="T80" fmla="*/ 137 w 703"/>
                  <a:gd name="T81" fmla="*/ 754 h 910"/>
                  <a:gd name="T82" fmla="*/ 160 w 703"/>
                  <a:gd name="T83" fmla="*/ 779 h 910"/>
                  <a:gd name="T84" fmla="*/ 192 w 703"/>
                  <a:gd name="T85" fmla="*/ 778 h 910"/>
                  <a:gd name="T86" fmla="*/ 180 w 703"/>
                  <a:gd name="T87" fmla="*/ 811 h 910"/>
                  <a:gd name="T88" fmla="*/ 130 w 703"/>
                  <a:gd name="T89" fmla="*/ 843 h 910"/>
                  <a:gd name="T90" fmla="*/ 61 w 703"/>
                  <a:gd name="T91" fmla="*/ 883 h 910"/>
                  <a:gd name="T92" fmla="*/ 33 w 703"/>
                  <a:gd name="T93" fmla="*/ 898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03" h="910">
                    <a:moveTo>
                      <a:pt x="33" y="898"/>
                    </a:moveTo>
                    <a:cubicBezTo>
                      <a:pt x="9" y="877"/>
                      <a:pt x="23" y="842"/>
                      <a:pt x="23" y="819"/>
                    </a:cubicBezTo>
                    <a:cubicBezTo>
                      <a:pt x="23" y="796"/>
                      <a:pt x="0" y="765"/>
                      <a:pt x="12" y="739"/>
                    </a:cubicBezTo>
                    <a:cubicBezTo>
                      <a:pt x="23" y="712"/>
                      <a:pt x="62" y="695"/>
                      <a:pt x="76" y="681"/>
                    </a:cubicBezTo>
                    <a:cubicBezTo>
                      <a:pt x="89" y="667"/>
                      <a:pt x="134" y="665"/>
                      <a:pt x="115" y="607"/>
                    </a:cubicBezTo>
                    <a:cubicBezTo>
                      <a:pt x="96" y="550"/>
                      <a:pt x="69" y="529"/>
                      <a:pt x="97" y="509"/>
                    </a:cubicBezTo>
                    <a:cubicBezTo>
                      <a:pt x="125" y="488"/>
                      <a:pt x="136" y="489"/>
                      <a:pt x="158" y="486"/>
                    </a:cubicBezTo>
                    <a:cubicBezTo>
                      <a:pt x="180" y="482"/>
                      <a:pt x="178" y="463"/>
                      <a:pt x="198" y="442"/>
                    </a:cubicBezTo>
                    <a:cubicBezTo>
                      <a:pt x="217" y="422"/>
                      <a:pt x="223" y="413"/>
                      <a:pt x="253" y="405"/>
                    </a:cubicBezTo>
                    <a:cubicBezTo>
                      <a:pt x="283" y="397"/>
                      <a:pt x="312" y="378"/>
                      <a:pt x="331" y="361"/>
                    </a:cubicBezTo>
                    <a:cubicBezTo>
                      <a:pt x="350" y="344"/>
                      <a:pt x="369" y="319"/>
                      <a:pt x="336" y="311"/>
                    </a:cubicBezTo>
                    <a:cubicBezTo>
                      <a:pt x="304" y="303"/>
                      <a:pt x="262" y="296"/>
                      <a:pt x="255" y="277"/>
                    </a:cubicBezTo>
                    <a:cubicBezTo>
                      <a:pt x="248" y="257"/>
                      <a:pt x="248" y="217"/>
                      <a:pt x="259" y="199"/>
                    </a:cubicBezTo>
                    <a:cubicBezTo>
                      <a:pt x="269" y="181"/>
                      <a:pt x="331" y="177"/>
                      <a:pt x="356" y="196"/>
                    </a:cubicBezTo>
                    <a:cubicBezTo>
                      <a:pt x="381" y="215"/>
                      <a:pt x="376" y="222"/>
                      <a:pt x="387" y="243"/>
                    </a:cubicBezTo>
                    <a:cubicBezTo>
                      <a:pt x="399" y="264"/>
                      <a:pt x="424" y="277"/>
                      <a:pt x="449" y="254"/>
                    </a:cubicBezTo>
                    <a:cubicBezTo>
                      <a:pt x="474" y="231"/>
                      <a:pt x="486" y="204"/>
                      <a:pt x="509" y="183"/>
                    </a:cubicBezTo>
                    <a:cubicBezTo>
                      <a:pt x="532" y="162"/>
                      <a:pt x="564" y="138"/>
                      <a:pt x="573" y="119"/>
                    </a:cubicBezTo>
                    <a:cubicBezTo>
                      <a:pt x="583" y="99"/>
                      <a:pt x="616" y="55"/>
                      <a:pt x="616" y="44"/>
                    </a:cubicBezTo>
                    <a:cubicBezTo>
                      <a:pt x="616" y="32"/>
                      <a:pt x="605" y="15"/>
                      <a:pt x="618" y="7"/>
                    </a:cubicBezTo>
                    <a:cubicBezTo>
                      <a:pt x="632" y="0"/>
                      <a:pt x="637" y="5"/>
                      <a:pt x="653" y="21"/>
                    </a:cubicBezTo>
                    <a:cubicBezTo>
                      <a:pt x="668" y="36"/>
                      <a:pt x="689" y="76"/>
                      <a:pt x="692" y="95"/>
                    </a:cubicBezTo>
                    <a:cubicBezTo>
                      <a:pt x="695" y="113"/>
                      <a:pt x="703" y="131"/>
                      <a:pt x="688" y="150"/>
                    </a:cubicBezTo>
                    <a:cubicBezTo>
                      <a:pt x="674" y="169"/>
                      <a:pt x="649" y="189"/>
                      <a:pt x="642" y="211"/>
                    </a:cubicBezTo>
                    <a:cubicBezTo>
                      <a:pt x="635" y="233"/>
                      <a:pt x="623" y="264"/>
                      <a:pt x="600" y="271"/>
                    </a:cubicBezTo>
                    <a:cubicBezTo>
                      <a:pt x="577" y="278"/>
                      <a:pt x="536" y="269"/>
                      <a:pt x="525" y="282"/>
                    </a:cubicBezTo>
                    <a:cubicBezTo>
                      <a:pt x="512" y="300"/>
                      <a:pt x="512" y="323"/>
                      <a:pt x="515" y="339"/>
                    </a:cubicBezTo>
                    <a:cubicBezTo>
                      <a:pt x="518" y="355"/>
                      <a:pt x="511" y="370"/>
                      <a:pt x="484" y="371"/>
                    </a:cubicBezTo>
                    <a:cubicBezTo>
                      <a:pt x="457" y="371"/>
                      <a:pt x="432" y="357"/>
                      <a:pt x="420" y="367"/>
                    </a:cubicBezTo>
                    <a:cubicBezTo>
                      <a:pt x="407" y="376"/>
                      <a:pt x="411" y="398"/>
                      <a:pt x="401" y="402"/>
                    </a:cubicBezTo>
                    <a:cubicBezTo>
                      <a:pt x="390" y="406"/>
                      <a:pt x="368" y="400"/>
                      <a:pt x="363" y="414"/>
                    </a:cubicBezTo>
                    <a:cubicBezTo>
                      <a:pt x="359" y="427"/>
                      <a:pt x="356" y="444"/>
                      <a:pt x="341" y="447"/>
                    </a:cubicBezTo>
                    <a:cubicBezTo>
                      <a:pt x="327" y="450"/>
                      <a:pt x="319" y="455"/>
                      <a:pt x="314" y="466"/>
                    </a:cubicBezTo>
                    <a:cubicBezTo>
                      <a:pt x="310" y="478"/>
                      <a:pt x="301" y="487"/>
                      <a:pt x="277" y="480"/>
                    </a:cubicBezTo>
                    <a:cubicBezTo>
                      <a:pt x="253" y="472"/>
                      <a:pt x="236" y="458"/>
                      <a:pt x="217" y="478"/>
                    </a:cubicBezTo>
                    <a:cubicBezTo>
                      <a:pt x="198" y="498"/>
                      <a:pt x="198" y="507"/>
                      <a:pt x="213" y="520"/>
                    </a:cubicBezTo>
                    <a:cubicBezTo>
                      <a:pt x="227" y="533"/>
                      <a:pt x="249" y="540"/>
                      <a:pt x="245" y="561"/>
                    </a:cubicBezTo>
                    <a:cubicBezTo>
                      <a:pt x="242" y="585"/>
                      <a:pt x="226" y="608"/>
                      <a:pt x="212" y="621"/>
                    </a:cubicBezTo>
                    <a:cubicBezTo>
                      <a:pt x="198" y="634"/>
                      <a:pt x="193" y="643"/>
                      <a:pt x="178" y="663"/>
                    </a:cubicBezTo>
                    <a:cubicBezTo>
                      <a:pt x="162" y="684"/>
                      <a:pt x="165" y="691"/>
                      <a:pt x="152" y="713"/>
                    </a:cubicBezTo>
                    <a:cubicBezTo>
                      <a:pt x="139" y="735"/>
                      <a:pt x="129" y="736"/>
                      <a:pt x="137" y="754"/>
                    </a:cubicBezTo>
                    <a:cubicBezTo>
                      <a:pt x="144" y="772"/>
                      <a:pt x="143" y="787"/>
                      <a:pt x="160" y="779"/>
                    </a:cubicBezTo>
                    <a:cubicBezTo>
                      <a:pt x="176" y="772"/>
                      <a:pt x="190" y="763"/>
                      <a:pt x="192" y="778"/>
                    </a:cubicBezTo>
                    <a:cubicBezTo>
                      <a:pt x="193" y="794"/>
                      <a:pt x="199" y="806"/>
                      <a:pt x="180" y="811"/>
                    </a:cubicBezTo>
                    <a:cubicBezTo>
                      <a:pt x="161" y="817"/>
                      <a:pt x="152" y="831"/>
                      <a:pt x="130" y="843"/>
                    </a:cubicBezTo>
                    <a:cubicBezTo>
                      <a:pt x="109" y="856"/>
                      <a:pt x="69" y="874"/>
                      <a:pt x="61" y="883"/>
                    </a:cubicBezTo>
                    <a:cubicBezTo>
                      <a:pt x="54" y="892"/>
                      <a:pt x="46" y="910"/>
                      <a:pt x="33" y="898"/>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6" name="Freeform 58">
                <a:extLst>
                  <a:ext uri="{FF2B5EF4-FFF2-40B4-BE49-F238E27FC236}">
                    <a16:creationId xmlns:a16="http://schemas.microsoft.com/office/drawing/2014/main" id="{D33CFEDE-7916-A3BA-61E5-1D208DAEACE1}"/>
                  </a:ext>
                </a:extLst>
              </p:cNvPr>
              <p:cNvSpPr>
                <a:spLocks/>
              </p:cNvSpPr>
              <p:nvPr/>
            </p:nvSpPr>
            <p:spPr bwMode="auto">
              <a:xfrm>
                <a:off x="1897096" y="3194474"/>
                <a:ext cx="111421" cy="69667"/>
              </a:xfrm>
              <a:custGeom>
                <a:avLst/>
                <a:gdLst>
                  <a:gd name="T0" fmla="*/ 52 w 211"/>
                  <a:gd name="T1" fmla="*/ 130 h 132"/>
                  <a:gd name="T2" fmla="*/ 2 w 211"/>
                  <a:gd name="T3" fmla="*/ 73 h 132"/>
                  <a:gd name="T4" fmla="*/ 58 w 211"/>
                  <a:gd name="T5" fmla="*/ 46 h 132"/>
                  <a:gd name="T6" fmla="*/ 154 w 211"/>
                  <a:gd name="T7" fmla="*/ 17 h 132"/>
                  <a:gd name="T8" fmla="*/ 163 w 211"/>
                  <a:gd name="T9" fmla="*/ 42 h 132"/>
                  <a:gd name="T10" fmla="*/ 106 w 211"/>
                  <a:gd name="T11" fmla="*/ 98 h 132"/>
                  <a:gd name="T12" fmla="*/ 52 w 211"/>
                  <a:gd name="T13" fmla="*/ 130 h 132"/>
                </a:gdLst>
                <a:ahLst/>
                <a:cxnLst>
                  <a:cxn ang="0">
                    <a:pos x="T0" y="T1"/>
                  </a:cxn>
                  <a:cxn ang="0">
                    <a:pos x="T2" y="T3"/>
                  </a:cxn>
                  <a:cxn ang="0">
                    <a:pos x="T4" y="T5"/>
                  </a:cxn>
                  <a:cxn ang="0">
                    <a:pos x="T6" y="T7"/>
                  </a:cxn>
                  <a:cxn ang="0">
                    <a:pos x="T8" y="T9"/>
                  </a:cxn>
                  <a:cxn ang="0">
                    <a:pos x="T10" y="T11"/>
                  </a:cxn>
                  <a:cxn ang="0">
                    <a:pos x="T12" y="T13"/>
                  </a:cxn>
                </a:cxnLst>
                <a:rect l="0" t="0" r="r" b="b"/>
                <a:pathLst>
                  <a:path w="211" h="132">
                    <a:moveTo>
                      <a:pt x="52" y="130"/>
                    </a:moveTo>
                    <a:cubicBezTo>
                      <a:pt x="25" y="132"/>
                      <a:pt x="0" y="103"/>
                      <a:pt x="2" y="73"/>
                    </a:cubicBezTo>
                    <a:cubicBezTo>
                      <a:pt x="4" y="42"/>
                      <a:pt x="35" y="46"/>
                      <a:pt x="58" y="46"/>
                    </a:cubicBezTo>
                    <a:cubicBezTo>
                      <a:pt x="81" y="46"/>
                      <a:pt x="129" y="34"/>
                      <a:pt x="154" y="17"/>
                    </a:cubicBezTo>
                    <a:cubicBezTo>
                      <a:pt x="179" y="0"/>
                      <a:pt x="211" y="13"/>
                      <a:pt x="163" y="42"/>
                    </a:cubicBezTo>
                    <a:cubicBezTo>
                      <a:pt x="115" y="71"/>
                      <a:pt x="121" y="90"/>
                      <a:pt x="106" y="98"/>
                    </a:cubicBezTo>
                    <a:cubicBezTo>
                      <a:pt x="91" y="105"/>
                      <a:pt x="89" y="128"/>
                      <a:pt x="52" y="130"/>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7" name="Freeform 59">
                <a:extLst>
                  <a:ext uri="{FF2B5EF4-FFF2-40B4-BE49-F238E27FC236}">
                    <a16:creationId xmlns:a16="http://schemas.microsoft.com/office/drawing/2014/main" id="{791E48D3-CCFB-7EEB-9CCA-7E2E3D9F0ED1}"/>
                  </a:ext>
                </a:extLst>
              </p:cNvPr>
              <p:cNvSpPr>
                <a:spLocks/>
              </p:cNvSpPr>
              <p:nvPr/>
            </p:nvSpPr>
            <p:spPr bwMode="auto">
              <a:xfrm>
                <a:off x="2089796" y="2918709"/>
                <a:ext cx="82841" cy="147595"/>
              </a:xfrm>
              <a:custGeom>
                <a:avLst/>
                <a:gdLst>
                  <a:gd name="T0" fmla="*/ 88 w 157"/>
                  <a:gd name="T1" fmla="*/ 274 h 280"/>
                  <a:gd name="T2" fmla="*/ 36 w 157"/>
                  <a:gd name="T3" fmla="*/ 243 h 280"/>
                  <a:gd name="T4" fmla="*/ 5 w 157"/>
                  <a:gd name="T5" fmla="*/ 222 h 280"/>
                  <a:gd name="T6" fmla="*/ 21 w 157"/>
                  <a:gd name="T7" fmla="*/ 182 h 280"/>
                  <a:gd name="T8" fmla="*/ 5 w 157"/>
                  <a:gd name="T9" fmla="*/ 120 h 280"/>
                  <a:gd name="T10" fmla="*/ 3 w 157"/>
                  <a:gd name="T11" fmla="*/ 67 h 280"/>
                  <a:gd name="T12" fmla="*/ 25 w 157"/>
                  <a:gd name="T13" fmla="*/ 13 h 280"/>
                  <a:gd name="T14" fmla="*/ 86 w 157"/>
                  <a:gd name="T15" fmla="*/ 9 h 280"/>
                  <a:gd name="T16" fmla="*/ 94 w 157"/>
                  <a:gd name="T17" fmla="*/ 46 h 280"/>
                  <a:gd name="T18" fmla="*/ 111 w 157"/>
                  <a:gd name="T19" fmla="*/ 107 h 280"/>
                  <a:gd name="T20" fmla="*/ 157 w 157"/>
                  <a:gd name="T21" fmla="*/ 159 h 280"/>
                  <a:gd name="T22" fmla="*/ 138 w 157"/>
                  <a:gd name="T23" fmla="*/ 209 h 280"/>
                  <a:gd name="T24" fmla="*/ 88 w 157"/>
                  <a:gd name="T25" fmla="*/ 274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7" h="280">
                    <a:moveTo>
                      <a:pt x="88" y="274"/>
                    </a:moveTo>
                    <a:cubicBezTo>
                      <a:pt x="55" y="280"/>
                      <a:pt x="40" y="256"/>
                      <a:pt x="36" y="243"/>
                    </a:cubicBezTo>
                    <a:cubicBezTo>
                      <a:pt x="32" y="230"/>
                      <a:pt x="11" y="237"/>
                      <a:pt x="5" y="222"/>
                    </a:cubicBezTo>
                    <a:cubicBezTo>
                      <a:pt x="0" y="207"/>
                      <a:pt x="19" y="205"/>
                      <a:pt x="21" y="182"/>
                    </a:cubicBezTo>
                    <a:cubicBezTo>
                      <a:pt x="23" y="159"/>
                      <a:pt x="7" y="141"/>
                      <a:pt x="5" y="120"/>
                    </a:cubicBezTo>
                    <a:cubicBezTo>
                      <a:pt x="3" y="99"/>
                      <a:pt x="3" y="95"/>
                      <a:pt x="3" y="67"/>
                    </a:cubicBezTo>
                    <a:cubicBezTo>
                      <a:pt x="3" y="38"/>
                      <a:pt x="7" y="17"/>
                      <a:pt x="25" y="13"/>
                    </a:cubicBezTo>
                    <a:cubicBezTo>
                      <a:pt x="42" y="9"/>
                      <a:pt x="69" y="0"/>
                      <a:pt x="86" y="9"/>
                    </a:cubicBezTo>
                    <a:cubicBezTo>
                      <a:pt x="103" y="19"/>
                      <a:pt x="95" y="23"/>
                      <a:pt x="94" y="46"/>
                    </a:cubicBezTo>
                    <a:cubicBezTo>
                      <a:pt x="92" y="69"/>
                      <a:pt x="94" y="90"/>
                      <a:pt x="111" y="107"/>
                    </a:cubicBezTo>
                    <a:cubicBezTo>
                      <a:pt x="128" y="124"/>
                      <a:pt x="157" y="140"/>
                      <a:pt x="157" y="159"/>
                    </a:cubicBezTo>
                    <a:cubicBezTo>
                      <a:pt x="157" y="178"/>
                      <a:pt x="143" y="187"/>
                      <a:pt x="138" y="209"/>
                    </a:cubicBezTo>
                    <a:cubicBezTo>
                      <a:pt x="132" y="230"/>
                      <a:pt x="126" y="266"/>
                      <a:pt x="88" y="274"/>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8" name="Freeform 60">
                <a:extLst>
                  <a:ext uri="{FF2B5EF4-FFF2-40B4-BE49-F238E27FC236}">
                    <a16:creationId xmlns:a16="http://schemas.microsoft.com/office/drawing/2014/main" id="{A36BF4AD-804A-1331-1A9C-616FFF5C6E6C}"/>
                  </a:ext>
                </a:extLst>
              </p:cNvPr>
              <p:cNvSpPr>
                <a:spLocks/>
              </p:cNvSpPr>
              <p:nvPr/>
            </p:nvSpPr>
            <p:spPr bwMode="auto">
              <a:xfrm>
                <a:off x="2236942" y="2544250"/>
                <a:ext cx="309480" cy="249862"/>
              </a:xfrm>
              <a:custGeom>
                <a:avLst/>
                <a:gdLst>
                  <a:gd name="T0" fmla="*/ 473 w 587"/>
                  <a:gd name="T1" fmla="*/ 123 h 474"/>
                  <a:gd name="T2" fmla="*/ 453 w 587"/>
                  <a:gd name="T3" fmla="*/ 158 h 474"/>
                  <a:gd name="T4" fmla="*/ 408 w 587"/>
                  <a:gd name="T5" fmla="*/ 220 h 474"/>
                  <a:gd name="T6" fmla="*/ 361 w 587"/>
                  <a:gd name="T7" fmla="*/ 259 h 474"/>
                  <a:gd name="T8" fmla="*/ 310 w 587"/>
                  <a:gd name="T9" fmla="*/ 263 h 474"/>
                  <a:gd name="T10" fmla="*/ 299 w 587"/>
                  <a:gd name="T11" fmla="*/ 286 h 474"/>
                  <a:gd name="T12" fmla="*/ 293 w 587"/>
                  <a:gd name="T13" fmla="*/ 317 h 474"/>
                  <a:gd name="T14" fmla="*/ 284 w 587"/>
                  <a:gd name="T15" fmla="*/ 344 h 474"/>
                  <a:gd name="T16" fmla="*/ 311 w 587"/>
                  <a:gd name="T17" fmla="*/ 370 h 474"/>
                  <a:gd name="T18" fmla="*/ 262 w 587"/>
                  <a:gd name="T19" fmla="*/ 393 h 474"/>
                  <a:gd name="T20" fmla="*/ 237 w 587"/>
                  <a:gd name="T21" fmla="*/ 423 h 474"/>
                  <a:gd name="T22" fmla="*/ 218 w 587"/>
                  <a:gd name="T23" fmla="*/ 459 h 474"/>
                  <a:gd name="T24" fmla="*/ 163 w 587"/>
                  <a:gd name="T25" fmla="*/ 473 h 474"/>
                  <a:gd name="T26" fmla="*/ 140 w 587"/>
                  <a:gd name="T27" fmla="*/ 442 h 474"/>
                  <a:gd name="T28" fmla="*/ 98 w 587"/>
                  <a:gd name="T29" fmla="*/ 342 h 474"/>
                  <a:gd name="T30" fmla="*/ 40 w 587"/>
                  <a:gd name="T31" fmla="*/ 332 h 474"/>
                  <a:gd name="T32" fmla="*/ 32 w 587"/>
                  <a:gd name="T33" fmla="*/ 299 h 474"/>
                  <a:gd name="T34" fmla="*/ 81 w 587"/>
                  <a:gd name="T35" fmla="*/ 252 h 474"/>
                  <a:gd name="T36" fmla="*/ 128 w 587"/>
                  <a:gd name="T37" fmla="*/ 227 h 474"/>
                  <a:gd name="T38" fmla="*/ 193 w 587"/>
                  <a:gd name="T39" fmla="*/ 192 h 474"/>
                  <a:gd name="T40" fmla="*/ 276 w 587"/>
                  <a:gd name="T41" fmla="*/ 154 h 474"/>
                  <a:gd name="T42" fmla="*/ 333 w 587"/>
                  <a:gd name="T43" fmla="*/ 135 h 474"/>
                  <a:gd name="T44" fmla="*/ 363 w 587"/>
                  <a:gd name="T45" fmla="*/ 107 h 474"/>
                  <a:gd name="T46" fmla="*/ 421 w 587"/>
                  <a:gd name="T47" fmla="*/ 74 h 474"/>
                  <a:gd name="T48" fmla="*/ 466 w 587"/>
                  <a:gd name="T49" fmla="*/ 61 h 474"/>
                  <a:gd name="T50" fmla="*/ 474 w 587"/>
                  <a:gd name="T51" fmla="*/ 91 h 474"/>
                  <a:gd name="T52" fmla="*/ 493 w 587"/>
                  <a:gd name="T53" fmla="*/ 84 h 474"/>
                  <a:gd name="T54" fmla="*/ 495 w 587"/>
                  <a:gd name="T55" fmla="*/ 35 h 474"/>
                  <a:gd name="T56" fmla="*/ 535 w 587"/>
                  <a:gd name="T57" fmla="*/ 1 h 474"/>
                  <a:gd name="T58" fmla="*/ 555 w 587"/>
                  <a:gd name="T59" fmla="*/ 41 h 474"/>
                  <a:gd name="T60" fmla="*/ 570 w 587"/>
                  <a:gd name="T61" fmla="*/ 90 h 474"/>
                  <a:gd name="T62" fmla="*/ 522 w 587"/>
                  <a:gd name="T63" fmla="*/ 126 h 474"/>
                  <a:gd name="T64" fmla="*/ 473 w 587"/>
                  <a:gd name="T65" fmla="*/ 123 h 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87" h="474">
                    <a:moveTo>
                      <a:pt x="473" y="123"/>
                    </a:moveTo>
                    <a:cubicBezTo>
                      <a:pt x="472" y="139"/>
                      <a:pt x="474" y="125"/>
                      <a:pt x="453" y="158"/>
                    </a:cubicBezTo>
                    <a:cubicBezTo>
                      <a:pt x="431" y="192"/>
                      <a:pt x="435" y="193"/>
                      <a:pt x="408" y="220"/>
                    </a:cubicBezTo>
                    <a:cubicBezTo>
                      <a:pt x="381" y="246"/>
                      <a:pt x="391" y="254"/>
                      <a:pt x="361" y="259"/>
                    </a:cubicBezTo>
                    <a:cubicBezTo>
                      <a:pt x="330" y="264"/>
                      <a:pt x="317" y="259"/>
                      <a:pt x="310" y="263"/>
                    </a:cubicBezTo>
                    <a:cubicBezTo>
                      <a:pt x="302" y="267"/>
                      <a:pt x="299" y="269"/>
                      <a:pt x="299" y="286"/>
                    </a:cubicBezTo>
                    <a:cubicBezTo>
                      <a:pt x="299" y="303"/>
                      <a:pt x="311" y="307"/>
                      <a:pt x="293" y="317"/>
                    </a:cubicBezTo>
                    <a:cubicBezTo>
                      <a:pt x="275" y="327"/>
                      <a:pt x="266" y="333"/>
                      <a:pt x="284" y="344"/>
                    </a:cubicBezTo>
                    <a:cubicBezTo>
                      <a:pt x="302" y="354"/>
                      <a:pt x="326" y="359"/>
                      <a:pt x="311" y="370"/>
                    </a:cubicBezTo>
                    <a:cubicBezTo>
                      <a:pt x="296" y="382"/>
                      <a:pt x="282" y="382"/>
                      <a:pt x="262" y="393"/>
                    </a:cubicBezTo>
                    <a:cubicBezTo>
                      <a:pt x="243" y="405"/>
                      <a:pt x="244" y="410"/>
                      <a:pt x="237" y="423"/>
                    </a:cubicBezTo>
                    <a:cubicBezTo>
                      <a:pt x="229" y="436"/>
                      <a:pt x="253" y="446"/>
                      <a:pt x="218" y="459"/>
                    </a:cubicBezTo>
                    <a:cubicBezTo>
                      <a:pt x="182" y="471"/>
                      <a:pt x="169" y="474"/>
                      <a:pt x="163" y="473"/>
                    </a:cubicBezTo>
                    <a:cubicBezTo>
                      <a:pt x="156" y="471"/>
                      <a:pt x="142" y="444"/>
                      <a:pt x="140" y="442"/>
                    </a:cubicBezTo>
                    <a:cubicBezTo>
                      <a:pt x="108" y="410"/>
                      <a:pt x="127" y="346"/>
                      <a:pt x="98" y="342"/>
                    </a:cubicBezTo>
                    <a:cubicBezTo>
                      <a:pt x="68" y="338"/>
                      <a:pt x="64" y="351"/>
                      <a:pt x="40" y="332"/>
                    </a:cubicBezTo>
                    <a:cubicBezTo>
                      <a:pt x="16" y="313"/>
                      <a:pt x="0" y="309"/>
                      <a:pt x="32" y="299"/>
                    </a:cubicBezTo>
                    <a:cubicBezTo>
                      <a:pt x="64" y="289"/>
                      <a:pt x="68" y="264"/>
                      <a:pt x="81" y="252"/>
                    </a:cubicBezTo>
                    <a:cubicBezTo>
                      <a:pt x="94" y="239"/>
                      <a:pt x="99" y="241"/>
                      <a:pt x="128" y="227"/>
                    </a:cubicBezTo>
                    <a:cubicBezTo>
                      <a:pt x="158" y="213"/>
                      <a:pt x="154" y="200"/>
                      <a:pt x="193" y="192"/>
                    </a:cubicBezTo>
                    <a:cubicBezTo>
                      <a:pt x="233" y="183"/>
                      <a:pt x="256" y="163"/>
                      <a:pt x="276" y="154"/>
                    </a:cubicBezTo>
                    <a:cubicBezTo>
                      <a:pt x="297" y="146"/>
                      <a:pt x="311" y="133"/>
                      <a:pt x="333" y="135"/>
                    </a:cubicBezTo>
                    <a:cubicBezTo>
                      <a:pt x="354" y="138"/>
                      <a:pt x="345" y="124"/>
                      <a:pt x="363" y="107"/>
                    </a:cubicBezTo>
                    <a:cubicBezTo>
                      <a:pt x="381" y="91"/>
                      <a:pt x="397" y="87"/>
                      <a:pt x="421" y="74"/>
                    </a:cubicBezTo>
                    <a:cubicBezTo>
                      <a:pt x="435" y="67"/>
                      <a:pt x="463" y="51"/>
                      <a:pt x="466" y="61"/>
                    </a:cubicBezTo>
                    <a:cubicBezTo>
                      <a:pt x="469" y="70"/>
                      <a:pt x="471" y="81"/>
                      <a:pt x="474" y="91"/>
                    </a:cubicBezTo>
                    <a:cubicBezTo>
                      <a:pt x="477" y="100"/>
                      <a:pt x="489" y="99"/>
                      <a:pt x="493" y="84"/>
                    </a:cubicBezTo>
                    <a:cubicBezTo>
                      <a:pt x="497" y="68"/>
                      <a:pt x="475" y="61"/>
                      <a:pt x="495" y="35"/>
                    </a:cubicBezTo>
                    <a:cubicBezTo>
                      <a:pt x="515" y="9"/>
                      <a:pt x="531" y="0"/>
                      <a:pt x="535" y="1"/>
                    </a:cubicBezTo>
                    <a:cubicBezTo>
                      <a:pt x="539" y="2"/>
                      <a:pt x="542" y="22"/>
                      <a:pt x="555" y="41"/>
                    </a:cubicBezTo>
                    <a:cubicBezTo>
                      <a:pt x="569" y="59"/>
                      <a:pt x="587" y="71"/>
                      <a:pt x="570" y="90"/>
                    </a:cubicBezTo>
                    <a:cubicBezTo>
                      <a:pt x="552" y="108"/>
                      <a:pt x="548" y="122"/>
                      <a:pt x="522" y="126"/>
                    </a:cubicBezTo>
                    <a:cubicBezTo>
                      <a:pt x="504" y="129"/>
                      <a:pt x="485" y="139"/>
                      <a:pt x="473" y="123"/>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9" name="Freeform 61">
                <a:extLst>
                  <a:ext uri="{FF2B5EF4-FFF2-40B4-BE49-F238E27FC236}">
                    <a16:creationId xmlns:a16="http://schemas.microsoft.com/office/drawing/2014/main" id="{3EA228A6-5CE6-DEE4-2397-09F6C8869CF7}"/>
                  </a:ext>
                </a:extLst>
              </p:cNvPr>
              <p:cNvSpPr>
                <a:spLocks/>
              </p:cNvSpPr>
              <p:nvPr/>
            </p:nvSpPr>
            <p:spPr bwMode="auto">
              <a:xfrm>
                <a:off x="2637763" y="2632219"/>
                <a:ext cx="68104" cy="61183"/>
              </a:xfrm>
              <a:custGeom>
                <a:avLst/>
                <a:gdLst>
                  <a:gd name="T0" fmla="*/ 12 w 129"/>
                  <a:gd name="T1" fmla="*/ 71 h 116"/>
                  <a:gd name="T2" fmla="*/ 58 w 129"/>
                  <a:gd name="T3" fmla="*/ 44 h 116"/>
                  <a:gd name="T4" fmla="*/ 115 w 129"/>
                  <a:gd name="T5" fmla="*/ 6 h 116"/>
                  <a:gd name="T6" fmla="*/ 115 w 129"/>
                  <a:gd name="T7" fmla="*/ 40 h 116"/>
                  <a:gd name="T8" fmla="*/ 82 w 129"/>
                  <a:gd name="T9" fmla="*/ 76 h 116"/>
                  <a:gd name="T10" fmla="*/ 57 w 129"/>
                  <a:gd name="T11" fmla="*/ 111 h 116"/>
                  <a:gd name="T12" fmla="*/ 3 w 129"/>
                  <a:gd name="T13" fmla="*/ 106 h 116"/>
                  <a:gd name="T14" fmla="*/ 12 w 129"/>
                  <a:gd name="T15" fmla="*/ 71 h 1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9" h="116">
                    <a:moveTo>
                      <a:pt x="12" y="71"/>
                    </a:moveTo>
                    <a:cubicBezTo>
                      <a:pt x="23" y="58"/>
                      <a:pt x="33" y="71"/>
                      <a:pt x="58" y="44"/>
                    </a:cubicBezTo>
                    <a:cubicBezTo>
                      <a:pt x="83" y="17"/>
                      <a:pt x="106" y="0"/>
                      <a:pt x="115" y="6"/>
                    </a:cubicBezTo>
                    <a:cubicBezTo>
                      <a:pt x="125" y="12"/>
                      <a:pt x="129" y="29"/>
                      <a:pt x="115" y="40"/>
                    </a:cubicBezTo>
                    <a:cubicBezTo>
                      <a:pt x="102" y="52"/>
                      <a:pt x="92" y="59"/>
                      <a:pt x="82" y="76"/>
                    </a:cubicBezTo>
                    <a:cubicBezTo>
                      <a:pt x="71" y="93"/>
                      <a:pt x="88" y="107"/>
                      <a:pt x="57" y="111"/>
                    </a:cubicBezTo>
                    <a:cubicBezTo>
                      <a:pt x="26" y="116"/>
                      <a:pt x="4" y="112"/>
                      <a:pt x="3" y="106"/>
                    </a:cubicBezTo>
                    <a:cubicBezTo>
                      <a:pt x="2" y="99"/>
                      <a:pt x="0" y="86"/>
                      <a:pt x="12" y="71"/>
                    </a:cubicBezTo>
                    <a:close/>
                  </a:path>
                </a:pathLst>
              </a:custGeom>
              <a:grpFill/>
              <a:ln w="6350">
                <a:solidFill>
                  <a:schemeClr val="tx2">
                    <a:lumMod val="90000"/>
                  </a:schemeClr>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33" name="フリーフォーム 52">
              <a:extLst>
                <a:ext uri="{FF2B5EF4-FFF2-40B4-BE49-F238E27FC236}">
                  <a16:creationId xmlns:a16="http://schemas.microsoft.com/office/drawing/2014/main" id="{A561C0E6-284E-0A0C-1503-66392036D1DA}"/>
                </a:ext>
              </a:extLst>
            </p:cNvPr>
            <p:cNvSpPr/>
            <p:nvPr/>
          </p:nvSpPr>
          <p:spPr>
            <a:xfrm>
              <a:off x="6073427" y="9000420"/>
              <a:ext cx="2538673" cy="2358309"/>
            </a:xfrm>
            <a:custGeom>
              <a:avLst/>
              <a:gdLst>
                <a:gd name="connsiteX0" fmla="*/ 3149600 w 3149600"/>
                <a:gd name="connsiteY0" fmla="*/ 0 h 1770743"/>
                <a:gd name="connsiteX1" fmla="*/ 1262743 w 3149600"/>
                <a:gd name="connsiteY1" fmla="*/ 0 h 1770743"/>
                <a:gd name="connsiteX2" fmla="*/ 0 w 3149600"/>
                <a:gd name="connsiteY2" fmla="*/ 1770743 h 1770743"/>
              </a:gdLst>
              <a:ahLst/>
              <a:cxnLst>
                <a:cxn ang="0">
                  <a:pos x="connsiteX0" y="connsiteY0"/>
                </a:cxn>
                <a:cxn ang="0">
                  <a:pos x="connsiteX1" y="connsiteY1"/>
                </a:cxn>
                <a:cxn ang="0">
                  <a:pos x="connsiteX2" y="connsiteY2"/>
                </a:cxn>
              </a:cxnLst>
              <a:rect l="l" t="t" r="r" b="b"/>
              <a:pathLst>
                <a:path w="3149600" h="1770743">
                  <a:moveTo>
                    <a:pt x="3149600" y="0"/>
                  </a:moveTo>
                  <a:lnTo>
                    <a:pt x="1262743" y="0"/>
                  </a:lnTo>
                  <a:lnTo>
                    <a:pt x="0" y="1770743"/>
                  </a:lnTo>
                </a:path>
              </a:pathLst>
            </a:custGeom>
            <a:grpFill/>
            <a:ln w="635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3" name="直線コネクタ 2">
            <a:extLst>
              <a:ext uri="{FF2B5EF4-FFF2-40B4-BE49-F238E27FC236}">
                <a16:creationId xmlns:a16="http://schemas.microsoft.com/office/drawing/2014/main" id="{EDA3D699-82B2-DD86-2C90-AACE6D1FD428}"/>
              </a:ext>
            </a:extLst>
          </p:cNvPr>
          <p:cNvCxnSpPr>
            <a:cxnSpLocks/>
          </p:cNvCxnSpPr>
          <p:nvPr/>
        </p:nvCxnSpPr>
        <p:spPr>
          <a:xfrm>
            <a:off x="142353" y="4628028"/>
            <a:ext cx="6577535"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04212D4D-9618-E039-CA22-CA08BB17AD4E}"/>
              </a:ext>
            </a:extLst>
          </p:cNvPr>
          <p:cNvSpPr txBox="1"/>
          <p:nvPr/>
        </p:nvSpPr>
        <p:spPr>
          <a:xfrm>
            <a:off x="142353" y="4351029"/>
            <a:ext cx="5631014" cy="307777"/>
          </a:xfrm>
          <a:prstGeom prst="rect">
            <a:avLst/>
          </a:prstGeom>
          <a:noFill/>
        </p:spPr>
        <p:txBody>
          <a:bodyPr wrap="square" rtlCol="0">
            <a:spAutoFit/>
          </a:bodyPr>
          <a:lstStyle/>
          <a:p>
            <a:r>
              <a:rPr kumimoji="1" lang="ja-JP" altLang="en-US" sz="1400" dirty="0">
                <a:latin typeface="HGP創英角ｺﾞｼｯｸUB" panose="020B0900000000000000" pitchFamily="50" charset="-128"/>
                <a:ea typeface="HGP創英角ｺﾞｼｯｸUB" panose="020B0900000000000000" pitchFamily="50" charset="-128"/>
                <a:cs typeface="Arial" panose="020B0604020202020204" pitchFamily="34" charset="0"/>
              </a:rPr>
              <a:t>妊婦健診、乳幼児健診の基本情報</a:t>
            </a:r>
          </a:p>
        </p:txBody>
      </p:sp>
      <p:sp>
        <p:nvSpPr>
          <p:cNvPr id="5" name="正方形/長方形 4">
            <a:extLst>
              <a:ext uri="{FF2B5EF4-FFF2-40B4-BE49-F238E27FC236}">
                <a16:creationId xmlns:a16="http://schemas.microsoft.com/office/drawing/2014/main" id="{FDD77519-8BB0-EC66-A68A-1575DAD4A750}"/>
              </a:ext>
            </a:extLst>
          </p:cNvPr>
          <p:cNvSpPr/>
          <p:nvPr/>
        </p:nvSpPr>
        <p:spPr>
          <a:xfrm>
            <a:off x="5443980" y="530361"/>
            <a:ext cx="1261123" cy="328581"/>
          </a:xfrm>
          <a:prstGeom prst="rect">
            <a:avLst/>
          </a:prstGeom>
          <a:solidFill>
            <a:schemeClr val="accent4">
              <a:lumMod val="60000"/>
              <a:lumOff val="40000"/>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2800" dirty="0">
                <a:solidFill>
                  <a:schemeClr val="accent4"/>
                </a:solidFill>
                <a:latin typeface="+mn-ea"/>
              </a:rPr>
              <a:t>記載例</a:t>
            </a:r>
            <a:endParaRPr kumimoji="1" lang="en-US" altLang="ja-JP" sz="2800" dirty="0">
              <a:solidFill>
                <a:schemeClr val="accent4"/>
              </a:solidFill>
              <a:latin typeface="+mn-ea"/>
            </a:endParaRPr>
          </a:p>
        </p:txBody>
      </p:sp>
      <p:graphicFrame>
        <p:nvGraphicFramePr>
          <p:cNvPr id="11" name="表 10">
            <a:extLst>
              <a:ext uri="{FF2B5EF4-FFF2-40B4-BE49-F238E27FC236}">
                <a16:creationId xmlns:a16="http://schemas.microsoft.com/office/drawing/2014/main" id="{696D1763-3106-9F77-E7EF-75D3A409230E}"/>
              </a:ext>
            </a:extLst>
          </p:cNvPr>
          <p:cNvGraphicFramePr>
            <a:graphicFrameLocks noGrp="1"/>
          </p:cNvGraphicFramePr>
          <p:nvPr>
            <p:extLst>
              <p:ext uri="{D42A27DB-BD31-4B8C-83A1-F6EECF244321}">
                <p14:modId xmlns:p14="http://schemas.microsoft.com/office/powerpoint/2010/main" val="3959039466"/>
              </p:ext>
            </p:extLst>
          </p:nvPr>
        </p:nvGraphicFramePr>
        <p:xfrm>
          <a:off x="142353" y="5275627"/>
          <a:ext cx="6562748" cy="3560296"/>
        </p:xfrm>
        <a:graphic>
          <a:graphicData uri="http://schemas.openxmlformats.org/drawingml/2006/table">
            <a:tbl>
              <a:tblPr firstRow="1" bandRow="1">
                <a:tableStyleId>{5940675A-B579-460E-94D1-54222C63F5DA}</a:tableStyleId>
              </a:tblPr>
              <a:tblGrid>
                <a:gridCol w="1176328">
                  <a:extLst>
                    <a:ext uri="{9D8B030D-6E8A-4147-A177-3AD203B41FA5}">
                      <a16:colId xmlns:a16="http://schemas.microsoft.com/office/drawing/2014/main" val="801229136"/>
                    </a:ext>
                  </a:extLst>
                </a:gridCol>
                <a:gridCol w="848487">
                  <a:extLst>
                    <a:ext uri="{9D8B030D-6E8A-4147-A177-3AD203B41FA5}">
                      <a16:colId xmlns:a16="http://schemas.microsoft.com/office/drawing/2014/main" val="3315075353"/>
                    </a:ext>
                  </a:extLst>
                </a:gridCol>
                <a:gridCol w="716081">
                  <a:extLst>
                    <a:ext uri="{9D8B030D-6E8A-4147-A177-3AD203B41FA5}">
                      <a16:colId xmlns:a16="http://schemas.microsoft.com/office/drawing/2014/main" val="10749802"/>
                    </a:ext>
                  </a:extLst>
                </a:gridCol>
                <a:gridCol w="955463">
                  <a:extLst>
                    <a:ext uri="{9D8B030D-6E8A-4147-A177-3AD203B41FA5}">
                      <a16:colId xmlns:a16="http://schemas.microsoft.com/office/drawing/2014/main" val="2822084776"/>
                    </a:ext>
                  </a:extLst>
                </a:gridCol>
                <a:gridCol w="955463">
                  <a:extLst>
                    <a:ext uri="{9D8B030D-6E8A-4147-A177-3AD203B41FA5}">
                      <a16:colId xmlns:a16="http://schemas.microsoft.com/office/drawing/2014/main" val="2553179600"/>
                    </a:ext>
                  </a:extLst>
                </a:gridCol>
                <a:gridCol w="955463">
                  <a:extLst>
                    <a:ext uri="{9D8B030D-6E8A-4147-A177-3AD203B41FA5}">
                      <a16:colId xmlns:a16="http://schemas.microsoft.com/office/drawing/2014/main" val="2276795520"/>
                    </a:ext>
                  </a:extLst>
                </a:gridCol>
                <a:gridCol w="955463">
                  <a:extLst>
                    <a:ext uri="{9D8B030D-6E8A-4147-A177-3AD203B41FA5}">
                      <a16:colId xmlns:a16="http://schemas.microsoft.com/office/drawing/2014/main" val="2580553642"/>
                    </a:ext>
                  </a:extLst>
                </a:gridCol>
              </a:tblGrid>
              <a:tr h="771035">
                <a:tc gridSpan="3">
                  <a:txBody>
                    <a:bodyPr/>
                    <a:lstStyle/>
                    <a:p>
                      <a:pPr algn="ctr"/>
                      <a:r>
                        <a:rPr kumimoji="1" lang="ja-JP" altLang="en-US" sz="1000" b="1" dirty="0"/>
                        <a:t>実施している健診名</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40000"/>
                        <a:lumOff val="60000"/>
                      </a:schemeClr>
                    </a:solidFill>
                  </a:tcPr>
                </a:tc>
                <a:tc hMerge="1">
                  <a:txBody>
                    <a:bodyPr/>
                    <a:lstStyle/>
                    <a:p>
                      <a:endParaRPr kumimoji="1" lang="ja-JP" altLang="en-US" sz="8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kumimoji="1" lang="ja-JP" altLang="en-US" sz="1000" b="1" dirty="0"/>
                        <a:t>実施会場</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40000"/>
                        <a:lumOff val="60000"/>
                      </a:schemeClr>
                    </a:solidFill>
                  </a:tcPr>
                </a:tc>
                <a:tc>
                  <a:txBody>
                    <a:bodyPr/>
                    <a:lstStyle/>
                    <a:p>
                      <a:pPr algn="ctr"/>
                      <a:r>
                        <a:rPr kumimoji="1" lang="ja-JP" altLang="en-US" sz="1000" b="1" dirty="0"/>
                        <a:t>開催頻度</a:t>
                      </a:r>
                      <a:br>
                        <a:rPr kumimoji="1" lang="en-US" altLang="ja-JP" sz="1000" b="1" dirty="0"/>
                      </a:br>
                      <a:r>
                        <a:rPr kumimoji="1" lang="ja-JP" altLang="en-US" sz="1000" b="1" dirty="0"/>
                        <a:t>（年○回）</a:t>
                      </a:r>
                      <a:endParaRPr kumimoji="1" lang="en-US" altLang="ja-JP" sz="1000" b="1"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40000"/>
                        <a:lumOff val="60000"/>
                      </a:schemeClr>
                    </a:solidFill>
                  </a:tcPr>
                </a:tc>
                <a:tc>
                  <a:txBody>
                    <a:bodyPr/>
                    <a:lstStyle/>
                    <a:p>
                      <a:pPr algn="ctr"/>
                      <a:r>
                        <a:rPr kumimoji="1" lang="ja-JP" altLang="en-US" sz="1000" b="1" dirty="0"/>
                        <a:t>平均受診者数</a:t>
                      </a:r>
                      <a:r>
                        <a:rPr kumimoji="1" lang="en-US" altLang="ja-JP" sz="1000" b="1" dirty="0"/>
                        <a:t>/</a:t>
                      </a:r>
                      <a:r>
                        <a:rPr kumimoji="1" lang="ja-JP" altLang="en-US" sz="1000" b="1" dirty="0"/>
                        <a:t>回</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40000"/>
                        <a:lumOff val="60000"/>
                      </a:schemeClr>
                    </a:solidFill>
                  </a:tcPr>
                </a:tc>
                <a:tc>
                  <a:txBody>
                    <a:bodyPr/>
                    <a:lstStyle/>
                    <a:p>
                      <a:pPr algn="ctr"/>
                      <a:r>
                        <a:rPr kumimoji="1" lang="ja-JP" altLang="en-US" sz="1000" b="1" dirty="0"/>
                        <a:t>本実証</a:t>
                      </a:r>
                      <a:endParaRPr kumimoji="1" lang="en-US" altLang="ja-JP" sz="1000" b="1" dirty="0"/>
                    </a:p>
                    <a:p>
                      <a:pPr algn="ctr"/>
                      <a:r>
                        <a:rPr kumimoji="1" lang="ja-JP" altLang="en-US" sz="1000" b="1" dirty="0"/>
                        <a:t>対象健診</a:t>
                      </a:r>
                      <a:endParaRPr kumimoji="1" lang="en-US" altLang="ja-JP" sz="1000" b="1" dirty="0"/>
                    </a:p>
                    <a:p>
                      <a:pPr marL="0" marR="0" lvl="0" indent="0" algn="ctr" defTabSz="632986" rtl="0" eaLnBrk="1" fontAlgn="auto" latinLnBrk="0" hangingPunct="1">
                        <a:lnSpc>
                          <a:spcPct val="100000"/>
                        </a:lnSpc>
                        <a:spcBef>
                          <a:spcPts val="0"/>
                        </a:spcBef>
                        <a:spcAft>
                          <a:spcPts val="0"/>
                        </a:spcAft>
                        <a:buClrTx/>
                        <a:buSzTx/>
                        <a:buFontTx/>
                        <a:buNone/>
                        <a:tabLst/>
                        <a:defRPr/>
                      </a:pPr>
                      <a:r>
                        <a:rPr kumimoji="1" lang="ja-JP" altLang="en-US" sz="1000" b="1" dirty="0"/>
                        <a:t>実施状況</a:t>
                      </a:r>
                      <a:br>
                        <a:rPr kumimoji="1" lang="en-US" altLang="ja-JP" sz="1000" b="1" dirty="0"/>
                      </a:br>
                      <a:r>
                        <a:rPr kumimoji="1" lang="ja-JP" altLang="en-US" sz="1000" b="1" dirty="0"/>
                        <a:t>（当てはまる</a:t>
                      </a:r>
                      <a:br>
                        <a:rPr kumimoji="1" lang="en-US" altLang="ja-JP" sz="1000" b="1" dirty="0"/>
                      </a:br>
                      <a:r>
                        <a:rPr kumimoji="1" lang="ja-JP" altLang="en-US" sz="1000" b="1" dirty="0"/>
                        <a:t>ものに●）</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4232848072"/>
                  </a:ext>
                </a:extLst>
              </a:tr>
              <a:tr h="398974">
                <a:tc gridSpan="3">
                  <a:txBody>
                    <a:bodyPr/>
                    <a:lstStyle/>
                    <a:p>
                      <a:r>
                        <a:rPr kumimoji="1" lang="ja-JP" altLang="en-US" sz="1000" dirty="0"/>
                        <a:t>妊婦健診</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sz="105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endParaRPr kumimoji="1" lang="ja-JP" altLang="en-US" sz="1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r>
                        <a:rPr kumimoji="1" lang="ja-JP" altLang="en-US" sz="1000" dirty="0"/>
                        <a:t>随時</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ctr" defTabSz="632986" rtl="0" eaLnBrk="1" fontAlgn="auto" latinLnBrk="0" hangingPunct="1">
                        <a:lnSpc>
                          <a:spcPct val="100000"/>
                        </a:lnSpc>
                        <a:spcBef>
                          <a:spcPts val="0"/>
                        </a:spcBef>
                        <a:spcAft>
                          <a:spcPts val="0"/>
                        </a:spcAft>
                        <a:buClrTx/>
                        <a:buSzTx/>
                        <a:buFontTx/>
                        <a:buNone/>
                        <a:tabLst/>
                        <a:defRPr/>
                      </a:pPr>
                      <a:endParaRPr kumimoji="1" lang="en-US" altLang="ja-JP" sz="1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3273524428"/>
                  </a:ext>
                </a:extLst>
              </a:tr>
              <a:tr h="348352">
                <a:tc rowSpan="2">
                  <a:txBody>
                    <a:bodyPr/>
                    <a:lstStyle/>
                    <a:p>
                      <a:r>
                        <a:rPr kumimoji="1" lang="ja-JP" altLang="en-US" sz="1000" dirty="0"/>
                        <a:t>乳幼児健診</a:t>
                      </a:r>
                      <a:br>
                        <a:rPr kumimoji="1" lang="en-US" altLang="ja-JP" sz="1000" dirty="0"/>
                      </a:br>
                      <a:r>
                        <a:rPr kumimoji="1" lang="ja-JP" altLang="en-US" sz="1000" dirty="0"/>
                        <a:t>（法定）</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C9E7A7"/>
                    </a:solidFill>
                  </a:tcPr>
                </a:tc>
                <a:tc gridSpan="2">
                  <a:txBody>
                    <a:bodyPr/>
                    <a:lstStyle/>
                    <a:p>
                      <a:r>
                        <a:rPr kumimoji="1" lang="en-US" altLang="ja-JP" sz="1000" dirty="0"/>
                        <a:t>1</a:t>
                      </a:r>
                      <a:r>
                        <a:rPr kumimoji="1" lang="ja-JP" altLang="en-US" sz="1000" dirty="0"/>
                        <a:t>歳</a:t>
                      </a:r>
                      <a:r>
                        <a:rPr kumimoji="1" lang="en-US" altLang="ja-JP" sz="1000" dirty="0"/>
                        <a:t>6</a:t>
                      </a:r>
                      <a:r>
                        <a:rPr kumimoji="1" lang="ja-JP" altLang="en-US" sz="1000" dirty="0"/>
                        <a:t>か月児健診</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EBF6DE"/>
                    </a:solidFill>
                  </a:tcPr>
                </a:tc>
                <a:tc hMerge="1">
                  <a:txBody>
                    <a:bodyPr/>
                    <a:lstStyle/>
                    <a:p>
                      <a:endParaRPr kumimoji="1" lang="ja-JP" altLang="en-US"/>
                    </a:p>
                  </a:txBody>
                  <a:tcPr/>
                </a:tc>
                <a:tc>
                  <a:txBody>
                    <a:bodyPr/>
                    <a:lstStyle/>
                    <a:p>
                      <a:pPr algn="ctr"/>
                      <a:r>
                        <a:rPr kumimoji="1" lang="ja-JP" altLang="en-US" sz="1000" dirty="0"/>
                        <a:t>○○市こども家庭センター</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r>
                        <a:rPr kumimoji="1" lang="ja-JP" altLang="en-US" sz="1000" dirty="0"/>
                        <a:t>年○○回</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r>
                        <a:rPr kumimoji="1" lang="ja-JP" altLang="en-US" sz="1000" dirty="0"/>
                        <a:t>○○人</a:t>
                      </a:r>
                      <a:r>
                        <a:rPr kumimoji="1" lang="en-US" altLang="ja-JP" sz="1000" dirty="0"/>
                        <a:t>/</a:t>
                      </a:r>
                      <a:r>
                        <a:rPr kumimoji="1" lang="ja-JP" altLang="en-US" sz="1000" dirty="0"/>
                        <a:t>回</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r>
                        <a:rPr kumimoji="1" lang="ja-JP" altLang="en-US" sz="1000" dirty="0"/>
                        <a:t>●</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4225085913"/>
                  </a:ext>
                </a:extLst>
              </a:tr>
              <a:tr h="348352">
                <a:tc vMerge="1">
                  <a:txBody>
                    <a:bodyPr/>
                    <a:lstStyle/>
                    <a:p>
                      <a:endParaRPr kumimoji="1" lang="ja-JP" altLang="en-US" sz="1200" dirty="0"/>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gridSpan="2">
                  <a:txBody>
                    <a:bodyPr/>
                    <a:lstStyle/>
                    <a:p>
                      <a:r>
                        <a:rPr kumimoji="1" lang="en-US" altLang="ja-JP" sz="1000" dirty="0"/>
                        <a:t>3</a:t>
                      </a:r>
                      <a:r>
                        <a:rPr kumimoji="1" lang="ja-JP" altLang="en-US" sz="1000" dirty="0"/>
                        <a:t>歳児健診</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EBF6DE"/>
                    </a:solidFill>
                  </a:tcPr>
                </a:tc>
                <a:tc hMerge="1">
                  <a:txBody>
                    <a:bodyPr/>
                    <a:lstStyle/>
                    <a:p>
                      <a:endParaRPr kumimoji="1" lang="ja-JP" altLang="en-US"/>
                    </a:p>
                  </a:txBody>
                  <a:tcPr/>
                </a:tc>
                <a:tc>
                  <a:txBody>
                    <a:bodyPr/>
                    <a:lstStyle/>
                    <a:p>
                      <a:pPr algn="ctr"/>
                      <a:r>
                        <a:rPr kumimoji="1" lang="ja-JP" altLang="en-US" sz="1000" dirty="0"/>
                        <a:t>○○市こども家庭センター</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r>
                        <a:rPr kumimoji="1" lang="ja-JP" altLang="en-US" sz="1000" dirty="0"/>
                        <a:t>年○○回</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r>
                        <a:rPr kumimoji="1" lang="ja-JP" altLang="en-US" sz="1000" dirty="0"/>
                        <a:t>○○人</a:t>
                      </a:r>
                      <a:r>
                        <a:rPr kumimoji="1" lang="en-US" altLang="ja-JP" sz="1000" dirty="0"/>
                        <a:t>/</a:t>
                      </a:r>
                      <a:r>
                        <a:rPr kumimoji="1" lang="ja-JP" altLang="en-US" sz="1000" dirty="0"/>
                        <a:t>回</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r>
                        <a:rPr kumimoji="1" lang="ja-JP" altLang="en-US" sz="1000" dirty="0"/>
                        <a:t>●</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2721175182"/>
                  </a:ext>
                </a:extLst>
              </a:tr>
              <a:tr h="398974">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t>乳幼児健診</a:t>
                      </a:r>
                      <a:br>
                        <a:rPr kumimoji="1" lang="en-US" altLang="ja-JP" sz="1000" dirty="0"/>
                      </a:br>
                      <a:r>
                        <a:rPr kumimoji="1" lang="ja-JP" altLang="en-US" sz="1000" dirty="0"/>
                        <a:t>（その他）</a:t>
                      </a:r>
                      <a:r>
                        <a:rPr kumimoji="1" lang="en-US" altLang="ja-JP" sz="1000" baseline="30000" dirty="0"/>
                        <a:t>※</a:t>
                      </a:r>
                      <a:endParaRPr kumimoji="1" lang="ja-JP" altLang="en-US" sz="1000" baseline="30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C9E7A7"/>
                    </a:solidFill>
                  </a:tcPr>
                </a:tc>
                <a:tc>
                  <a:txBody>
                    <a:bodyPr/>
                    <a:lstStyle/>
                    <a:p>
                      <a:pPr algn="l"/>
                      <a:r>
                        <a:rPr kumimoji="1" lang="ja-JP" altLang="en-US" sz="1000" dirty="0"/>
                        <a:t>乳児期</a:t>
                      </a:r>
                      <a:br>
                        <a:rPr kumimoji="1" lang="en-US" altLang="ja-JP" sz="1000" dirty="0"/>
                      </a:br>
                      <a:r>
                        <a:rPr kumimoji="1" lang="ja-JP" altLang="en-US" sz="1000" dirty="0"/>
                        <a:t>前期</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EBF6DE"/>
                    </a:solidFill>
                  </a:tcPr>
                </a:tc>
                <a:tc>
                  <a:txBody>
                    <a:bodyPr/>
                    <a:lstStyle/>
                    <a:p>
                      <a:r>
                        <a:rPr kumimoji="1" lang="en-US" altLang="ja-JP" sz="1000" dirty="0"/>
                        <a:t>3~4</a:t>
                      </a:r>
                      <a:r>
                        <a:rPr kumimoji="1" lang="ja-JP" altLang="en-US" sz="1000" dirty="0"/>
                        <a:t>か月児健診</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EBF6DE"/>
                    </a:solidFill>
                  </a:tcPr>
                </a:tc>
                <a:tc>
                  <a:txBody>
                    <a:bodyPr/>
                    <a:lstStyle/>
                    <a:p>
                      <a:pPr algn="ctr"/>
                      <a:endParaRPr kumimoji="1" lang="ja-JP" altLang="en-US" sz="1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r>
                        <a:rPr kumimoji="1" lang="ja-JP" altLang="en-US" sz="1000" dirty="0"/>
                        <a:t>随時</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ctr" defTabSz="632986" rtl="0" eaLnBrk="1" fontAlgn="auto" latinLnBrk="0" hangingPunct="1">
                        <a:lnSpc>
                          <a:spcPct val="100000"/>
                        </a:lnSpc>
                        <a:spcBef>
                          <a:spcPts val="0"/>
                        </a:spcBef>
                        <a:spcAft>
                          <a:spcPts val="0"/>
                        </a:spcAft>
                        <a:buClrTx/>
                        <a:buSzTx/>
                        <a:buFontTx/>
                        <a:buNone/>
                        <a:tabLst/>
                        <a:defRPr/>
                      </a:pPr>
                      <a:r>
                        <a:rPr kumimoji="1" lang="ja-JP" altLang="en-US" sz="1000" dirty="0"/>
                        <a:t>●</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103450696"/>
                  </a:ext>
                </a:extLst>
              </a:tr>
              <a:tr h="348352">
                <a:tc vMerge="1">
                  <a:txBody>
                    <a:bodyPr/>
                    <a:lstStyle/>
                    <a:p>
                      <a:endParaRPr kumimoji="1" lang="ja-JP" altLang="en-US" sz="105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a:txBody>
                    <a:bodyPr/>
                    <a:lstStyle/>
                    <a:p>
                      <a:pPr algn="l"/>
                      <a:r>
                        <a:rPr kumimoji="1" lang="ja-JP" altLang="en-US" sz="1000" dirty="0"/>
                        <a:t>乳児期</a:t>
                      </a:r>
                      <a:br>
                        <a:rPr kumimoji="1" lang="en-US" altLang="ja-JP" sz="1000" dirty="0"/>
                      </a:br>
                      <a:r>
                        <a:rPr kumimoji="1" lang="ja-JP" altLang="en-US" sz="1000" dirty="0"/>
                        <a:t>中期</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EBF6DE"/>
                    </a:solidFill>
                  </a:tcPr>
                </a:tc>
                <a:tc>
                  <a:txBody>
                    <a:bodyPr/>
                    <a:lstStyle/>
                    <a:p>
                      <a:r>
                        <a:rPr kumimoji="1" lang="ja-JP" altLang="en-US" sz="1000" dirty="0"/>
                        <a:t>ー</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65000"/>
                      </a:schemeClr>
                    </a:solidFill>
                  </a:tcPr>
                </a:tc>
                <a:tc>
                  <a:txBody>
                    <a:bodyPr/>
                    <a:lstStyle/>
                    <a:p>
                      <a:pPr algn="ctr"/>
                      <a:endParaRPr kumimoji="1" lang="ja-JP" altLang="en-US" sz="1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65000"/>
                      </a:schemeClr>
                    </a:solidFill>
                  </a:tcPr>
                </a:tc>
                <a:tc>
                  <a:txBody>
                    <a:bodyPr/>
                    <a:lstStyle/>
                    <a:p>
                      <a:pPr algn="ctr"/>
                      <a:endParaRPr kumimoji="1" lang="ja-JP" altLang="en-US" sz="1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65000"/>
                      </a:schemeClr>
                    </a:solidFill>
                  </a:tcPr>
                </a:tc>
                <a:tc>
                  <a:txBody>
                    <a:bodyPr/>
                    <a:lstStyle/>
                    <a:p>
                      <a:endParaRPr kumimoji="1" lang="ja-JP" altLang="en-US" sz="1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65000"/>
                      </a:schemeClr>
                    </a:solidFill>
                  </a:tcPr>
                </a:tc>
                <a:tc>
                  <a:txBody>
                    <a:bodyPr/>
                    <a:lstStyle/>
                    <a:p>
                      <a:pPr algn="ctr"/>
                      <a:endParaRPr kumimoji="1" lang="ja-JP" altLang="en-US" sz="1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971189062"/>
                  </a:ext>
                </a:extLst>
              </a:tr>
              <a:tr h="398974">
                <a:tc vMerge="1">
                  <a:txBody>
                    <a:bodyPr/>
                    <a:lstStyle/>
                    <a:p>
                      <a:endParaRPr kumimoji="1" lang="ja-JP" altLang="en-US" sz="105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a:txBody>
                    <a:bodyPr/>
                    <a:lstStyle/>
                    <a:p>
                      <a:pPr algn="l"/>
                      <a:r>
                        <a:rPr kumimoji="1" lang="ja-JP" altLang="en-US" sz="1000" dirty="0"/>
                        <a:t>乳児期</a:t>
                      </a:r>
                      <a:br>
                        <a:rPr kumimoji="1" lang="en-US" altLang="ja-JP" sz="1000" dirty="0"/>
                      </a:br>
                      <a:r>
                        <a:rPr kumimoji="1" lang="ja-JP" altLang="en-US" sz="1000" dirty="0"/>
                        <a:t>後期</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EBF6DE"/>
                    </a:solidFill>
                  </a:tcPr>
                </a:tc>
                <a:tc>
                  <a:txBody>
                    <a:bodyPr/>
                    <a:lstStyle/>
                    <a:p>
                      <a:r>
                        <a:rPr kumimoji="1" lang="en-US" altLang="ja-JP" sz="1000" dirty="0"/>
                        <a:t>10</a:t>
                      </a:r>
                      <a:r>
                        <a:rPr kumimoji="1" lang="ja-JP" altLang="en-US" sz="1000" dirty="0"/>
                        <a:t>か月児健診</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EBF6DE"/>
                    </a:solidFill>
                  </a:tcPr>
                </a:tc>
                <a:tc>
                  <a:txBody>
                    <a:bodyPr/>
                    <a:lstStyle/>
                    <a:p>
                      <a:pPr algn="ctr"/>
                      <a:endParaRPr kumimoji="1" lang="ja-JP" altLang="en-US" sz="1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r>
                        <a:rPr kumimoji="1" lang="ja-JP" altLang="en-US" sz="1000" dirty="0"/>
                        <a:t>随時</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ctr" defTabSz="632986" rtl="0" eaLnBrk="1" fontAlgn="auto" latinLnBrk="0" hangingPunct="1">
                        <a:lnSpc>
                          <a:spcPct val="100000"/>
                        </a:lnSpc>
                        <a:spcBef>
                          <a:spcPts val="0"/>
                        </a:spcBef>
                        <a:spcAft>
                          <a:spcPts val="0"/>
                        </a:spcAft>
                        <a:buClrTx/>
                        <a:buSzTx/>
                        <a:buFontTx/>
                        <a:buNone/>
                        <a:tabLst/>
                        <a:defRPr/>
                      </a:pPr>
                      <a:endParaRPr kumimoji="1" lang="ja-JP" altLang="en-US" sz="1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3156949278"/>
                  </a:ext>
                </a:extLst>
              </a:tr>
              <a:tr h="398974">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a:txBody>
                    <a:bodyPr/>
                    <a:lstStyle/>
                    <a:p>
                      <a:pPr algn="l"/>
                      <a:r>
                        <a:rPr kumimoji="1" lang="ja-JP" altLang="en-US" sz="1000" dirty="0"/>
                        <a:t>幼児期</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EBF6D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t>２歳児</a:t>
                      </a:r>
                      <a:br>
                        <a:rPr kumimoji="1" lang="en-US" altLang="ja-JP" sz="1000" dirty="0"/>
                      </a:br>
                      <a:r>
                        <a:rPr kumimoji="1" lang="ja-JP" altLang="en-US" sz="1000" dirty="0"/>
                        <a:t>健診</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EBF6DE"/>
                    </a:solidFill>
                  </a:tcPr>
                </a:tc>
                <a:tc>
                  <a:txBody>
                    <a:bodyPr/>
                    <a:lstStyle/>
                    <a:p>
                      <a:pPr algn="ctr"/>
                      <a:endParaRPr kumimoji="1" lang="ja-JP" altLang="en-US" sz="1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r>
                        <a:rPr kumimoji="1" lang="ja-JP" altLang="en-US" sz="1000" dirty="0"/>
                        <a:t>随時</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ctr" defTabSz="632986" rtl="0" eaLnBrk="1" fontAlgn="auto" latinLnBrk="0" hangingPunct="1">
                        <a:lnSpc>
                          <a:spcPct val="100000"/>
                        </a:lnSpc>
                        <a:spcBef>
                          <a:spcPts val="0"/>
                        </a:spcBef>
                        <a:spcAft>
                          <a:spcPts val="0"/>
                        </a:spcAft>
                        <a:buClrTx/>
                        <a:buSzTx/>
                        <a:buFontTx/>
                        <a:buNone/>
                        <a:tabLst/>
                        <a:defRPr/>
                      </a:pPr>
                      <a:endParaRPr kumimoji="1" lang="ja-JP" altLang="en-US" sz="1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2696330211"/>
                  </a:ext>
                </a:extLst>
              </a:tr>
            </a:tbl>
          </a:graphicData>
        </a:graphic>
      </p:graphicFrame>
      <p:sp>
        <p:nvSpPr>
          <p:cNvPr id="12" name="テキスト ボックス 11">
            <a:extLst>
              <a:ext uri="{FF2B5EF4-FFF2-40B4-BE49-F238E27FC236}">
                <a16:creationId xmlns:a16="http://schemas.microsoft.com/office/drawing/2014/main" id="{52AD0FB5-0ACB-AF91-844F-E04E244593DF}"/>
              </a:ext>
            </a:extLst>
          </p:cNvPr>
          <p:cNvSpPr txBox="1"/>
          <p:nvPr/>
        </p:nvSpPr>
        <p:spPr>
          <a:xfrm>
            <a:off x="2840804" y="4163905"/>
            <a:ext cx="4082563" cy="504047"/>
          </a:xfrm>
          <a:prstGeom prst="rect">
            <a:avLst/>
          </a:prstGeom>
          <a:noFill/>
        </p:spPr>
        <p:txBody>
          <a:bodyPr wrap="square" numCol="2" rtlCol="0">
            <a:noAutofit/>
          </a:bodyPr>
          <a:lstStyle/>
          <a:p>
            <a:pPr algn="ctr">
              <a:lnSpc>
                <a:spcPct val="120000"/>
              </a:lnSpc>
            </a:pPr>
            <a:r>
              <a:rPr kumimoji="1" lang="en-US" altLang="ja-JP" sz="1200" dirty="0">
                <a:solidFill>
                  <a:srgbClr val="FF0000"/>
                </a:solidFill>
              </a:rPr>
              <a:t>※</a:t>
            </a:r>
            <a:r>
              <a:rPr kumimoji="1" lang="ja-JP" altLang="en-US" sz="1200" dirty="0">
                <a:solidFill>
                  <a:srgbClr val="FF0000"/>
                </a:solidFill>
              </a:rPr>
              <a:t>　乳児期前期（～</a:t>
            </a:r>
            <a:r>
              <a:rPr lang="en-US" altLang="ja-JP" sz="1200" dirty="0">
                <a:solidFill>
                  <a:srgbClr val="FF0000"/>
                </a:solidFill>
              </a:rPr>
              <a:t>4</a:t>
            </a:r>
            <a:r>
              <a:rPr kumimoji="1" lang="ja-JP" altLang="en-US" sz="1200" dirty="0">
                <a:solidFill>
                  <a:srgbClr val="FF0000"/>
                </a:solidFill>
              </a:rPr>
              <a:t>か月）</a:t>
            </a:r>
            <a:endParaRPr kumimoji="1" lang="en-US" altLang="ja-JP" sz="1200" dirty="0">
              <a:solidFill>
                <a:srgbClr val="FF0000"/>
              </a:solidFill>
            </a:endParaRPr>
          </a:p>
          <a:p>
            <a:pPr algn="ctr">
              <a:lnSpc>
                <a:spcPct val="120000"/>
              </a:lnSpc>
            </a:pPr>
            <a:r>
              <a:rPr kumimoji="1" lang="ja-JP" altLang="en-US" sz="1200" dirty="0">
                <a:solidFill>
                  <a:srgbClr val="FF0000"/>
                </a:solidFill>
              </a:rPr>
              <a:t>　　乳児期中期（～</a:t>
            </a:r>
            <a:r>
              <a:rPr lang="en-US" altLang="ja-JP" sz="1200" dirty="0">
                <a:solidFill>
                  <a:srgbClr val="FF0000"/>
                </a:solidFill>
              </a:rPr>
              <a:t>8</a:t>
            </a:r>
            <a:r>
              <a:rPr kumimoji="1" lang="ja-JP" altLang="en-US" sz="1200" dirty="0">
                <a:solidFill>
                  <a:srgbClr val="FF0000"/>
                </a:solidFill>
              </a:rPr>
              <a:t>か月）</a:t>
            </a:r>
            <a:endParaRPr kumimoji="1" lang="en-US" altLang="ja-JP" sz="1200" dirty="0">
              <a:solidFill>
                <a:srgbClr val="FF0000"/>
              </a:solidFill>
            </a:endParaRPr>
          </a:p>
          <a:p>
            <a:pPr algn="ctr">
              <a:lnSpc>
                <a:spcPct val="120000"/>
              </a:lnSpc>
            </a:pPr>
            <a:br>
              <a:rPr lang="en-US" altLang="ja-JP" sz="1200" dirty="0">
                <a:solidFill>
                  <a:srgbClr val="FF0000"/>
                </a:solidFill>
              </a:rPr>
            </a:br>
            <a:r>
              <a:rPr lang="ja-JP" altLang="en-US" sz="1200" dirty="0">
                <a:solidFill>
                  <a:srgbClr val="FF0000"/>
                </a:solidFill>
              </a:rPr>
              <a:t>乳児期後期（～</a:t>
            </a:r>
            <a:r>
              <a:rPr lang="en-US" altLang="ja-JP" sz="1200" dirty="0">
                <a:solidFill>
                  <a:srgbClr val="FF0000"/>
                </a:solidFill>
              </a:rPr>
              <a:t>12</a:t>
            </a:r>
            <a:r>
              <a:rPr lang="ja-JP" altLang="en-US" sz="1200" dirty="0">
                <a:solidFill>
                  <a:srgbClr val="FF0000"/>
                </a:solidFill>
              </a:rPr>
              <a:t>か月）</a:t>
            </a:r>
            <a:endParaRPr lang="en-US" altLang="ja-JP" sz="1200" dirty="0">
              <a:solidFill>
                <a:srgbClr val="FF0000"/>
              </a:solidFill>
            </a:endParaRPr>
          </a:p>
          <a:p>
            <a:pPr algn="ctr">
              <a:lnSpc>
                <a:spcPct val="120000"/>
              </a:lnSpc>
            </a:pPr>
            <a:r>
              <a:rPr kumimoji="1" lang="ja-JP" altLang="en-US" sz="1200" dirty="0">
                <a:solidFill>
                  <a:srgbClr val="FF0000"/>
                </a:solidFill>
              </a:rPr>
              <a:t>幼児期（</a:t>
            </a:r>
            <a:r>
              <a:rPr kumimoji="1" lang="en-US" altLang="ja-JP" sz="1200" dirty="0">
                <a:solidFill>
                  <a:srgbClr val="FF0000"/>
                </a:solidFill>
              </a:rPr>
              <a:t>1</a:t>
            </a:r>
            <a:r>
              <a:rPr kumimoji="1" lang="ja-JP" altLang="en-US" sz="1200" dirty="0">
                <a:solidFill>
                  <a:srgbClr val="FF0000"/>
                </a:solidFill>
              </a:rPr>
              <a:t>歳以降）</a:t>
            </a:r>
          </a:p>
        </p:txBody>
      </p:sp>
      <p:sp>
        <p:nvSpPr>
          <p:cNvPr id="13" name="正方形/長方形 12">
            <a:extLst>
              <a:ext uri="{FF2B5EF4-FFF2-40B4-BE49-F238E27FC236}">
                <a16:creationId xmlns:a16="http://schemas.microsoft.com/office/drawing/2014/main" id="{3196E5F0-63A8-9698-D2FB-5B55019FAFFD}"/>
              </a:ext>
            </a:extLst>
          </p:cNvPr>
          <p:cNvSpPr/>
          <p:nvPr/>
        </p:nvSpPr>
        <p:spPr>
          <a:xfrm>
            <a:off x="116632" y="6095329"/>
            <a:ext cx="2724172" cy="2768566"/>
          </a:xfrm>
          <a:prstGeom prst="rect">
            <a:avLst/>
          </a:prstGeom>
          <a:ln w="28575">
            <a:solidFill>
              <a:schemeClr val="accent5"/>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吹き出し: 角を丸めた四角形 15">
            <a:extLst>
              <a:ext uri="{FF2B5EF4-FFF2-40B4-BE49-F238E27FC236}">
                <a16:creationId xmlns:a16="http://schemas.microsoft.com/office/drawing/2014/main" id="{5655D668-83E6-0378-047C-7E9B74141DCF}"/>
              </a:ext>
            </a:extLst>
          </p:cNvPr>
          <p:cNvSpPr/>
          <p:nvPr/>
        </p:nvSpPr>
        <p:spPr>
          <a:xfrm>
            <a:off x="692696" y="9059136"/>
            <a:ext cx="4936136" cy="624461"/>
          </a:xfrm>
          <a:prstGeom prst="wedgeRoundRectCallout">
            <a:avLst>
              <a:gd name="adj1" fmla="val -12576"/>
              <a:gd name="adj2" fmla="val -86977"/>
              <a:gd name="adj3" fmla="val 16667"/>
            </a:avLst>
          </a:prstGeom>
          <a:solidFill>
            <a:srgbClr val="FFFF00"/>
          </a:solidFill>
          <a:ln>
            <a:noFill/>
          </a:ln>
        </p:spPr>
        <p:style>
          <a:lnRef idx="1">
            <a:schemeClr val="accent1"/>
          </a:lnRef>
          <a:fillRef idx="0">
            <a:schemeClr val="accent1"/>
          </a:fillRef>
          <a:effectRef idx="0">
            <a:schemeClr val="accent1"/>
          </a:effectRef>
          <a:fontRef idx="minor">
            <a:schemeClr val="tx1"/>
          </a:fontRef>
        </p:style>
        <p:txBody>
          <a:bodyPr rtlCol="0" anchor="ctr"/>
          <a:lstStyle/>
          <a:p>
            <a:r>
              <a:rPr kumimoji="1" lang="ja-JP" altLang="en-US" sz="1200" b="1" dirty="0"/>
              <a:t>こちらの健診リストは例であり、自治体の実情に合わせて記載を変更ください。</a:t>
            </a:r>
            <a:endParaRPr kumimoji="1" lang="en-US" altLang="ja-JP" sz="1200" b="1" dirty="0"/>
          </a:p>
          <a:p>
            <a:r>
              <a:rPr kumimoji="1" lang="ja-JP" altLang="en-US" sz="1200" b="1" dirty="0"/>
              <a:t>実施している健診がない項目はグレーアウトしてください。</a:t>
            </a:r>
          </a:p>
        </p:txBody>
      </p:sp>
      <p:sp>
        <p:nvSpPr>
          <p:cNvPr id="18" name="正方形/長方形 17">
            <a:extLst>
              <a:ext uri="{FF2B5EF4-FFF2-40B4-BE49-F238E27FC236}">
                <a16:creationId xmlns:a16="http://schemas.microsoft.com/office/drawing/2014/main" id="{322CEE2D-D788-6884-8A15-0888ABA4293C}"/>
              </a:ext>
            </a:extLst>
          </p:cNvPr>
          <p:cNvSpPr/>
          <p:nvPr/>
        </p:nvSpPr>
        <p:spPr>
          <a:xfrm>
            <a:off x="116632" y="4823270"/>
            <a:ext cx="1944216" cy="346215"/>
          </a:xfrm>
          <a:prstGeom prst="rect">
            <a:avLst/>
          </a:prstGeom>
          <a:solidFill>
            <a:schemeClr val="accent1"/>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r>
              <a:rPr kumimoji="1" lang="ja-JP" altLang="en-US" b="1" dirty="0">
                <a:solidFill>
                  <a:schemeClr val="bg1"/>
                </a:solidFill>
              </a:rPr>
              <a:t>①集団健診</a:t>
            </a:r>
          </a:p>
        </p:txBody>
      </p:sp>
    </p:spTree>
    <p:extLst>
      <p:ext uri="{BB962C8B-B14F-4D97-AF65-F5344CB8AC3E}">
        <p14:creationId xmlns:p14="http://schemas.microsoft.com/office/powerpoint/2010/main" val="920973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 name="オブジェクト 91" hidden="1">
            <a:extLst>
              <a:ext uri="{FF2B5EF4-FFF2-40B4-BE49-F238E27FC236}">
                <a16:creationId xmlns:a16="http://schemas.microsoft.com/office/drawing/2014/main" id="{2B492A05-189F-423D-85A8-7E4E994926E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3" imgW="554" imgH="551" progId="TCLayout.ActiveDocument.1">
                  <p:embed/>
                </p:oleObj>
              </mc:Choice>
              <mc:Fallback>
                <p:oleObj name="think-cellスライド" r:id="rId3" imgW="554" imgH="551" progId="TCLayout.ActiveDocument.1">
                  <p:embed/>
                  <p:pic>
                    <p:nvPicPr>
                      <p:cNvPr id="92" name="オブジェクト 91" hidden="1">
                        <a:extLst>
                          <a:ext uri="{FF2B5EF4-FFF2-40B4-BE49-F238E27FC236}">
                            <a16:creationId xmlns:a16="http://schemas.microsoft.com/office/drawing/2014/main" id="{2B492A05-189F-423D-85A8-7E4E994926E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タイトル 8">
            <a:extLst>
              <a:ext uri="{FF2B5EF4-FFF2-40B4-BE49-F238E27FC236}">
                <a16:creationId xmlns:a16="http://schemas.microsoft.com/office/drawing/2014/main" id="{9797E2E5-CA08-0A7D-ACBD-46625695C5EC}"/>
              </a:ext>
            </a:extLst>
          </p:cNvPr>
          <p:cNvSpPr txBox="1">
            <a:spLocks/>
          </p:cNvSpPr>
          <p:nvPr/>
        </p:nvSpPr>
        <p:spPr>
          <a:xfrm>
            <a:off x="1092" y="1"/>
            <a:ext cx="6856908" cy="376237"/>
          </a:xfrm>
          <a:prstGeom prst="rect">
            <a:avLst/>
          </a:prstGeom>
          <a:gradFill flip="none" rotWithShape="1">
            <a:gsLst>
              <a:gs pos="0">
                <a:schemeClr val="accent6">
                  <a:lumMod val="20000"/>
                  <a:lumOff val="80000"/>
                </a:schemeClr>
              </a:gs>
              <a:gs pos="100000">
                <a:schemeClr val="accent6"/>
              </a:gs>
            </a:gsLst>
            <a:lin ang="10800000" scaled="1"/>
            <a:tileRect/>
          </a:gradFill>
        </p:spPr>
        <p:txBody>
          <a:bodyPr vert="horz" lIns="91406" tIns="45703" rIns="91406" bIns="45703" rtlCol="0" anchor="ctr" anchorCtr="0">
            <a:normAutofit/>
          </a:bodyPr>
          <a:lstStyle>
            <a:lvl1pPr marL="0" marR="0" indent="0" algn="l" defTabSz="1329201" rtl="0" eaLnBrk="1" fontAlgn="auto" latinLnBrk="0" hangingPunct="1">
              <a:lnSpc>
                <a:spcPct val="100000"/>
              </a:lnSpc>
              <a:spcBef>
                <a:spcPct val="0"/>
              </a:spcBef>
              <a:spcAft>
                <a:spcPts val="0"/>
              </a:spcAft>
              <a:buClrTx/>
              <a:buSzTx/>
              <a:buFontTx/>
              <a:buNone/>
              <a:tabLst/>
              <a:defRPr kumimoji="1" sz="1700" kern="1200">
                <a:solidFill>
                  <a:schemeClr val="accent1"/>
                </a:solidFill>
                <a:latin typeface="HGP創英角ｺﾞｼｯｸUB" pitchFamily="50" charset="-128"/>
                <a:ea typeface="HGP創英角ｺﾞｼｯｸUB" pitchFamily="50" charset="-128"/>
                <a:cs typeface="+mj-cs"/>
              </a:defRPr>
            </a:lvl1pPr>
          </a:lstStyle>
          <a:p>
            <a:r>
              <a:rPr lang="en-US" altLang="ja-JP" sz="1600" dirty="0">
                <a:solidFill>
                  <a:schemeClr val="bg1"/>
                </a:solidFill>
              </a:rPr>
              <a:t>1.</a:t>
            </a:r>
            <a:r>
              <a:rPr lang="ja-JP" altLang="en-US" sz="1600" dirty="0">
                <a:solidFill>
                  <a:schemeClr val="bg1"/>
                </a:solidFill>
              </a:rPr>
              <a:t>自治体基本情報</a:t>
            </a:r>
            <a:endParaRPr lang="en-US" altLang="ja-JP" sz="1600" dirty="0">
              <a:solidFill>
                <a:schemeClr val="bg1"/>
              </a:solidFill>
            </a:endParaRPr>
          </a:p>
        </p:txBody>
      </p:sp>
      <p:graphicFrame>
        <p:nvGraphicFramePr>
          <p:cNvPr id="2" name="表 1">
            <a:extLst>
              <a:ext uri="{FF2B5EF4-FFF2-40B4-BE49-F238E27FC236}">
                <a16:creationId xmlns:a16="http://schemas.microsoft.com/office/drawing/2014/main" id="{76877060-17E6-B869-1F7B-79CA3ACAD416}"/>
              </a:ext>
            </a:extLst>
          </p:cNvPr>
          <p:cNvGraphicFramePr>
            <a:graphicFrameLocks noGrp="1"/>
          </p:cNvGraphicFramePr>
          <p:nvPr>
            <p:extLst>
              <p:ext uri="{D42A27DB-BD31-4B8C-83A1-F6EECF244321}">
                <p14:modId xmlns:p14="http://schemas.microsoft.com/office/powerpoint/2010/main" val="3554882048"/>
              </p:ext>
            </p:extLst>
          </p:nvPr>
        </p:nvGraphicFramePr>
        <p:xfrm>
          <a:off x="142353" y="1273894"/>
          <a:ext cx="6577537" cy="3503400"/>
        </p:xfrm>
        <a:graphic>
          <a:graphicData uri="http://schemas.openxmlformats.org/drawingml/2006/table">
            <a:tbl>
              <a:tblPr firstRow="1" bandRow="1">
                <a:tableStyleId>{5940675A-B579-460E-94D1-54222C63F5DA}</a:tableStyleId>
              </a:tblPr>
              <a:tblGrid>
                <a:gridCol w="1379873">
                  <a:extLst>
                    <a:ext uri="{9D8B030D-6E8A-4147-A177-3AD203B41FA5}">
                      <a16:colId xmlns:a16="http://schemas.microsoft.com/office/drawing/2014/main" val="801229136"/>
                    </a:ext>
                  </a:extLst>
                </a:gridCol>
                <a:gridCol w="737363">
                  <a:extLst>
                    <a:ext uri="{9D8B030D-6E8A-4147-A177-3AD203B41FA5}">
                      <a16:colId xmlns:a16="http://schemas.microsoft.com/office/drawing/2014/main" val="3315075353"/>
                    </a:ext>
                  </a:extLst>
                </a:gridCol>
                <a:gridCol w="737363">
                  <a:extLst>
                    <a:ext uri="{9D8B030D-6E8A-4147-A177-3AD203B41FA5}">
                      <a16:colId xmlns:a16="http://schemas.microsoft.com/office/drawing/2014/main" val="10749802"/>
                    </a:ext>
                  </a:extLst>
                </a:gridCol>
                <a:gridCol w="1481356">
                  <a:extLst>
                    <a:ext uri="{9D8B030D-6E8A-4147-A177-3AD203B41FA5}">
                      <a16:colId xmlns:a16="http://schemas.microsoft.com/office/drawing/2014/main" val="2553179600"/>
                    </a:ext>
                  </a:extLst>
                </a:gridCol>
                <a:gridCol w="1120791">
                  <a:extLst>
                    <a:ext uri="{9D8B030D-6E8A-4147-A177-3AD203B41FA5}">
                      <a16:colId xmlns:a16="http://schemas.microsoft.com/office/drawing/2014/main" val="2276795520"/>
                    </a:ext>
                  </a:extLst>
                </a:gridCol>
                <a:gridCol w="1120791">
                  <a:extLst>
                    <a:ext uri="{9D8B030D-6E8A-4147-A177-3AD203B41FA5}">
                      <a16:colId xmlns:a16="http://schemas.microsoft.com/office/drawing/2014/main" val="2580553642"/>
                    </a:ext>
                  </a:extLst>
                </a:gridCol>
              </a:tblGrid>
              <a:tr h="771035">
                <a:tc gridSpan="3">
                  <a:txBody>
                    <a:bodyPr/>
                    <a:lstStyle/>
                    <a:p>
                      <a:pPr algn="ctr"/>
                      <a:r>
                        <a:rPr kumimoji="1" lang="ja-JP" altLang="en-US" sz="1000" b="1" dirty="0"/>
                        <a:t>実施している健診名</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40000"/>
                        <a:lumOff val="60000"/>
                      </a:schemeClr>
                    </a:solidFill>
                  </a:tcPr>
                </a:tc>
                <a:tc hMerge="1">
                  <a:txBody>
                    <a:bodyPr/>
                    <a:lstStyle/>
                    <a:p>
                      <a:endParaRPr kumimoji="1" lang="ja-JP" altLang="en-US" sz="8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kumimoji="1" lang="ja-JP" altLang="en-US" sz="1000" b="1" dirty="0"/>
                        <a:t>開催頻度</a:t>
                      </a:r>
                      <a:br>
                        <a:rPr kumimoji="1" lang="en-US" altLang="ja-JP" sz="1000" b="1" dirty="0"/>
                      </a:br>
                      <a:r>
                        <a:rPr kumimoji="1" lang="ja-JP" altLang="en-US" sz="1000" b="1" dirty="0"/>
                        <a:t>（年○回）</a:t>
                      </a:r>
                      <a:endParaRPr kumimoji="1" lang="en-US" altLang="ja-JP" sz="1000" b="1"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40000"/>
                        <a:lumOff val="60000"/>
                      </a:schemeClr>
                    </a:solidFill>
                  </a:tcPr>
                </a:tc>
                <a:tc>
                  <a:txBody>
                    <a:bodyPr/>
                    <a:lstStyle/>
                    <a:p>
                      <a:pPr algn="ctr"/>
                      <a:r>
                        <a:rPr kumimoji="1" lang="ja-JP" altLang="en-US" sz="1000" b="1" dirty="0"/>
                        <a:t>平均受診者数</a:t>
                      </a:r>
                      <a:r>
                        <a:rPr kumimoji="1" lang="en-US" altLang="ja-JP" sz="1000" b="1" dirty="0"/>
                        <a:t>/</a:t>
                      </a:r>
                      <a:r>
                        <a:rPr kumimoji="1" lang="ja-JP" altLang="en-US" sz="1000" b="1" dirty="0"/>
                        <a:t>回</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40000"/>
                        <a:lumOff val="60000"/>
                      </a:schemeClr>
                    </a:solidFill>
                  </a:tcPr>
                </a:tc>
                <a:tc>
                  <a:txBody>
                    <a:bodyPr/>
                    <a:lstStyle/>
                    <a:p>
                      <a:pPr algn="ctr"/>
                      <a:r>
                        <a:rPr kumimoji="1" lang="ja-JP" altLang="en-US" sz="1000" b="1" dirty="0"/>
                        <a:t>本実証</a:t>
                      </a:r>
                      <a:endParaRPr kumimoji="1" lang="en-US" altLang="ja-JP" sz="1000" b="1" dirty="0"/>
                    </a:p>
                    <a:p>
                      <a:pPr algn="ctr"/>
                      <a:r>
                        <a:rPr kumimoji="1" lang="ja-JP" altLang="en-US" sz="1000" b="1" dirty="0"/>
                        <a:t>対象健診</a:t>
                      </a:r>
                      <a:endParaRPr kumimoji="1" lang="en-US" altLang="ja-JP" sz="1000" b="1" dirty="0"/>
                    </a:p>
                    <a:p>
                      <a:pPr marL="0" marR="0" lvl="0" indent="0" algn="ctr" defTabSz="632986" rtl="0" eaLnBrk="1" fontAlgn="auto" latinLnBrk="0" hangingPunct="1">
                        <a:lnSpc>
                          <a:spcPct val="100000"/>
                        </a:lnSpc>
                        <a:spcBef>
                          <a:spcPts val="0"/>
                        </a:spcBef>
                        <a:spcAft>
                          <a:spcPts val="0"/>
                        </a:spcAft>
                        <a:buClrTx/>
                        <a:buSzTx/>
                        <a:buFontTx/>
                        <a:buNone/>
                        <a:tabLst/>
                        <a:defRPr/>
                      </a:pPr>
                      <a:r>
                        <a:rPr kumimoji="1" lang="ja-JP" altLang="en-US" sz="1000" b="1" dirty="0"/>
                        <a:t>実施状況</a:t>
                      </a:r>
                      <a:br>
                        <a:rPr kumimoji="1" lang="en-US" altLang="ja-JP" sz="1000" b="1" dirty="0"/>
                      </a:br>
                      <a:r>
                        <a:rPr kumimoji="1" lang="ja-JP" altLang="en-US" sz="1000" b="1" dirty="0"/>
                        <a:t>（当てはまる</a:t>
                      </a:r>
                      <a:br>
                        <a:rPr kumimoji="1" lang="en-US" altLang="ja-JP" sz="1000" b="1" dirty="0"/>
                      </a:br>
                      <a:r>
                        <a:rPr kumimoji="1" lang="ja-JP" altLang="en-US" sz="1000" b="1" dirty="0"/>
                        <a:t>ものに●）</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4232848072"/>
                  </a:ext>
                </a:extLst>
              </a:tr>
              <a:tr h="398974">
                <a:tc gridSpan="3">
                  <a:txBody>
                    <a:bodyPr/>
                    <a:lstStyle/>
                    <a:p>
                      <a:r>
                        <a:rPr kumimoji="1" lang="ja-JP" altLang="en-US" sz="1000" dirty="0"/>
                        <a:t>妊婦健診</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sz="105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kumimoji="1" lang="ja-JP" altLang="en-US" sz="1000" dirty="0"/>
                        <a:t>随時</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ctr" defTabSz="632986" rtl="0" eaLnBrk="1" fontAlgn="auto" latinLnBrk="0" hangingPunct="1">
                        <a:lnSpc>
                          <a:spcPct val="100000"/>
                        </a:lnSpc>
                        <a:spcBef>
                          <a:spcPts val="0"/>
                        </a:spcBef>
                        <a:spcAft>
                          <a:spcPts val="0"/>
                        </a:spcAft>
                        <a:buClrTx/>
                        <a:buSzTx/>
                        <a:buFontTx/>
                        <a:buNone/>
                        <a:tabLst/>
                        <a:defRPr/>
                      </a:pPr>
                      <a:endParaRPr kumimoji="1" lang="en-US" altLang="ja-JP" sz="1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3273524428"/>
                  </a:ext>
                </a:extLst>
              </a:tr>
              <a:tr h="348352">
                <a:tc rowSpan="2">
                  <a:txBody>
                    <a:bodyPr/>
                    <a:lstStyle/>
                    <a:p>
                      <a:r>
                        <a:rPr kumimoji="1" lang="ja-JP" altLang="en-US" sz="1000" dirty="0"/>
                        <a:t>乳幼児健診</a:t>
                      </a:r>
                      <a:br>
                        <a:rPr kumimoji="1" lang="en-US" altLang="ja-JP" sz="1000" dirty="0"/>
                      </a:br>
                      <a:r>
                        <a:rPr kumimoji="1" lang="ja-JP" altLang="en-US" sz="1000" dirty="0"/>
                        <a:t>（法定）</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C9E7A7"/>
                    </a:solidFill>
                  </a:tcPr>
                </a:tc>
                <a:tc gridSpan="2">
                  <a:txBody>
                    <a:bodyPr/>
                    <a:lstStyle/>
                    <a:p>
                      <a:r>
                        <a:rPr kumimoji="1" lang="en-US" altLang="ja-JP" sz="1000" dirty="0"/>
                        <a:t>1</a:t>
                      </a:r>
                      <a:r>
                        <a:rPr kumimoji="1" lang="ja-JP" altLang="en-US" sz="1000" dirty="0"/>
                        <a:t>歳</a:t>
                      </a:r>
                      <a:r>
                        <a:rPr kumimoji="1" lang="en-US" altLang="ja-JP" sz="1000" dirty="0"/>
                        <a:t>6</a:t>
                      </a:r>
                      <a:r>
                        <a:rPr kumimoji="1" lang="ja-JP" altLang="en-US" sz="1000" dirty="0"/>
                        <a:t>か月児健診</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EBF6DE"/>
                    </a:solidFill>
                  </a:tcPr>
                </a:tc>
                <a:tc hMerge="1">
                  <a:txBody>
                    <a:bodyPr/>
                    <a:lstStyle/>
                    <a:p>
                      <a:endParaRPr kumimoji="1" lang="ja-JP" altLang="en-US"/>
                    </a:p>
                  </a:txBody>
                  <a:tcPr/>
                </a:tc>
                <a:tc>
                  <a:txBody>
                    <a:bodyPr/>
                    <a:lstStyle/>
                    <a:p>
                      <a:pPr algn="ctr"/>
                      <a:r>
                        <a:rPr kumimoji="1" lang="ja-JP" altLang="en-US" sz="1000" dirty="0"/>
                        <a:t>年○○回</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r>
                        <a:rPr kumimoji="1" lang="ja-JP" altLang="en-US" sz="1000" dirty="0"/>
                        <a:t>○○人</a:t>
                      </a:r>
                      <a:r>
                        <a:rPr kumimoji="1" lang="en-US" altLang="ja-JP" sz="1000" dirty="0"/>
                        <a:t>/</a:t>
                      </a:r>
                      <a:r>
                        <a:rPr kumimoji="1" lang="ja-JP" altLang="en-US" sz="1000" dirty="0"/>
                        <a:t>回</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r>
                        <a:rPr kumimoji="1" lang="ja-JP" altLang="en-US" sz="1000" dirty="0"/>
                        <a:t>●</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4225085913"/>
                  </a:ext>
                </a:extLst>
              </a:tr>
              <a:tr h="348352">
                <a:tc vMerge="1">
                  <a:txBody>
                    <a:bodyPr/>
                    <a:lstStyle/>
                    <a:p>
                      <a:endParaRPr kumimoji="1" lang="ja-JP" altLang="en-US" sz="1200" dirty="0"/>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gridSpan="2">
                  <a:txBody>
                    <a:bodyPr/>
                    <a:lstStyle/>
                    <a:p>
                      <a:r>
                        <a:rPr kumimoji="1" lang="en-US" altLang="ja-JP" sz="1000" dirty="0"/>
                        <a:t>3</a:t>
                      </a:r>
                      <a:r>
                        <a:rPr kumimoji="1" lang="ja-JP" altLang="en-US" sz="1000" dirty="0"/>
                        <a:t>歳児健診</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EBF6DE"/>
                    </a:solidFill>
                  </a:tcPr>
                </a:tc>
                <a:tc hMerge="1">
                  <a:txBody>
                    <a:bodyPr/>
                    <a:lstStyle/>
                    <a:p>
                      <a:endParaRPr kumimoji="1" lang="ja-JP" altLang="en-US"/>
                    </a:p>
                  </a:txBody>
                  <a:tcPr/>
                </a:tc>
                <a:tc>
                  <a:txBody>
                    <a:bodyPr/>
                    <a:lstStyle/>
                    <a:p>
                      <a:pPr algn="ctr"/>
                      <a:r>
                        <a:rPr kumimoji="1" lang="ja-JP" altLang="en-US" sz="1000" dirty="0"/>
                        <a:t>年○○回</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r>
                        <a:rPr kumimoji="1" lang="ja-JP" altLang="en-US" sz="1000" dirty="0"/>
                        <a:t>○○人</a:t>
                      </a:r>
                      <a:r>
                        <a:rPr kumimoji="1" lang="en-US" altLang="ja-JP" sz="1000" dirty="0"/>
                        <a:t>/</a:t>
                      </a:r>
                      <a:r>
                        <a:rPr kumimoji="1" lang="ja-JP" altLang="en-US" sz="1000" dirty="0"/>
                        <a:t>回</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r>
                        <a:rPr kumimoji="1" lang="ja-JP" altLang="en-US" sz="1000" dirty="0"/>
                        <a:t>●</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2721175182"/>
                  </a:ext>
                </a:extLst>
              </a:tr>
              <a:tr h="398974">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t>乳幼児健診</a:t>
                      </a:r>
                      <a:br>
                        <a:rPr kumimoji="1" lang="en-US" altLang="ja-JP" sz="1000" dirty="0"/>
                      </a:br>
                      <a:r>
                        <a:rPr kumimoji="1" lang="ja-JP" altLang="en-US" sz="1000" dirty="0"/>
                        <a:t>（その他）</a:t>
                      </a:r>
                      <a:r>
                        <a:rPr kumimoji="1" lang="en-US" altLang="ja-JP" sz="1000" baseline="30000" dirty="0"/>
                        <a:t>※</a:t>
                      </a:r>
                      <a:endParaRPr kumimoji="1" lang="ja-JP" altLang="en-US" sz="1000" baseline="30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C9E7A7"/>
                    </a:solidFill>
                  </a:tcPr>
                </a:tc>
                <a:tc>
                  <a:txBody>
                    <a:bodyPr/>
                    <a:lstStyle/>
                    <a:p>
                      <a:pPr algn="l"/>
                      <a:r>
                        <a:rPr kumimoji="1" lang="ja-JP" altLang="en-US" sz="1000" dirty="0"/>
                        <a:t>乳児期</a:t>
                      </a:r>
                      <a:br>
                        <a:rPr kumimoji="1" lang="en-US" altLang="ja-JP" sz="1000" dirty="0"/>
                      </a:br>
                      <a:r>
                        <a:rPr kumimoji="1" lang="ja-JP" altLang="en-US" sz="1000" dirty="0"/>
                        <a:t>前期</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EBF6DE"/>
                    </a:solidFill>
                  </a:tcPr>
                </a:tc>
                <a:tc>
                  <a:txBody>
                    <a:bodyPr/>
                    <a:lstStyle/>
                    <a:p>
                      <a:r>
                        <a:rPr kumimoji="1" lang="en-US" altLang="ja-JP" sz="1000" dirty="0"/>
                        <a:t>3~4</a:t>
                      </a:r>
                      <a:r>
                        <a:rPr kumimoji="1" lang="ja-JP" altLang="en-US" sz="1000" dirty="0"/>
                        <a:t>か月児健診</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EBF6DE"/>
                    </a:solidFill>
                  </a:tcPr>
                </a:tc>
                <a:tc>
                  <a:txBody>
                    <a:bodyPr/>
                    <a:lstStyle/>
                    <a:p>
                      <a:pPr algn="ctr"/>
                      <a:r>
                        <a:rPr kumimoji="1" lang="ja-JP" altLang="en-US" sz="1000" dirty="0"/>
                        <a:t>随時</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ctr" defTabSz="632986" rtl="0" eaLnBrk="1" fontAlgn="auto" latinLnBrk="0" hangingPunct="1">
                        <a:lnSpc>
                          <a:spcPct val="100000"/>
                        </a:lnSpc>
                        <a:spcBef>
                          <a:spcPts val="0"/>
                        </a:spcBef>
                        <a:spcAft>
                          <a:spcPts val="0"/>
                        </a:spcAft>
                        <a:buClrTx/>
                        <a:buSzTx/>
                        <a:buFontTx/>
                        <a:buNone/>
                        <a:tabLst/>
                        <a:defRPr/>
                      </a:pPr>
                      <a:r>
                        <a:rPr kumimoji="1" lang="ja-JP" altLang="en-US" sz="1000" dirty="0"/>
                        <a:t>●</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103450696"/>
                  </a:ext>
                </a:extLst>
              </a:tr>
              <a:tr h="348352">
                <a:tc vMerge="1">
                  <a:txBody>
                    <a:bodyPr/>
                    <a:lstStyle/>
                    <a:p>
                      <a:endParaRPr kumimoji="1" lang="ja-JP" altLang="en-US" sz="105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a:txBody>
                    <a:bodyPr/>
                    <a:lstStyle/>
                    <a:p>
                      <a:pPr algn="l"/>
                      <a:r>
                        <a:rPr kumimoji="1" lang="ja-JP" altLang="en-US" sz="1000" dirty="0"/>
                        <a:t>乳児期</a:t>
                      </a:r>
                      <a:br>
                        <a:rPr kumimoji="1" lang="en-US" altLang="ja-JP" sz="1000" dirty="0"/>
                      </a:br>
                      <a:r>
                        <a:rPr kumimoji="1" lang="ja-JP" altLang="en-US" sz="1000" dirty="0"/>
                        <a:t>中期</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EBF6DE"/>
                    </a:solidFill>
                  </a:tcPr>
                </a:tc>
                <a:tc>
                  <a:txBody>
                    <a:bodyPr/>
                    <a:lstStyle/>
                    <a:p>
                      <a:r>
                        <a:rPr kumimoji="1" lang="ja-JP" altLang="en-US" sz="1000" dirty="0"/>
                        <a:t>ー</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65000"/>
                      </a:schemeClr>
                    </a:solidFill>
                  </a:tcPr>
                </a:tc>
                <a:tc>
                  <a:txBody>
                    <a:bodyPr/>
                    <a:lstStyle/>
                    <a:p>
                      <a:pPr algn="ctr"/>
                      <a:endParaRPr kumimoji="1" lang="ja-JP" altLang="en-US" sz="1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65000"/>
                      </a:schemeClr>
                    </a:solidFill>
                  </a:tcPr>
                </a:tc>
                <a:tc>
                  <a:txBody>
                    <a:bodyPr/>
                    <a:lstStyle/>
                    <a:p>
                      <a:endParaRPr kumimoji="1" lang="ja-JP" altLang="en-US" sz="1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65000"/>
                      </a:schemeClr>
                    </a:solidFill>
                  </a:tcPr>
                </a:tc>
                <a:tc>
                  <a:txBody>
                    <a:bodyPr/>
                    <a:lstStyle/>
                    <a:p>
                      <a:pPr algn="ctr"/>
                      <a:endParaRPr kumimoji="1" lang="ja-JP" altLang="en-US" sz="1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971189062"/>
                  </a:ext>
                </a:extLst>
              </a:tr>
              <a:tr h="398974">
                <a:tc vMerge="1">
                  <a:txBody>
                    <a:bodyPr/>
                    <a:lstStyle/>
                    <a:p>
                      <a:endParaRPr kumimoji="1" lang="ja-JP" altLang="en-US" sz="105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a:txBody>
                    <a:bodyPr/>
                    <a:lstStyle/>
                    <a:p>
                      <a:pPr algn="l"/>
                      <a:r>
                        <a:rPr kumimoji="1" lang="ja-JP" altLang="en-US" sz="1000" dirty="0"/>
                        <a:t>乳児期</a:t>
                      </a:r>
                      <a:br>
                        <a:rPr kumimoji="1" lang="en-US" altLang="ja-JP" sz="1000" dirty="0"/>
                      </a:br>
                      <a:r>
                        <a:rPr kumimoji="1" lang="ja-JP" altLang="en-US" sz="1000" dirty="0"/>
                        <a:t>後期</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EBF6DE"/>
                    </a:solidFill>
                  </a:tcPr>
                </a:tc>
                <a:tc>
                  <a:txBody>
                    <a:bodyPr/>
                    <a:lstStyle/>
                    <a:p>
                      <a:r>
                        <a:rPr kumimoji="1" lang="en-US" altLang="ja-JP" sz="1000" dirty="0"/>
                        <a:t>10</a:t>
                      </a:r>
                      <a:r>
                        <a:rPr kumimoji="1" lang="ja-JP" altLang="en-US" sz="1000" dirty="0"/>
                        <a:t>か月児</a:t>
                      </a:r>
                      <a:br>
                        <a:rPr kumimoji="1" lang="en-US" altLang="ja-JP" sz="1000" dirty="0"/>
                      </a:br>
                      <a:r>
                        <a:rPr kumimoji="1" lang="ja-JP" altLang="en-US" sz="1000" dirty="0"/>
                        <a:t>健診</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EBF6DE"/>
                    </a:solidFill>
                  </a:tcPr>
                </a:tc>
                <a:tc>
                  <a:txBody>
                    <a:bodyPr/>
                    <a:lstStyle/>
                    <a:p>
                      <a:pPr algn="ctr"/>
                      <a:r>
                        <a:rPr kumimoji="1" lang="ja-JP" altLang="en-US" sz="1000" dirty="0"/>
                        <a:t>随時</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ctr" defTabSz="632986" rtl="0" eaLnBrk="1" fontAlgn="auto" latinLnBrk="0" hangingPunct="1">
                        <a:lnSpc>
                          <a:spcPct val="100000"/>
                        </a:lnSpc>
                        <a:spcBef>
                          <a:spcPts val="0"/>
                        </a:spcBef>
                        <a:spcAft>
                          <a:spcPts val="0"/>
                        </a:spcAft>
                        <a:buClrTx/>
                        <a:buSzTx/>
                        <a:buFontTx/>
                        <a:buNone/>
                        <a:tabLst/>
                        <a:defRPr/>
                      </a:pPr>
                      <a:endParaRPr kumimoji="1" lang="ja-JP" altLang="en-US" sz="1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3156949278"/>
                  </a:ext>
                </a:extLst>
              </a:tr>
              <a:tr h="398974">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a:txBody>
                    <a:bodyPr/>
                    <a:lstStyle/>
                    <a:p>
                      <a:pPr algn="l"/>
                      <a:r>
                        <a:rPr kumimoji="1" lang="ja-JP" altLang="en-US" sz="1000" dirty="0"/>
                        <a:t>幼児期</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EBF6D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t>２歳児</a:t>
                      </a:r>
                      <a:br>
                        <a:rPr kumimoji="1" lang="en-US" altLang="ja-JP" sz="1000" dirty="0"/>
                      </a:br>
                      <a:r>
                        <a:rPr kumimoji="1" lang="ja-JP" altLang="en-US" sz="1000" dirty="0"/>
                        <a:t>健診</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EBF6DE"/>
                    </a:solidFill>
                  </a:tcPr>
                </a:tc>
                <a:tc>
                  <a:txBody>
                    <a:bodyPr/>
                    <a:lstStyle/>
                    <a:p>
                      <a:pPr algn="ctr"/>
                      <a:r>
                        <a:rPr kumimoji="1" lang="ja-JP" altLang="en-US" sz="1000" dirty="0"/>
                        <a:t>随時</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ctr" defTabSz="632986" rtl="0" eaLnBrk="1" fontAlgn="auto" latinLnBrk="0" hangingPunct="1">
                        <a:lnSpc>
                          <a:spcPct val="100000"/>
                        </a:lnSpc>
                        <a:spcBef>
                          <a:spcPts val="0"/>
                        </a:spcBef>
                        <a:spcAft>
                          <a:spcPts val="0"/>
                        </a:spcAft>
                        <a:buClrTx/>
                        <a:buSzTx/>
                        <a:buFontTx/>
                        <a:buNone/>
                        <a:tabLst/>
                        <a:defRPr/>
                      </a:pPr>
                      <a:endParaRPr kumimoji="1" lang="ja-JP" altLang="en-US" sz="10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2696330211"/>
                  </a:ext>
                </a:extLst>
              </a:tr>
            </a:tbl>
          </a:graphicData>
        </a:graphic>
      </p:graphicFrame>
      <p:sp>
        <p:nvSpPr>
          <p:cNvPr id="5" name="正方形/長方形 4">
            <a:extLst>
              <a:ext uri="{FF2B5EF4-FFF2-40B4-BE49-F238E27FC236}">
                <a16:creationId xmlns:a16="http://schemas.microsoft.com/office/drawing/2014/main" id="{B198F3DF-E9A2-A87C-F8AD-6129886BD3D8}"/>
              </a:ext>
            </a:extLst>
          </p:cNvPr>
          <p:cNvSpPr/>
          <p:nvPr/>
        </p:nvSpPr>
        <p:spPr>
          <a:xfrm>
            <a:off x="5443980" y="530361"/>
            <a:ext cx="1261123" cy="328581"/>
          </a:xfrm>
          <a:prstGeom prst="rect">
            <a:avLst/>
          </a:prstGeom>
          <a:solidFill>
            <a:schemeClr val="accent4">
              <a:lumMod val="60000"/>
              <a:lumOff val="40000"/>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2800" dirty="0">
                <a:solidFill>
                  <a:schemeClr val="accent4"/>
                </a:solidFill>
                <a:latin typeface="+mn-ea"/>
              </a:rPr>
              <a:t>記載例</a:t>
            </a:r>
            <a:endParaRPr kumimoji="1" lang="en-US" altLang="ja-JP" sz="2800" dirty="0">
              <a:solidFill>
                <a:schemeClr val="accent4"/>
              </a:solidFill>
              <a:latin typeface="+mn-ea"/>
            </a:endParaRPr>
          </a:p>
        </p:txBody>
      </p:sp>
      <p:sp>
        <p:nvSpPr>
          <p:cNvPr id="6" name="吹き出し: 角を丸めた四角形 5">
            <a:extLst>
              <a:ext uri="{FF2B5EF4-FFF2-40B4-BE49-F238E27FC236}">
                <a16:creationId xmlns:a16="http://schemas.microsoft.com/office/drawing/2014/main" id="{D8F468DD-0448-ADAC-D1FD-CC9696E1E4BE}"/>
              </a:ext>
            </a:extLst>
          </p:cNvPr>
          <p:cNvSpPr/>
          <p:nvPr/>
        </p:nvSpPr>
        <p:spPr>
          <a:xfrm>
            <a:off x="692696" y="4938953"/>
            <a:ext cx="5040560" cy="650888"/>
          </a:xfrm>
          <a:prstGeom prst="wedgeRoundRectCallout">
            <a:avLst>
              <a:gd name="adj1" fmla="val -11467"/>
              <a:gd name="adj2" fmla="val -79407"/>
              <a:gd name="adj3" fmla="val 16667"/>
            </a:avLst>
          </a:prstGeom>
          <a:solidFill>
            <a:srgbClr val="FFFF00"/>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a:t>こちらの健診リストは例であり、自治体の実情に合わせて記載を変更ください。</a:t>
            </a:r>
            <a:endParaRPr kumimoji="1" lang="en-US" altLang="ja-JP" sz="1200" b="1" dirty="0"/>
          </a:p>
          <a:p>
            <a:pPr algn="ctr"/>
            <a:r>
              <a:rPr kumimoji="1" lang="ja-JP" altLang="en-US" sz="1200" b="1" dirty="0"/>
              <a:t>実施している健診がない項目はグレーアウトしてください。</a:t>
            </a:r>
          </a:p>
        </p:txBody>
      </p:sp>
      <p:sp>
        <p:nvSpPr>
          <p:cNvPr id="7" name="正方形/長方形 6">
            <a:extLst>
              <a:ext uri="{FF2B5EF4-FFF2-40B4-BE49-F238E27FC236}">
                <a16:creationId xmlns:a16="http://schemas.microsoft.com/office/drawing/2014/main" id="{AD468FB2-206D-D343-8C67-C1A8A7282DAF}"/>
              </a:ext>
            </a:extLst>
          </p:cNvPr>
          <p:cNvSpPr/>
          <p:nvPr/>
        </p:nvSpPr>
        <p:spPr>
          <a:xfrm>
            <a:off x="116632" y="2093596"/>
            <a:ext cx="2880320" cy="2676542"/>
          </a:xfrm>
          <a:prstGeom prst="rect">
            <a:avLst/>
          </a:prstGeom>
          <a:ln w="28575">
            <a:solidFill>
              <a:schemeClr val="accent5"/>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 name="直線コネクタ 9">
            <a:extLst>
              <a:ext uri="{FF2B5EF4-FFF2-40B4-BE49-F238E27FC236}">
                <a16:creationId xmlns:a16="http://schemas.microsoft.com/office/drawing/2014/main" id="{4E6D8F0C-E48E-CECF-0653-F8963D1C21CA}"/>
              </a:ext>
            </a:extLst>
          </p:cNvPr>
          <p:cNvCxnSpPr>
            <a:cxnSpLocks/>
          </p:cNvCxnSpPr>
          <p:nvPr/>
        </p:nvCxnSpPr>
        <p:spPr>
          <a:xfrm>
            <a:off x="142353" y="5993551"/>
            <a:ext cx="6577535"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DCA95C07-03C0-D9AE-8ADD-D47EF3E9EB57}"/>
              </a:ext>
            </a:extLst>
          </p:cNvPr>
          <p:cNvSpPr txBox="1"/>
          <p:nvPr/>
        </p:nvSpPr>
        <p:spPr>
          <a:xfrm>
            <a:off x="142353" y="5716552"/>
            <a:ext cx="5631014" cy="307777"/>
          </a:xfrm>
          <a:prstGeom prst="rect">
            <a:avLst/>
          </a:prstGeom>
          <a:noFill/>
        </p:spPr>
        <p:txBody>
          <a:bodyPr wrap="square" rtlCol="0">
            <a:spAutoFit/>
          </a:bodyPr>
          <a:lstStyle/>
          <a:p>
            <a:r>
              <a:rPr kumimoji="1" lang="ja-JP" altLang="en-US" sz="1400" dirty="0">
                <a:latin typeface="HGP創英角ｺﾞｼｯｸUB" panose="020B0900000000000000" pitchFamily="50" charset="-128"/>
                <a:ea typeface="HGP創英角ｺﾞｼｯｸUB" panose="020B0900000000000000" pitchFamily="50" charset="-128"/>
                <a:cs typeface="Arial" panose="020B0604020202020204" pitchFamily="34" charset="0"/>
              </a:rPr>
              <a:t>個別健診実施医療機関リスト（</a:t>
            </a:r>
            <a:r>
              <a:rPr kumimoji="1" lang="en-US" altLang="ja-JP" sz="1400" dirty="0">
                <a:latin typeface="HGP創英角ｺﾞｼｯｸUB" panose="020B0900000000000000" pitchFamily="50" charset="-128"/>
                <a:ea typeface="HGP創英角ｺﾞｼｯｸUB" panose="020B0900000000000000" pitchFamily="50" charset="-128"/>
                <a:cs typeface="Arial" panose="020B0604020202020204" pitchFamily="34" charset="0"/>
              </a:rPr>
              <a:t>※</a:t>
            </a:r>
            <a:r>
              <a:rPr kumimoji="1" lang="ja-JP" altLang="en-US" sz="1400" dirty="0">
                <a:latin typeface="HGP創英角ｺﾞｼｯｸUB" panose="020B0900000000000000" pitchFamily="50" charset="-128"/>
                <a:ea typeface="HGP創英角ｺﾞｼｯｸUB" panose="020B0900000000000000" pitchFamily="50" charset="-128"/>
                <a:cs typeface="Arial" panose="020B0604020202020204" pitchFamily="34" charset="0"/>
              </a:rPr>
              <a:t>集団健診のみの場合は不要）</a:t>
            </a:r>
          </a:p>
        </p:txBody>
      </p:sp>
      <p:sp>
        <p:nvSpPr>
          <p:cNvPr id="12" name="正方形/長方形 11">
            <a:extLst>
              <a:ext uri="{FF2B5EF4-FFF2-40B4-BE49-F238E27FC236}">
                <a16:creationId xmlns:a16="http://schemas.microsoft.com/office/drawing/2014/main" id="{8D9E4ADB-EB93-A0C7-5DC9-406AE40A652B}"/>
              </a:ext>
            </a:extLst>
          </p:cNvPr>
          <p:cNvSpPr/>
          <p:nvPr/>
        </p:nvSpPr>
        <p:spPr>
          <a:xfrm>
            <a:off x="138113" y="6129091"/>
            <a:ext cx="6581776" cy="3246548"/>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402" tIns="34202" rIns="68402" bIns="34202" rtlCol="0" anchor="t"/>
          <a:lstStyle/>
          <a:p>
            <a:pPr marL="171450" indent="-171450">
              <a:buFont typeface="Arial" panose="020B0604020202020204" pitchFamily="34" charset="0"/>
              <a:buChar char="•"/>
            </a:pPr>
            <a:endParaRPr lang="ja-JP" altLang="en-US" sz="1400" dirty="0">
              <a:solidFill>
                <a:schemeClr val="tx1"/>
              </a:solidFill>
              <a:latin typeface="+mn-ea"/>
              <a:cs typeface="Arial" panose="020B0604020202020204" pitchFamily="34" charset="0"/>
            </a:endParaRPr>
          </a:p>
        </p:txBody>
      </p:sp>
      <p:sp>
        <p:nvSpPr>
          <p:cNvPr id="13" name="正方形/長方形 12">
            <a:extLst>
              <a:ext uri="{FF2B5EF4-FFF2-40B4-BE49-F238E27FC236}">
                <a16:creationId xmlns:a16="http://schemas.microsoft.com/office/drawing/2014/main" id="{791EE282-2121-0A78-9812-F03ED68F6488}"/>
              </a:ext>
            </a:extLst>
          </p:cNvPr>
          <p:cNvSpPr/>
          <p:nvPr/>
        </p:nvSpPr>
        <p:spPr>
          <a:xfrm>
            <a:off x="1345474" y="6635510"/>
            <a:ext cx="4093670" cy="2387833"/>
          </a:xfrm>
          <a:prstGeom prst="rect">
            <a:avLst/>
          </a:prstGeom>
          <a:solidFill>
            <a:schemeClr val="accent5">
              <a:lumMod val="20000"/>
              <a:lumOff val="80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t>個別健診を実施している健診名と、</a:t>
            </a:r>
            <a:br>
              <a:rPr kumimoji="1" lang="en-US" altLang="ja-JP" sz="1400" dirty="0"/>
            </a:br>
            <a:r>
              <a:rPr kumimoji="1" lang="ja-JP" altLang="en-US" sz="1400" dirty="0"/>
              <a:t>実施医療機関の一覧を添付</a:t>
            </a:r>
          </a:p>
        </p:txBody>
      </p:sp>
      <p:sp>
        <p:nvSpPr>
          <p:cNvPr id="16" name="正方形/長方形 15">
            <a:extLst>
              <a:ext uri="{FF2B5EF4-FFF2-40B4-BE49-F238E27FC236}">
                <a16:creationId xmlns:a16="http://schemas.microsoft.com/office/drawing/2014/main" id="{6392263C-B3A0-6AD9-761F-2E4EF2E45FE4}"/>
              </a:ext>
            </a:extLst>
          </p:cNvPr>
          <p:cNvSpPr/>
          <p:nvPr/>
        </p:nvSpPr>
        <p:spPr>
          <a:xfrm>
            <a:off x="116632" y="882657"/>
            <a:ext cx="1944216" cy="346215"/>
          </a:xfrm>
          <a:prstGeom prst="rect">
            <a:avLst/>
          </a:prstGeom>
          <a:solidFill>
            <a:schemeClr val="accent1"/>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b="1" dirty="0">
                <a:solidFill>
                  <a:schemeClr val="bg1"/>
                </a:solidFill>
              </a:rPr>
              <a:t>②個別</a:t>
            </a:r>
            <a:r>
              <a:rPr kumimoji="1" lang="ja-JP" altLang="en-US" b="1" dirty="0">
                <a:solidFill>
                  <a:schemeClr val="bg1"/>
                </a:solidFill>
              </a:rPr>
              <a:t>健診</a:t>
            </a:r>
          </a:p>
        </p:txBody>
      </p:sp>
    </p:spTree>
    <p:extLst>
      <p:ext uri="{BB962C8B-B14F-4D97-AF65-F5344CB8AC3E}">
        <p14:creationId xmlns:p14="http://schemas.microsoft.com/office/powerpoint/2010/main" val="80952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1AD50064-8DEC-4B61-931E-162AD9C71ED3}"/>
              </a:ext>
            </a:extLst>
          </p:cNvPr>
          <p:cNvCxnSpPr>
            <a:cxnSpLocks/>
          </p:cNvCxnSpPr>
          <p:nvPr/>
        </p:nvCxnSpPr>
        <p:spPr>
          <a:xfrm>
            <a:off x="138113" y="823483"/>
            <a:ext cx="6581776"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DB125559-444D-464E-B11D-FCADC00F48BE}"/>
              </a:ext>
            </a:extLst>
          </p:cNvPr>
          <p:cNvSpPr txBox="1"/>
          <p:nvPr/>
        </p:nvSpPr>
        <p:spPr>
          <a:xfrm>
            <a:off x="138111" y="546484"/>
            <a:ext cx="3794945" cy="307777"/>
          </a:xfrm>
          <a:prstGeom prst="rect">
            <a:avLst/>
          </a:prstGeom>
          <a:noFill/>
        </p:spPr>
        <p:txBody>
          <a:bodyPr wrap="square" rtlCol="0">
            <a:spAutoFit/>
          </a:bodyPr>
          <a:lstStyle/>
          <a:p>
            <a:r>
              <a:rPr lang="ja-JP" altLang="en-US" sz="1400" dirty="0">
                <a:latin typeface="HGP創英角ｺﾞｼｯｸUB" panose="020B0900000000000000" pitchFamily="50" charset="-128"/>
                <a:ea typeface="HGP創英角ｺﾞｼｯｸUB" panose="020B0900000000000000" pitchFamily="50" charset="-128"/>
                <a:cs typeface="Arial" panose="020B0604020202020204" pitchFamily="34" charset="0"/>
              </a:rPr>
              <a:t>現状の健診業務における課題認識</a:t>
            </a:r>
            <a:endParaRPr kumimoji="1" lang="ja-JP" altLang="en-US" sz="1400" dirty="0">
              <a:latin typeface="HGP創英角ｺﾞｼｯｸUB" panose="020B0900000000000000" pitchFamily="50" charset="-128"/>
              <a:ea typeface="HGP創英角ｺﾞｼｯｸUB" panose="020B0900000000000000" pitchFamily="50" charset="-128"/>
              <a:cs typeface="Arial" panose="020B0604020202020204" pitchFamily="34" charset="0"/>
            </a:endParaRPr>
          </a:p>
        </p:txBody>
      </p:sp>
      <p:sp>
        <p:nvSpPr>
          <p:cNvPr id="2" name="タイトル 8">
            <a:extLst>
              <a:ext uri="{FF2B5EF4-FFF2-40B4-BE49-F238E27FC236}">
                <a16:creationId xmlns:a16="http://schemas.microsoft.com/office/drawing/2014/main" id="{FD027FCF-7890-66AE-E40B-3D565627CA6A}"/>
              </a:ext>
            </a:extLst>
          </p:cNvPr>
          <p:cNvSpPr txBox="1">
            <a:spLocks/>
          </p:cNvSpPr>
          <p:nvPr/>
        </p:nvSpPr>
        <p:spPr>
          <a:xfrm>
            <a:off x="1092" y="1"/>
            <a:ext cx="6856908" cy="376237"/>
          </a:xfrm>
          <a:prstGeom prst="rect">
            <a:avLst/>
          </a:prstGeom>
          <a:gradFill flip="none" rotWithShape="1">
            <a:gsLst>
              <a:gs pos="0">
                <a:schemeClr val="accent6">
                  <a:lumMod val="20000"/>
                  <a:lumOff val="80000"/>
                </a:schemeClr>
              </a:gs>
              <a:gs pos="100000">
                <a:schemeClr val="accent6"/>
              </a:gs>
            </a:gsLst>
            <a:lin ang="10800000" scaled="1"/>
            <a:tileRect/>
          </a:gradFill>
        </p:spPr>
        <p:txBody>
          <a:bodyPr vert="horz" lIns="91406" tIns="45703" rIns="91406" bIns="45703" rtlCol="0" anchor="ctr" anchorCtr="0">
            <a:normAutofit/>
          </a:bodyPr>
          <a:lstStyle>
            <a:lvl1pPr marL="0" marR="0" indent="0" algn="l" defTabSz="1329201" rtl="0" eaLnBrk="1" fontAlgn="auto" latinLnBrk="0" hangingPunct="1">
              <a:lnSpc>
                <a:spcPct val="100000"/>
              </a:lnSpc>
              <a:spcBef>
                <a:spcPct val="0"/>
              </a:spcBef>
              <a:spcAft>
                <a:spcPts val="0"/>
              </a:spcAft>
              <a:buClrTx/>
              <a:buSzTx/>
              <a:buFontTx/>
              <a:buNone/>
              <a:tabLst/>
              <a:defRPr kumimoji="1" sz="1700" kern="1200">
                <a:solidFill>
                  <a:schemeClr val="accent1"/>
                </a:solidFill>
                <a:latin typeface="HGP創英角ｺﾞｼｯｸUB" pitchFamily="50" charset="-128"/>
                <a:ea typeface="HGP創英角ｺﾞｼｯｸUB" pitchFamily="50" charset="-128"/>
                <a:cs typeface="+mj-cs"/>
              </a:defRPr>
            </a:lvl1pPr>
          </a:lstStyle>
          <a:p>
            <a:r>
              <a:rPr lang="en-US" altLang="ja-JP" sz="1600" dirty="0">
                <a:solidFill>
                  <a:schemeClr val="bg1"/>
                </a:solidFill>
              </a:rPr>
              <a:t>1.</a:t>
            </a:r>
            <a:r>
              <a:rPr lang="ja-JP" altLang="en-US" sz="1600" dirty="0">
                <a:solidFill>
                  <a:schemeClr val="bg1"/>
                </a:solidFill>
              </a:rPr>
              <a:t>自治体基本情報</a:t>
            </a:r>
            <a:endParaRPr lang="en-US" altLang="ja-JP" sz="1600" dirty="0">
              <a:solidFill>
                <a:schemeClr val="bg1"/>
              </a:solidFill>
            </a:endParaRPr>
          </a:p>
        </p:txBody>
      </p:sp>
      <p:cxnSp>
        <p:nvCxnSpPr>
          <p:cNvPr id="3" name="直線コネクタ 2">
            <a:extLst>
              <a:ext uri="{FF2B5EF4-FFF2-40B4-BE49-F238E27FC236}">
                <a16:creationId xmlns:a16="http://schemas.microsoft.com/office/drawing/2014/main" id="{77B22AD4-8AEC-35E2-AF63-2309F440F153}"/>
              </a:ext>
            </a:extLst>
          </p:cNvPr>
          <p:cNvCxnSpPr>
            <a:cxnSpLocks/>
          </p:cNvCxnSpPr>
          <p:nvPr/>
        </p:nvCxnSpPr>
        <p:spPr>
          <a:xfrm>
            <a:off x="188640" y="5293733"/>
            <a:ext cx="6480720"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DCD3E461-BB95-4256-EA0B-4A0AAD33E51E}"/>
              </a:ext>
            </a:extLst>
          </p:cNvPr>
          <p:cNvSpPr txBox="1"/>
          <p:nvPr/>
        </p:nvSpPr>
        <p:spPr>
          <a:xfrm>
            <a:off x="188640" y="5016734"/>
            <a:ext cx="5040560" cy="307777"/>
          </a:xfrm>
          <a:prstGeom prst="rect">
            <a:avLst/>
          </a:prstGeom>
          <a:noFill/>
        </p:spPr>
        <p:txBody>
          <a:bodyPr wrap="square" rtlCol="0">
            <a:spAutoFit/>
          </a:bodyPr>
          <a:lstStyle/>
          <a:p>
            <a:r>
              <a:rPr kumimoji="1" lang="ja-JP" altLang="en-US" sz="1400" dirty="0">
                <a:latin typeface="HGP創英角ｺﾞｼｯｸUB" panose="020B0900000000000000" pitchFamily="50" charset="-128"/>
                <a:ea typeface="HGP創英角ｺﾞｼｯｸUB" panose="020B0900000000000000" pitchFamily="50" charset="-128"/>
                <a:cs typeface="Arial" panose="020B0604020202020204" pitchFamily="34" charset="0"/>
              </a:rPr>
              <a:t>本実証への参加によって目指す姿・期待する成果</a:t>
            </a:r>
          </a:p>
        </p:txBody>
      </p:sp>
      <p:sp>
        <p:nvSpPr>
          <p:cNvPr id="7" name="正方形/長方形 6">
            <a:extLst>
              <a:ext uri="{FF2B5EF4-FFF2-40B4-BE49-F238E27FC236}">
                <a16:creationId xmlns:a16="http://schemas.microsoft.com/office/drawing/2014/main" id="{72F8FD06-679C-6ED6-7FC0-2E7A3476780F}"/>
              </a:ext>
            </a:extLst>
          </p:cNvPr>
          <p:cNvSpPr/>
          <p:nvPr/>
        </p:nvSpPr>
        <p:spPr>
          <a:xfrm>
            <a:off x="138113" y="993728"/>
            <a:ext cx="6581776" cy="3835489"/>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402" tIns="34202" rIns="68402" bIns="34202" rtlCol="0" anchor="ctr"/>
          <a:lstStyle/>
          <a:p>
            <a:pPr algn="ctr"/>
            <a:endParaRPr lang="ja-JP" altLang="en-US" sz="140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p:txBody>
      </p:sp>
      <p:sp>
        <p:nvSpPr>
          <p:cNvPr id="13" name="正方形/長方形 12">
            <a:extLst>
              <a:ext uri="{FF2B5EF4-FFF2-40B4-BE49-F238E27FC236}">
                <a16:creationId xmlns:a16="http://schemas.microsoft.com/office/drawing/2014/main" id="{0761887B-0C78-D82E-1D5A-3CDF0B409681}"/>
              </a:ext>
            </a:extLst>
          </p:cNvPr>
          <p:cNvSpPr/>
          <p:nvPr/>
        </p:nvSpPr>
        <p:spPr>
          <a:xfrm>
            <a:off x="138113" y="5481250"/>
            <a:ext cx="6581776" cy="3835489"/>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402" tIns="34202" rIns="68402" bIns="34202" rtlCol="0" anchor="ctr"/>
          <a:lstStyle/>
          <a:p>
            <a:pPr algn="ctr"/>
            <a:endParaRPr lang="ja-JP" altLang="en-US" sz="140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p:txBody>
      </p:sp>
      <p:sp>
        <p:nvSpPr>
          <p:cNvPr id="9" name="正方形/長方形 8">
            <a:extLst>
              <a:ext uri="{FF2B5EF4-FFF2-40B4-BE49-F238E27FC236}">
                <a16:creationId xmlns:a16="http://schemas.microsoft.com/office/drawing/2014/main" id="{37DB70A0-0CBA-71C3-AB4E-CDCB54D4A0F9}"/>
              </a:ext>
            </a:extLst>
          </p:cNvPr>
          <p:cNvSpPr/>
          <p:nvPr/>
        </p:nvSpPr>
        <p:spPr>
          <a:xfrm>
            <a:off x="484176" y="1475517"/>
            <a:ext cx="1551407" cy="377845"/>
          </a:xfrm>
          <a:prstGeom prst="rect">
            <a:avLst/>
          </a:prstGeom>
          <a:solidFill>
            <a:schemeClr val="bg1">
              <a:lumMod val="95000"/>
            </a:schemeClr>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vert="horz" rtlCol="0" anchor="ctr"/>
          <a:lstStyle/>
          <a:p>
            <a:pPr algn="ctr"/>
            <a:r>
              <a:rPr kumimoji="1" lang="ja-JP" altLang="en-US" sz="1400" dirty="0"/>
              <a:t>住民</a:t>
            </a:r>
          </a:p>
        </p:txBody>
      </p:sp>
      <p:sp>
        <p:nvSpPr>
          <p:cNvPr id="11" name="正方形/長方形 10">
            <a:extLst>
              <a:ext uri="{FF2B5EF4-FFF2-40B4-BE49-F238E27FC236}">
                <a16:creationId xmlns:a16="http://schemas.microsoft.com/office/drawing/2014/main" id="{ED626F57-5D85-20F0-4CCC-D005826CA852}"/>
              </a:ext>
            </a:extLst>
          </p:cNvPr>
          <p:cNvSpPr/>
          <p:nvPr/>
        </p:nvSpPr>
        <p:spPr>
          <a:xfrm>
            <a:off x="2653296" y="1475517"/>
            <a:ext cx="1551407" cy="377845"/>
          </a:xfrm>
          <a:prstGeom prst="rect">
            <a:avLst/>
          </a:prstGeom>
          <a:solidFill>
            <a:schemeClr val="bg1">
              <a:lumMod val="95000"/>
            </a:schemeClr>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vert="horz" rtlCol="0" anchor="ctr"/>
          <a:lstStyle/>
          <a:p>
            <a:pPr algn="ctr"/>
            <a:r>
              <a:rPr lang="ja-JP" altLang="en-US" sz="1400" dirty="0"/>
              <a:t>自治体</a:t>
            </a:r>
            <a:endParaRPr kumimoji="1" lang="ja-JP" altLang="en-US" sz="1400" dirty="0"/>
          </a:p>
        </p:txBody>
      </p:sp>
      <p:sp>
        <p:nvSpPr>
          <p:cNvPr id="12" name="正方形/長方形 11">
            <a:extLst>
              <a:ext uri="{FF2B5EF4-FFF2-40B4-BE49-F238E27FC236}">
                <a16:creationId xmlns:a16="http://schemas.microsoft.com/office/drawing/2014/main" id="{A1F3C5FA-2A58-CD86-4FB6-368BE5D1AF91}"/>
              </a:ext>
            </a:extLst>
          </p:cNvPr>
          <p:cNvSpPr/>
          <p:nvPr/>
        </p:nvSpPr>
        <p:spPr>
          <a:xfrm>
            <a:off x="4757913" y="1475517"/>
            <a:ext cx="1551407" cy="377845"/>
          </a:xfrm>
          <a:prstGeom prst="rect">
            <a:avLst/>
          </a:prstGeom>
          <a:solidFill>
            <a:schemeClr val="bg1">
              <a:lumMod val="95000"/>
            </a:schemeClr>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vert="horz" rtlCol="0" anchor="ctr"/>
          <a:lstStyle/>
          <a:p>
            <a:pPr algn="ctr"/>
            <a:r>
              <a:rPr lang="ja-JP" altLang="en-US" sz="1400" dirty="0"/>
              <a:t>健診実施者</a:t>
            </a:r>
            <a:endParaRPr kumimoji="1" lang="ja-JP" altLang="en-US" sz="1400" dirty="0"/>
          </a:p>
        </p:txBody>
      </p:sp>
      <p:sp>
        <p:nvSpPr>
          <p:cNvPr id="14" name="正方形/長方形 13">
            <a:extLst>
              <a:ext uri="{FF2B5EF4-FFF2-40B4-BE49-F238E27FC236}">
                <a16:creationId xmlns:a16="http://schemas.microsoft.com/office/drawing/2014/main" id="{222A0807-5BC7-B88D-AFA6-2247C779702C}"/>
              </a:ext>
            </a:extLst>
          </p:cNvPr>
          <p:cNvSpPr/>
          <p:nvPr/>
        </p:nvSpPr>
        <p:spPr>
          <a:xfrm>
            <a:off x="484176" y="2048572"/>
            <a:ext cx="1551407" cy="2544388"/>
          </a:xfrm>
          <a:prstGeom prst="rect">
            <a:avLst/>
          </a:prstGeom>
          <a:solidFill>
            <a:schemeClr val="bg1"/>
          </a:solidFill>
          <a:ln>
            <a:solidFill>
              <a:schemeClr val="bg2"/>
            </a:solidFill>
          </a:ln>
        </p:spPr>
        <p:style>
          <a:lnRef idx="1">
            <a:schemeClr val="accent1"/>
          </a:lnRef>
          <a:fillRef idx="0">
            <a:schemeClr val="accent1"/>
          </a:fillRef>
          <a:effectRef idx="0">
            <a:schemeClr val="accent1"/>
          </a:effectRef>
          <a:fontRef idx="minor">
            <a:schemeClr val="tx1"/>
          </a:fontRef>
        </p:style>
        <p:txBody>
          <a:bodyPr vert="horz" rtlCol="0" anchor="t"/>
          <a:lstStyle/>
          <a:p>
            <a:pPr marL="285750" indent="-285750">
              <a:buFont typeface="Arial" panose="020B0604020202020204" pitchFamily="34" charset="0"/>
              <a:buChar char="•"/>
            </a:pPr>
            <a:r>
              <a:rPr lang="ja-JP" altLang="en-US" sz="1400" dirty="0"/>
              <a:t>紙の問診票を記入するのは手間であるという声が挙がっていた。</a:t>
            </a:r>
            <a:endParaRPr lang="en-US" altLang="ja-JP" sz="1400" dirty="0"/>
          </a:p>
          <a:p>
            <a:pPr marL="285750" indent="-285750">
              <a:buFont typeface="Arial" panose="020B0604020202020204" pitchFamily="34" charset="0"/>
              <a:buChar char="•"/>
            </a:pPr>
            <a:r>
              <a:rPr lang="ja-JP" altLang="en-US" sz="1400" dirty="0"/>
              <a:t>～～～～</a:t>
            </a:r>
            <a:endParaRPr kumimoji="1" lang="ja-JP" altLang="en-US" sz="1400" dirty="0"/>
          </a:p>
        </p:txBody>
      </p:sp>
      <p:sp>
        <p:nvSpPr>
          <p:cNvPr id="15" name="正方形/長方形 14">
            <a:extLst>
              <a:ext uri="{FF2B5EF4-FFF2-40B4-BE49-F238E27FC236}">
                <a16:creationId xmlns:a16="http://schemas.microsoft.com/office/drawing/2014/main" id="{22759AC7-9735-E881-1D71-F9504DD63371}"/>
              </a:ext>
            </a:extLst>
          </p:cNvPr>
          <p:cNvSpPr/>
          <p:nvPr/>
        </p:nvSpPr>
        <p:spPr>
          <a:xfrm>
            <a:off x="2653296" y="2048572"/>
            <a:ext cx="1551407" cy="2544388"/>
          </a:xfrm>
          <a:prstGeom prst="rect">
            <a:avLst/>
          </a:prstGeom>
          <a:solidFill>
            <a:schemeClr val="bg1"/>
          </a:solidFill>
          <a:ln>
            <a:solidFill>
              <a:schemeClr val="bg2"/>
            </a:solidFill>
          </a:ln>
        </p:spPr>
        <p:style>
          <a:lnRef idx="1">
            <a:schemeClr val="accent1"/>
          </a:lnRef>
          <a:fillRef idx="0">
            <a:schemeClr val="accent1"/>
          </a:fillRef>
          <a:effectRef idx="0">
            <a:schemeClr val="accent1"/>
          </a:effectRef>
          <a:fontRef idx="minor">
            <a:schemeClr val="tx1"/>
          </a:fontRef>
        </p:style>
        <p:txBody>
          <a:bodyPr vert="horz" rtlCol="0" anchor="t"/>
          <a:lstStyle/>
          <a:p>
            <a:pPr marL="285750" indent="-285750">
              <a:buFont typeface="Arial" panose="020B0604020202020204" pitchFamily="34" charset="0"/>
              <a:buChar char="•"/>
            </a:pPr>
            <a:r>
              <a:rPr kumimoji="1" lang="ja-JP" altLang="en-US" sz="1400" dirty="0"/>
              <a:t>健診後、医療機関からの健診結果の連携に時間がかかる。</a:t>
            </a:r>
            <a:endParaRPr kumimoji="1" lang="en-US" altLang="ja-JP" sz="1400" dirty="0"/>
          </a:p>
          <a:p>
            <a:pPr marL="285750" indent="-285750">
              <a:buFont typeface="Arial" panose="020B0604020202020204" pitchFamily="34" charset="0"/>
              <a:buChar char="•"/>
            </a:pPr>
            <a:r>
              <a:rPr lang="ja-JP" altLang="en-US" sz="1400" dirty="0"/>
              <a:t>～～～～</a:t>
            </a:r>
            <a:endParaRPr kumimoji="1" lang="ja-JP" altLang="en-US" sz="1400" dirty="0"/>
          </a:p>
        </p:txBody>
      </p:sp>
      <p:sp>
        <p:nvSpPr>
          <p:cNvPr id="16" name="正方形/長方形 15">
            <a:extLst>
              <a:ext uri="{FF2B5EF4-FFF2-40B4-BE49-F238E27FC236}">
                <a16:creationId xmlns:a16="http://schemas.microsoft.com/office/drawing/2014/main" id="{0681DA01-AD75-B43C-7564-3F3394B03F42}"/>
              </a:ext>
            </a:extLst>
          </p:cNvPr>
          <p:cNvSpPr/>
          <p:nvPr/>
        </p:nvSpPr>
        <p:spPr>
          <a:xfrm>
            <a:off x="4757913" y="2048572"/>
            <a:ext cx="1551407" cy="2544388"/>
          </a:xfrm>
          <a:prstGeom prst="rect">
            <a:avLst/>
          </a:prstGeom>
          <a:solidFill>
            <a:schemeClr val="bg1"/>
          </a:solidFill>
          <a:ln>
            <a:solidFill>
              <a:schemeClr val="bg2"/>
            </a:solidFill>
          </a:ln>
        </p:spPr>
        <p:style>
          <a:lnRef idx="1">
            <a:schemeClr val="accent1"/>
          </a:lnRef>
          <a:fillRef idx="0">
            <a:schemeClr val="accent1"/>
          </a:fillRef>
          <a:effectRef idx="0">
            <a:schemeClr val="accent1"/>
          </a:effectRef>
          <a:fontRef idx="minor">
            <a:schemeClr val="tx1"/>
          </a:fontRef>
        </p:style>
        <p:txBody>
          <a:bodyPr vert="horz" rtlCol="0" anchor="t"/>
          <a:lstStyle/>
          <a:p>
            <a:pPr marL="285750" indent="-285750">
              <a:buFont typeface="Arial" panose="020B0604020202020204" pitchFamily="34" charset="0"/>
              <a:buChar char="•"/>
            </a:pPr>
            <a:r>
              <a:rPr lang="ja-JP" altLang="en-US" sz="1400" dirty="0"/>
              <a:t>パンチングや手入力の実施により、事務負荷やミスも発生していた。</a:t>
            </a:r>
            <a:endParaRPr lang="en-US" altLang="ja-JP" sz="1400" dirty="0"/>
          </a:p>
          <a:p>
            <a:pPr marL="285750" indent="-285750">
              <a:buFont typeface="Arial" panose="020B0604020202020204" pitchFamily="34" charset="0"/>
              <a:buChar char="•"/>
            </a:pPr>
            <a:r>
              <a:rPr lang="ja-JP" altLang="en-US" sz="1400" dirty="0"/>
              <a:t>～～～～</a:t>
            </a:r>
            <a:endParaRPr kumimoji="1" lang="ja-JP" altLang="en-US" sz="1400" dirty="0"/>
          </a:p>
        </p:txBody>
      </p:sp>
      <p:sp>
        <p:nvSpPr>
          <p:cNvPr id="17" name="正方形/長方形 16">
            <a:extLst>
              <a:ext uri="{FF2B5EF4-FFF2-40B4-BE49-F238E27FC236}">
                <a16:creationId xmlns:a16="http://schemas.microsoft.com/office/drawing/2014/main" id="{F671F5C5-AE4D-41C0-98ED-CB0CB1DFE5BC}"/>
              </a:ext>
            </a:extLst>
          </p:cNvPr>
          <p:cNvSpPr/>
          <p:nvPr/>
        </p:nvSpPr>
        <p:spPr>
          <a:xfrm>
            <a:off x="5443980" y="488504"/>
            <a:ext cx="1261123" cy="328581"/>
          </a:xfrm>
          <a:prstGeom prst="rect">
            <a:avLst/>
          </a:prstGeom>
          <a:solidFill>
            <a:schemeClr val="accent4">
              <a:lumMod val="60000"/>
              <a:lumOff val="40000"/>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2800" dirty="0">
                <a:solidFill>
                  <a:schemeClr val="accent4"/>
                </a:solidFill>
                <a:latin typeface="+mn-ea"/>
              </a:rPr>
              <a:t>記載例</a:t>
            </a:r>
            <a:endParaRPr kumimoji="1" lang="en-US" altLang="ja-JP" sz="2800" dirty="0">
              <a:solidFill>
                <a:schemeClr val="accent4"/>
              </a:solidFill>
              <a:latin typeface="+mn-ea"/>
            </a:endParaRPr>
          </a:p>
        </p:txBody>
      </p:sp>
      <p:sp>
        <p:nvSpPr>
          <p:cNvPr id="18" name="正方形/長方形 17">
            <a:extLst>
              <a:ext uri="{FF2B5EF4-FFF2-40B4-BE49-F238E27FC236}">
                <a16:creationId xmlns:a16="http://schemas.microsoft.com/office/drawing/2014/main" id="{87F3156E-4408-B08E-7FBA-81BD59F4A88B}"/>
              </a:ext>
            </a:extLst>
          </p:cNvPr>
          <p:cNvSpPr/>
          <p:nvPr/>
        </p:nvSpPr>
        <p:spPr>
          <a:xfrm>
            <a:off x="484176" y="5797146"/>
            <a:ext cx="1551407" cy="377845"/>
          </a:xfrm>
          <a:prstGeom prst="rect">
            <a:avLst/>
          </a:prstGeom>
          <a:solidFill>
            <a:schemeClr val="bg1">
              <a:lumMod val="95000"/>
            </a:schemeClr>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vert="horz" rtlCol="0" anchor="ctr"/>
          <a:lstStyle/>
          <a:p>
            <a:pPr algn="ctr"/>
            <a:r>
              <a:rPr kumimoji="1" lang="ja-JP" altLang="en-US" sz="1400" dirty="0"/>
              <a:t>住民</a:t>
            </a:r>
          </a:p>
        </p:txBody>
      </p:sp>
      <p:sp>
        <p:nvSpPr>
          <p:cNvPr id="19" name="正方形/長方形 18">
            <a:extLst>
              <a:ext uri="{FF2B5EF4-FFF2-40B4-BE49-F238E27FC236}">
                <a16:creationId xmlns:a16="http://schemas.microsoft.com/office/drawing/2014/main" id="{F079EFAC-BEB2-0D3A-147D-2B16565E7040}"/>
              </a:ext>
            </a:extLst>
          </p:cNvPr>
          <p:cNvSpPr/>
          <p:nvPr/>
        </p:nvSpPr>
        <p:spPr>
          <a:xfrm>
            <a:off x="2653296" y="5797146"/>
            <a:ext cx="1551407" cy="377845"/>
          </a:xfrm>
          <a:prstGeom prst="rect">
            <a:avLst/>
          </a:prstGeom>
          <a:solidFill>
            <a:schemeClr val="bg1">
              <a:lumMod val="95000"/>
            </a:schemeClr>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vert="horz" rtlCol="0" anchor="ctr"/>
          <a:lstStyle/>
          <a:p>
            <a:pPr algn="ctr"/>
            <a:r>
              <a:rPr lang="ja-JP" altLang="en-US" sz="1400" dirty="0"/>
              <a:t>自治体</a:t>
            </a:r>
            <a:endParaRPr kumimoji="1" lang="ja-JP" altLang="en-US" sz="1400" dirty="0"/>
          </a:p>
        </p:txBody>
      </p:sp>
      <p:sp>
        <p:nvSpPr>
          <p:cNvPr id="20" name="正方形/長方形 19">
            <a:extLst>
              <a:ext uri="{FF2B5EF4-FFF2-40B4-BE49-F238E27FC236}">
                <a16:creationId xmlns:a16="http://schemas.microsoft.com/office/drawing/2014/main" id="{034553F8-8FA3-EBC4-696A-D997CDDE0002}"/>
              </a:ext>
            </a:extLst>
          </p:cNvPr>
          <p:cNvSpPr/>
          <p:nvPr/>
        </p:nvSpPr>
        <p:spPr>
          <a:xfrm>
            <a:off x="4757913" y="5797146"/>
            <a:ext cx="1551407" cy="377845"/>
          </a:xfrm>
          <a:prstGeom prst="rect">
            <a:avLst/>
          </a:prstGeom>
          <a:solidFill>
            <a:schemeClr val="bg1">
              <a:lumMod val="95000"/>
            </a:schemeClr>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vert="horz" rtlCol="0" anchor="ctr"/>
          <a:lstStyle/>
          <a:p>
            <a:pPr algn="ctr"/>
            <a:r>
              <a:rPr lang="ja-JP" altLang="en-US" sz="1400" dirty="0"/>
              <a:t>健診実施者</a:t>
            </a:r>
            <a:endParaRPr kumimoji="1" lang="ja-JP" altLang="en-US" sz="1400" dirty="0"/>
          </a:p>
        </p:txBody>
      </p:sp>
      <p:sp>
        <p:nvSpPr>
          <p:cNvPr id="21" name="正方形/長方形 20">
            <a:extLst>
              <a:ext uri="{FF2B5EF4-FFF2-40B4-BE49-F238E27FC236}">
                <a16:creationId xmlns:a16="http://schemas.microsoft.com/office/drawing/2014/main" id="{FCFCCEAA-716F-CC47-54E6-17D136F2E629}"/>
              </a:ext>
            </a:extLst>
          </p:cNvPr>
          <p:cNvSpPr/>
          <p:nvPr/>
        </p:nvSpPr>
        <p:spPr>
          <a:xfrm>
            <a:off x="484176" y="6370201"/>
            <a:ext cx="1551407" cy="2544388"/>
          </a:xfrm>
          <a:prstGeom prst="rect">
            <a:avLst/>
          </a:prstGeom>
          <a:solidFill>
            <a:schemeClr val="bg1"/>
          </a:solidFill>
          <a:ln>
            <a:solidFill>
              <a:schemeClr val="bg2"/>
            </a:solidFill>
          </a:ln>
        </p:spPr>
        <p:style>
          <a:lnRef idx="1">
            <a:schemeClr val="accent1"/>
          </a:lnRef>
          <a:fillRef idx="0">
            <a:schemeClr val="accent1"/>
          </a:fillRef>
          <a:effectRef idx="0">
            <a:schemeClr val="accent1"/>
          </a:effectRef>
          <a:fontRef idx="minor">
            <a:schemeClr val="tx1"/>
          </a:fontRef>
        </p:style>
        <p:txBody>
          <a:bodyPr vert="horz" rtlCol="0" anchor="t"/>
          <a:lstStyle/>
          <a:p>
            <a:pPr marL="285750" indent="-285750">
              <a:buFont typeface="Arial" panose="020B0604020202020204" pitchFamily="34" charset="0"/>
              <a:buChar char="•"/>
            </a:pPr>
            <a:r>
              <a:rPr lang="ja-JP" altLang="en-US" sz="1400" dirty="0"/>
              <a:t>手書きの負担が減ったほか、基本情報は自動入力できるなど省力化できている状態。</a:t>
            </a:r>
            <a:endParaRPr lang="en-US" altLang="ja-JP" sz="1400" dirty="0"/>
          </a:p>
          <a:p>
            <a:pPr marL="285750" indent="-285750">
              <a:buFont typeface="Arial" panose="020B0604020202020204" pitchFamily="34" charset="0"/>
              <a:buChar char="•"/>
            </a:pPr>
            <a:r>
              <a:rPr lang="ja-JP" altLang="en-US" sz="1400" dirty="0"/>
              <a:t>～～～～</a:t>
            </a:r>
            <a:endParaRPr lang="en-US" altLang="ja-JP" sz="1400" dirty="0"/>
          </a:p>
        </p:txBody>
      </p:sp>
      <p:sp>
        <p:nvSpPr>
          <p:cNvPr id="22" name="正方形/長方形 21">
            <a:extLst>
              <a:ext uri="{FF2B5EF4-FFF2-40B4-BE49-F238E27FC236}">
                <a16:creationId xmlns:a16="http://schemas.microsoft.com/office/drawing/2014/main" id="{FDCDA02E-2C1E-49AF-CCC3-A62E97F27C69}"/>
              </a:ext>
            </a:extLst>
          </p:cNvPr>
          <p:cNvSpPr/>
          <p:nvPr/>
        </p:nvSpPr>
        <p:spPr>
          <a:xfrm>
            <a:off x="2653296" y="6370201"/>
            <a:ext cx="1551407" cy="2544388"/>
          </a:xfrm>
          <a:prstGeom prst="rect">
            <a:avLst/>
          </a:prstGeom>
          <a:solidFill>
            <a:schemeClr val="bg1"/>
          </a:solidFill>
          <a:ln>
            <a:solidFill>
              <a:schemeClr val="bg2"/>
            </a:solidFill>
          </a:ln>
        </p:spPr>
        <p:style>
          <a:lnRef idx="1">
            <a:schemeClr val="accent1"/>
          </a:lnRef>
          <a:fillRef idx="0">
            <a:schemeClr val="accent1"/>
          </a:fillRef>
          <a:effectRef idx="0">
            <a:schemeClr val="accent1"/>
          </a:effectRef>
          <a:fontRef idx="minor">
            <a:schemeClr val="tx1"/>
          </a:fontRef>
        </p:style>
        <p:txBody>
          <a:bodyPr vert="horz" rtlCol="0" anchor="t"/>
          <a:lstStyle/>
          <a:p>
            <a:pPr marL="285750" indent="-285750">
              <a:buFont typeface="Arial" panose="020B0604020202020204" pitchFamily="34" charset="0"/>
              <a:buChar char="•"/>
            </a:pPr>
            <a:r>
              <a:rPr lang="ja-JP" altLang="en-US" sz="1400" dirty="0"/>
              <a:t>健診結果が迅速に連携され、要フォローアップ対象への早期支援が可能になっている状態。</a:t>
            </a:r>
            <a:endParaRPr lang="en-US" altLang="ja-JP" sz="1400" dirty="0"/>
          </a:p>
          <a:p>
            <a:pPr marL="285750" indent="-285750">
              <a:buFont typeface="Arial" panose="020B0604020202020204" pitchFamily="34" charset="0"/>
              <a:buChar char="•"/>
            </a:pPr>
            <a:r>
              <a:rPr lang="ja-JP" altLang="en-US" sz="1400" dirty="0"/>
              <a:t>～～～～</a:t>
            </a:r>
            <a:endParaRPr kumimoji="1" lang="ja-JP" altLang="en-US" sz="1400" dirty="0"/>
          </a:p>
        </p:txBody>
      </p:sp>
      <p:sp>
        <p:nvSpPr>
          <p:cNvPr id="23" name="正方形/長方形 22">
            <a:extLst>
              <a:ext uri="{FF2B5EF4-FFF2-40B4-BE49-F238E27FC236}">
                <a16:creationId xmlns:a16="http://schemas.microsoft.com/office/drawing/2014/main" id="{9D2EEFF7-28B1-C3D7-FC8D-11AF3B0CF69B}"/>
              </a:ext>
            </a:extLst>
          </p:cNvPr>
          <p:cNvSpPr/>
          <p:nvPr/>
        </p:nvSpPr>
        <p:spPr>
          <a:xfrm>
            <a:off x="4757913" y="6370201"/>
            <a:ext cx="1551407" cy="2544388"/>
          </a:xfrm>
          <a:prstGeom prst="rect">
            <a:avLst/>
          </a:prstGeom>
          <a:solidFill>
            <a:schemeClr val="bg1"/>
          </a:solidFill>
          <a:ln>
            <a:solidFill>
              <a:schemeClr val="bg2"/>
            </a:solidFill>
          </a:ln>
        </p:spPr>
        <p:style>
          <a:lnRef idx="1">
            <a:schemeClr val="accent1"/>
          </a:lnRef>
          <a:fillRef idx="0">
            <a:schemeClr val="accent1"/>
          </a:fillRef>
          <a:effectRef idx="0">
            <a:schemeClr val="accent1"/>
          </a:effectRef>
          <a:fontRef idx="minor">
            <a:schemeClr val="tx1"/>
          </a:fontRef>
        </p:style>
        <p:txBody>
          <a:bodyPr vert="horz" rtlCol="0" anchor="t"/>
          <a:lstStyle/>
          <a:p>
            <a:pPr marL="285750" indent="-285750">
              <a:buFont typeface="Arial" panose="020B0604020202020204" pitchFamily="34" charset="0"/>
              <a:buChar char="•"/>
            </a:pPr>
            <a:r>
              <a:rPr lang="ja-JP" altLang="en-US" sz="1400" dirty="0"/>
              <a:t>健診実施に係る事務負荷が軽減され、入力ミス等が削減された状態。</a:t>
            </a:r>
            <a:endParaRPr lang="en-US" altLang="ja-JP" sz="1400" dirty="0"/>
          </a:p>
          <a:p>
            <a:pPr marL="285750" indent="-285750">
              <a:buFont typeface="Arial" panose="020B0604020202020204" pitchFamily="34" charset="0"/>
              <a:buChar char="•"/>
            </a:pPr>
            <a:r>
              <a:rPr lang="ja-JP" altLang="en-US" sz="1400" dirty="0"/>
              <a:t>～～～～</a:t>
            </a:r>
            <a:endParaRPr kumimoji="1" lang="ja-JP" altLang="en-US" sz="1400" dirty="0"/>
          </a:p>
        </p:txBody>
      </p:sp>
    </p:spTree>
    <p:extLst>
      <p:ext uri="{BB962C8B-B14F-4D97-AF65-F5344CB8AC3E}">
        <p14:creationId xmlns:p14="http://schemas.microsoft.com/office/powerpoint/2010/main" val="2886302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AFEE1F-CF74-A55A-5AD0-E15CAF0FEB1F}"/>
            </a:ext>
          </a:extLst>
        </p:cNvPr>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C142C549-D117-A91C-E548-ED64E86465ED}"/>
              </a:ext>
            </a:extLst>
          </p:cNvPr>
          <p:cNvCxnSpPr>
            <a:cxnSpLocks/>
          </p:cNvCxnSpPr>
          <p:nvPr/>
        </p:nvCxnSpPr>
        <p:spPr>
          <a:xfrm>
            <a:off x="138113" y="823483"/>
            <a:ext cx="6581776"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FCEF8024-7D44-1146-5014-0F5FF788D366}"/>
              </a:ext>
            </a:extLst>
          </p:cNvPr>
          <p:cNvSpPr txBox="1"/>
          <p:nvPr/>
        </p:nvSpPr>
        <p:spPr>
          <a:xfrm>
            <a:off x="138111" y="546484"/>
            <a:ext cx="5883177" cy="307777"/>
          </a:xfrm>
          <a:prstGeom prst="rect">
            <a:avLst/>
          </a:prstGeom>
          <a:noFill/>
        </p:spPr>
        <p:txBody>
          <a:bodyPr wrap="square" rtlCol="0">
            <a:spAutoFit/>
          </a:bodyPr>
          <a:lstStyle/>
          <a:p>
            <a:r>
              <a:rPr kumimoji="1" lang="ja-JP" altLang="en-US" sz="1400" dirty="0">
                <a:latin typeface="HGP創英角ｺﾞｼｯｸUB" panose="020B0900000000000000" pitchFamily="50" charset="-128"/>
                <a:ea typeface="HGP創英角ｺﾞｼｯｸUB" panose="020B0900000000000000" pitchFamily="50" charset="-128"/>
                <a:cs typeface="Arial" panose="020B0604020202020204" pitchFamily="34" charset="0"/>
              </a:rPr>
              <a:t>対象とする健診とその基本情報（</a:t>
            </a:r>
            <a:r>
              <a:rPr kumimoji="1" lang="en-US" altLang="ja-JP" sz="1400" dirty="0">
                <a:latin typeface="HGP創英角ｺﾞｼｯｸUB" panose="020B0900000000000000" pitchFamily="50" charset="-128"/>
                <a:ea typeface="HGP創英角ｺﾞｼｯｸUB" panose="020B0900000000000000" pitchFamily="50" charset="-128"/>
                <a:cs typeface="Arial" panose="020B0604020202020204" pitchFamily="34" charset="0"/>
              </a:rPr>
              <a:t>※</a:t>
            </a:r>
            <a:r>
              <a:rPr kumimoji="1" lang="ja-JP" altLang="en-US" sz="1400" dirty="0">
                <a:latin typeface="HGP創英角ｺﾞｼｯｸUB" panose="020B0900000000000000" pitchFamily="50" charset="-128"/>
                <a:ea typeface="HGP創英角ｺﾞｼｯｸUB" panose="020B0900000000000000" pitchFamily="50" charset="-128"/>
                <a:cs typeface="Arial" panose="020B0604020202020204" pitchFamily="34" charset="0"/>
              </a:rPr>
              <a:t>以下項目は</a:t>
            </a:r>
            <a:r>
              <a:rPr lang="ja-JP" altLang="en-US" sz="1400" dirty="0">
                <a:latin typeface="HGP創英角ｺﾞｼｯｸUB" panose="020B0900000000000000" pitchFamily="50" charset="-128"/>
                <a:ea typeface="HGP創英角ｺﾞｼｯｸUB" panose="020B0900000000000000" pitchFamily="50" charset="-128"/>
                <a:cs typeface="Arial" panose="020B0604020202020204" pitchFamily="34" charset="0"/>
              </a:rPr>
              <a:t>対象健診ごとに追加</a:t>
            </a:r>
            <a:r>
              <a:rPr kumimoji="1" lang="ja-JP" altLang="en-US" sz="1400" dirty="0">
                <a:latin typeface="HGP創英角ｺﾞｼｯｸUB" panose="020B0900000000000000" pitchFamily="50" charset="-128"/>
                <a:ea typeface="HGP創英角ｺﾞｼｯｸUB" panose="020B0900000000000000" pitchFamily="50" charset="-128"/>
                <a:cs typeface="Arial" panose="020B0604020202020204" pitchFamily="34" charset="0"/>
              </a:rPr>
              <a:t>）</a:t>
            </a:r>
          </a:p>
        </p:txBody>
      </p:sp>
      <p:sp>
        <p:nvSpPr>
          <p:cNvPr id="2" name="タイトル 8">
            <a:extLst>
              <a:ext uri="{FF2B5EF4-FFF2-40B4-BE49-F238E27FC236}">
                <a16:creationId xmlns:a16="http://schemas.microsoft.com/office/drawing/2014/main" id="{AE392E02-670D-61FC-360C-988220E4DA6D}"/>
              </a:ext>
            </a:extLst>
          </p:cNvPr>
          <p:cNvSpPr txBox="1">
            <a:spLocks/>
          </p:cNvSpPr>
          <p:nvPr/>
        </p:nvSpPr>
        <p:spPr>
          <a:xfrm>
            <a:off x="1092" y="1"/>
            <a:ext cx="6856908" cy="376237"/>
          </a:xfrm>
          <a:prstGeom prst="rect">
            <a:avLst/>
          </a:prstGeom>
          <a:gradFill flip="none" rotWithShape="1">
            <a:gsLst>
              <a:gs pos="0">
                <a:schemeClr val="accent6">
                  <a:lumMod val="20000"/>
                  <a:lumOff val="80000"/>
                </a:schemeClr>
              </a:gs>
              <a:gs pos="100000">
                <a:schemeClr val="accent6"/>
              </a:gs>
            </a:gsLst>
            <a:lin ang="10800000" scaled="1"/>
            <a:tileRect/>
          </a:gradFill>
        </p:spPr>
        <p:txBody>
          <a:bodyPr vert="horz" lIns="91406" tIns="45703" rIns="91406" bIns="45703" rtlCol="0" anchor="ctr" anchorCtr="0">
            <a:normAutofit/>
          </a:bodyPr>
          <a:lstStyle>
            <a:lvl1pPr marL="0" marR="0" indent="0" algn="l" defTabSz="1329201" rtl="0" eaLnBrk="1" fontAlgn="auto" latinLnBrk="0" hangingPunct="1">
              <a:lnSpc>
                <a:spcPct val="100000"/>
              </a:lnSpc>
              <a:spcBef>
                <a:spcPct val="0"/>
              </a:spcBef>
              <a:spcAft>
                <a:spcPts val="0"/>
              </a:spcAft>
              <a:buClrTx/>
              <a:buSzTx/>
              <a:buFontTx/>
              <a:buNone/>
              <a:tabLst/>
              <a:defRPr kumimoji="1" sz="1700" kern="1200">
                <a:solidFill>
                  <a:schemeClr val="accent1"/>
                </a:solidFill>
                <a:latin typeface="HGP創英角ｺﾞｼｯｸUB" pitchFamily="50" charset="-128"/>
                <a:ea typeface="HGP創英角ｺﾞｼｯｸUB" pitchFamily="50" charset="-128"/>
                <a:cs typeface="+mj-cs"/>
              </a:defRPr>
            </a:lvl1pPr>
          </a:lstStyle>
          <a:p>
            <a:r>
              <a:rPr lang="en-US" altLang="ja-JP" sz="1600" dirty="0">
                <a:solidFill>
                  <a:schemeClr val="bg1"/>
                </a:solidFill>
              </a:rPr>
              <a:t>2.</a:t>
            </a:r>
            <a:r>
              <a:rPr lang="ja-JP" altLang="en-US" sz="1600" dirty="0">
                <a:solidFill>
                  <a:schemeClr val="bg1"/>
                </a:solidFill>
              </a:rPr>
              <a:t>事業内容</a:t>
            </a:r>
            <a:endParaRPr lang="en-US" altLang="ja-JP" sz="1600" dirty="0">
              <a:solidFill>
                <a:schemeClr val="bg1"/>
              </a:solidFill>
            </a:endParaRPr>
          </a:p>
        </p:txBody>
      </p:sp>
      <p:graphicFrame>
        <p:nvGraphicFramePr>
          <p:cNvPr id="8" name="表 7">
            <a:extLst>
              <a:ext uri="{FF2B5EF4-FFF2-40B4-BE49-F238E27FC236}">
                <a16:creationId xmlns:a16="http://schemas.microsoft.com/office/drawing/2014/main" id="{638E5875-BB27-ABCF-F357-422D19C7C805}"/>
              </a:ext>
            </a:extLst>
          </p:cNvPr>
          <p:cNvGraphicFramePr>
            <a:graphicFrameLocks noGrp="1"/>
          </p:cNvGraphicFramePr>
          <p:nvPr>
            <p:extLst>
              <p:ext uri="{D42A27DB-BD31-4B8C-83A1-F6EECF244321}">
                <p14:modId xmlns:p14="http://schemas.microsoft.com/office/powerpoint/2010/main" val="2551384371"/>
              </p:ext>
            </p:extLst>
          </p:nvPr>
        </p:nvGraphicFramePr>
        <p:xfrm>
          <a:off x="138113" y="968451"/>
          <a:ext cx="6566989" cy="5241243"/>
        </p:xfrm>
        <a:graphic>
          <a:graphicData uri="http://schemas.openxmlformats.org/drawingml/2006/table">
            <a:tbl>
              <a:tblPr firstRow="1" bandRow="1">
                <a:tableStyleId>{5940675A-B579-460E-94D1-54222C63F5DA}</a:tableStyleId>
              </a:tblPr>
              <a:tblGrid>
                <a:gridCol w="1724849">
                  <a:extLst>
                    <a:ext uri="{9D8B030D-6E8A-4147-A177-3AD203B41FA5}">
                      <a16:colId xmlns:a16="http://schemas.microsoft.com/office/drawing/2014/main" val="3680946464"/>
                    </a:ext>
                  </a:extLst>
                </a:gridCol>
                <a:gridCol w="4842140">
                  <a:extLst>
                    <a:ext uri="{9D8B030D-6E8A-4147-A177-3AD203B41FA5}">
                      <a16:colId xmlns:a16="http://schemas.microsoft.com/office/drawing/2014/main" val="1241550240"/>
                    </a:ext>
                  </a:extLst>
                </a:gridCol>
              </a:tblGrid>
              <a:tr h="224322">
                <a:tc>
                  <a:txBody>
                    <a:bodyPr/>
                    <a:lstStyle/>
                    <a:p>
                      <a:r>
                        <a:rPr kumimoji="1" lang="ja-JP" altLang="en-US" sz="1400" dirty="0"/>
                        <a:t>健診名</a:t>
                      </a:r>
                    </a:p>
                  </a:txBody>
                  <a:tcPr marL="80136" marR="80136" marT="40068" marB="40068"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r>
                        <a:rPr kumimoji="1" lang="ja-JP" altLang="en-US" sz="1400" dirty="0"/>
                        <a:t>３歳児健診</a:t>
                      </a:r>
                    </a:p>
                  </a:txBody>
                  <a:tcPr marL="80136" marR="80136" marT="40068" marB="40068"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2040167593"/>
                  </a:ext>
                </a:extLst>
              </a:tr>
              <a:tr h="2621989">
                <a:tc>
                  <a:txBody>
                    <a:bodyPr/>
                    <a:lstStyle/>
                    <a:p>
                      <a:r>
                        <a:rPr kumimoji="1" lang="ja-JP" altLang="en-US" sz="1400" dirty="0"/>
                        <a:t>実施体制</a:t>
                      </a:r>
                    </a:p>
                  </a:txBody>
                  <a:tcPr marL="80136" marR="80136" marT="40068" marB="40068"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kumimoji="1" lang="ja-JP" altLang="en-US" sz="1400" b="1" u="sng" dirty="0"/>
                        <a:t>＜集団健診の場合＞</a:t>
                      </a:r>
                      <a:endParaRPr kumimoji="1" lang="en-US" altLang="ja-JP" sz="1400" b="1" u="sng" dirty="0"/>
                    </a:p>
                    <a:p>
                      <a:pPr algn="l"/>
                      <a:r>
                        <a:rPr kumimoji="1" lang="ja-JP" altLang="en-US" sz="1400" dirty="0"/>
                        <a:t>職員数：医師○○名、保健師○○名、栄養士○○名　等</a:t>
                      </a:r>
                      <a:endParaRPr kumimoji="1" lang="en-US" altLang="ja-JP" sz="1400" dirty="0"/>
                    </a:p>
                    <a:p>
                      <a:pPr algn="l"/>
                      <a:r>
                        <a:rPr kumimoji="1" lang="ja-JP" altLang="en-US" sz="1400" dirty="0"/>
                        <a:t>健診会場：○○会館</a:t>
                      </a:r>
                      <a:endParaRPr kumimoji="1" lang="en-US" altLang="ja-JP" sz="1400" dirty="0"/>
                    </a:p>
                    <a:p>
                      <a:pPr algn="l"/>
                      <a:r>
                        <a:rPr kumimoji="1" lang="ja-JP" altLang="en-US" sz="1400" b="1" u="sng" dirty="0"/>
                        <a:t>＜個別医療機関の場合＞</a:t>
                      </a:r>
                      <a:endParaRPr kumimoji="1" lang="en-US" altLang="ja-JP" sz="1400" b="1" u="sng" dirty="0"/>
                    </a:p>
                    <a:p>
                      <a:pPr algn="l"/>
                      <a:r>
                        <a:rPr kumimoji="1" lang="ja-JP" altLang="en-US" sz="1400" dirty="0"/>
                        <a:t>医療機関名：○○クリニック</a:t>
                      </a:r>
                      <a:endParaRPr kumimoji="1" lang="en-US" altLang="ja-JP" sz="1400" dirty="0"/>
                    </a:p>
                    <a:p>
                      <a:pPr algn="l"/>
                      <a:r>
                        <a:rPr kumimoji="1" lang="ja-JP" altLang="en-US" sz="1400" dirty="0"/>
                        <a:t>各機関での職員数</a:t>
                      </a:r>
                      <a:endParaRPr kumimoji="1" lang="en-US" altLang="ja-JP" sz="1400" dirty="0"/>
                    </a:p>
                    <a:p>
                      <a:pPr algn="l"/>
                      <a:r>
                        <a:rPr kumimoji="1" lang="ja-JP" altLang="en-US" sz="1400" b="1" u="sng" dirty="0"/>
                        <a:t>＜健診実施機関向け母子保健アプリベンダ＞</a:t>
                      </a:r>
                      <a:endParaRPr kumimoji="1" lang="en-US" altLang="ja-JP" sz="1400" b="1" u="sng" dirty="0"/>
                    </a:p>
                    <a:p>
                      <a:pPr algn="l"/>
                      <a:r>
                        <a:rPr kumimoji="1" lang="ja-JP" altLang="en-US" sz="1400" dirty="0"/>
                        <a:t>事業者名：</a:t>
                      </a:r>
                      <a:endParaRPr kumimoji="1" lang="en-US" altLang="ja-JP" sz="1400" dirty="0"/>
                    </a:p>
                    <a:p>
                      <a:pPr algn="l"/>
                      <a:r>
                        <a:rPr kumimoji="1" lang="ja-JP" altLang="en-US" sz="1400" dirty="0"/>
                        <a:t>使用するシステム：</a:t>
                      </a:r>
                      <a:endParaRPr kumimoji="1" lang="en-US" altLang="ja-JP" sz="1400" dirty="0"/>
                    </a:p>
                    <a:p>
                      <a:pPr algn="l"/>
                      <a:r>
                        <a:rPr kumimoji="1" lang="ja-JP" altLang="en-US" sz="1400" b="1" u="sng" dirty="0"/>
                        <a:t>＜健康管理システムベンダ＞</a:t>
                      </a:r>
                      <a:endParaRPr kumimoji="1" lang="en-US" altLang="ja-JP" sz="1400" b="1" u="sng" dirty="0"/>
                    </a:p>
                    <a:p>
                      <a:pPr algn="l"/>
                      <a:r>
                        <a:rPr kumimoji="1" lang="ja-JP" altLang="en-US" sz="1400" dirty="0"/>
                        <a:t>事業者名（パッケージ提供）：</a:t>
                      </a:r>
                      <a:endParaRPr kumimoji="1" lang="en-US" altLang="ja-JP" sz="1400" dirty="0"/>
                    </a:p>
                    <a:p>
                      <a:pPr marL="0" marR="0" lvl="0" indent="0" algn="l" defTabSz="632986" rtl="0" eaLnBrk="1" fontAlgn="auto" latinLnBrk="0" hangingPunct="1">
                        <a:lnSpc>
                          <a:spcPct val="100000"/>
                        </a:lnSpc>
                        <a:spcBef>
                          <a:spcPts val="0"/>
                        </a:spcBef>
                        <a:spcAft>
                          <a:spcPts val="0"/>
                        </a:spcAft>
                        <a:buClrTx/>
                        <a:buSzTx/>
                        <a:buFontTx/>
                        <a:buNone/>
                        <a:tabLst/>
                        <a:defRPr/>
                      </a:pPr>
                      <a:r>
                        <a:rPr kumimoji="1" lang="ja-JP" altLang="en-US" sz="1400" dirty="0"/>
                        <a:t>事業者名（運用保守）：</a:t>
                      </a:r>
                      <a:endParaRPr kumimoji="1" lang="en-US" altLang="ja-JP" sz="1400" dirty="0"/>
                    </a:p>
                    <a:p>
                      <a:pPr algn="l"/>
                      <a:r>
                        <a:rPr kumimoji="1" lang="ja-JP" altLang="en-US" sz="1400" dirty="0"/>
                        <a:t>使用するシステム：</a:t>
                      </a:r>
                      <a:endParaRPr kumimoji="1" lang="en-US" altLang="ja-JP" sz="1400" dirty="0"/>
                    </a:p>
                    <a:p>
                      <a:pPr algn="l"/>
                      <a:r>
                        <a:rPr kumimoji="1" lang="ja-JP" altLang="en-US" sz="1400" b="1" u="sng" dirty="0"/>
                        <a:t>＜その他事業者＞</a:t>
                      </a:r>
                      <a:endParaRPr kumimoji="1" lang="en-US" altLang="ja-JP" sz="1400" b="1" u="sng" dirty="0"/>
                    </a:p>
                    <a:p>
                      <a:pPr algn="l"/>
                      <a:r>
                        <a:rPr kumimoji="1" lang="ja-JP" altLang="en-US" sz="1400" dirty="0"/>
                        <a:t>事業者名：</a:t>
                      </a:r>
                      <a:endParaRPr kumimoji="1" lang="en-US" altLang="ja-JP" sz="1400" dirty="0"/>
                    </a:p>
                    <a:p>
                      <a:pPr algn="l"/>
                      <a:r>
                        <a:rPr kumimoji="1" lang="ja-JP" altLang="en-US" sz="1400" dirty="0"/>
                        <a:t>使用するシステム：</a:t>
                      </a:r>
                      <a:endParaRPr kumimoji="1" lang="en-US" altLang="ja-JP" sz="1400" dirty="0"/>
                    </a:p>
                  </a:txBody>
                  <a:tcPr marL="80136" marR="80136" marT="40068" marB="40068"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4242380542"/>
                  </a:ext>
                </a:extLst>
              </a:tr>
              <a:tr h="860716">
                <a:tc>
                  <a:txBody>
                    <a:bodyPr/>
                    <a:lstStyle/>
                    <a:p>
                      <a:r>
                        <a:rPr kumimoji="1" lang="ja-JP" altLang="en-US" sz="1400" dirty="0"/>
                        <a:t>健診において現在</a:t>
                      </a:r>
                      <a:br>
                        <a:rPr kumimoji="1" lang="en-US" altLang="ja-JP" sz="1400" dirty="0"/>
                      </a:br>
                      <a:r>
                        <a:rPr kumimoji="1" lang="ja-JP" altLang="en-US" sz="1400" dirty="0"/>
                        <a:t>導入しているアプリ等</a:t>
                      </a:r>
                    </a:p>
                  </a:txBody>
                  <a:tcPr marL="80136" marR="80136" marT="40068" marB="40068"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kumimoji="1" lang="ja-JP" altLang="en-US" sz="1400" dirty="0"/>
                        <a:t>ベンダ名：</a:t>
                      </a:r>
                      <a:endParaRPr kumimoji="1" lang="en-US" altLang="ja-JP" sz="1400" dirty="0"/>
                    </a:p>
                    <a:p>
                      <a:pPr algn="l"/>
                      <a:r>
                        <a:rPr kumimoji="1" lang="ja-JP" altLang="en-US" sz="1400" dirty="0"/>
                        <a:t>アプリ・ツール名：</a:t>
                      </a:r>
                      <a:endParaRPr kumimoji="1" lang="en-US" altLang="ja-JP" sz="1400" dirty="0"/>
                    </a:p>
                    <a:p>
                      <a:pPr algn="l"/>
                      <a:r>
                        <a:rPr kumimoji="1" lang="ja-JP" altLang="en-US" sz="1400" dirty="0"/>
                        <a:t>主な機能：</a:t>
                      </a:r>
                      <a:endParaRPr kumimoji="1" lang="en-US" altLang="ja-JP" sz="1400" dirty="0"/>
                    </a:p>
                    <a:p>
                      <a:pPr algn="l"/>
                      <a:r>
                        <a:rPr kumimoji="1" lang="ja-JP" altLang="en-US" sz="1400" dirty="0"/>
                        <a:t>対象となる事務・工程等：</a:t>
                      </a:r>
                      <a:endParaRPr kumimoji="1" lang="en-US" altLang="ja-JP" sz="1400" dirty="0"/>
                    </a:p>
                    <a:p>
                      <a:pPr algn="l"/>
                      <a:r>
                        <a:rPr kumimoji="1" lang="ja-JP" altLang="en-US" sz="1400" dirty="0"/>
                        <a:t>本事業で導入するアプリへの影響等：</a:t>
                      </a:r>
                      <a:endParaRPr kumimoji="1" lang="en-US" altLang="ja-JP" sz="1400" dirty="0"/>
                    </a:p>
                  </a:txBody>
                  <a:tcPr marL="80136" marR="80136" marT="40068" marB="40068"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843272778"/>
                  </a:ext>
                </a:extLst>
              </a:tr>
              <a:tr h="306915">
                <a:tc>
                  <a:txBody>
                    <a:bodyPr/>
                    <a:lstStyle/>
                    <a:p>
                      <a:r>
                        <a:rPr kumimoji="1" lang="ja-JP" altLang="en-US" sz="1400" dirty="0"/>
                        <a:t>その他事項</a:t>
                      </a:r>
                    </a:p>
                  </a:txBody>
                  <a:tcPr marL="80136" marR="80136" marT="40068" marB="40068"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endParaRPr kumimoji="1" lang="ja-JP" altLang="en-US" sz="1400" dirty="0"/>
                    </a:p>
                  </a:txBody>
                  <a:tcPr marL="80136" marR="80136" marT="40068" marB="40068"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472760718"/>
                  </a:ext>
                </a:extLst>
              </a:tr>
            </a:tbl>
          </a:graphicData>
        </a:graphic>
      </p:graphicFrame>
      <p:cxnSp>
        <p:nvCxnSpPr>
          <p:cNvPr id="11" name="直線コネクタ 10">
            <a:extLst>
              <a:ext uri="{FF2B5EF4-FFF2-40B4-BE49-F238E27FC236}">
                <a16:creationId xmlns:a16="http://schemas.microsoft.com/office/drawing/2014/main" id="{D5A88D8D-06AA-A5D0-D84A-CA8DFD34F38F}"/>
              </a:ext>
            </a:extLst>
          </p:cNvPr>
          <p:cNvCxnSpPr>
            <a:cxnSpLocks/>
          </p:cNvCxnSpPr>
          <p:nvPr/>
        </p:nvCxnSpPr>
        <p:spPr>
          <a:xfrm>
            <a:off x="138113" y="6536804"/>
            <a:ext cx="6581776"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A98A048C-CC59-9B3F-B290-AB088A93A8A0}"/>
              </a:ext>
            </a:extLst>
          </p:cNvPr>
          <p:cNvSpPr txBox="1"/>
          <p:nvPr/>
        </p:nvSpPr>
        <p:spPr>
          <a:xfrm>
            <a:off x="138111" y="6259805"/>
            <a:ext cx="2498801" cy="307777"/>
          </a:xfrm>
          <a:prstGeom prst="rect">
            <a:avLst/>
          </a:prstGeom>
          <a:noFill/>
        </p:spPr>
        <p:txBody>
          <a:bodyPr wrap="square" rtlCol="0">
            <a:spAutoFit/>
          </a:bodyPr>
          <a:lstStyle/>
          <a:p>
            <a:r>
              <a:rPr kumimoji="1" lang="ja-JP" altLang="en-US" sz="1400" dirty="0">
                <a:latin typeface="HGP創英角ｺﾞｼｯｸUB" panose="020B0900000000000000" pitchFamily="50" charset="-128"/>
                <a:ea typeface="HGP創英角ｺﾞｼｯｸUB" panose="020B0900000000000000" pitchFamily="50" charset="-128"/>
                <a:cs typeface="Arial" panose="020B0604020202020204" pitchFamily="34" charset="0"/>
              </a:rPr>
              <a:t>実証事業の概要</a:t>
            </a:r>
          </a:p>
        </p:txBody>
      </p:sp>
      <p:sp>
        <p:nvSpPr>
          <p:cNvPr id="15" name="正方形/長方形 14">
            <a:extLst>
              <a:ext uri="{FF2B5EF4-FFF2-40B4-BE49-F238E27FC236}">
                <a16:creationId xmlns:a16="http://schemas.microsoft.com/office/drawing/2014/main" id="{612F1FCE-241A-B8AD-0327-7D9E60E36B88}"/>
              </a:ext>
            </a:extLst>
          </p:cNvPr>
          <p:cNvSpPr/>
          <p:nvPr/>
        </p:nvSpPr>
        <p:spPr>
          <a:xfrm>
            <a:off x="138113" y="6681193"/>
            <a:ext cx="6581776" cy="2880315"/>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402" tIns="34202" rIns="68402" bIns="34202" rtlCol="0" anchor="t"/>
          <a:lstStyle/>
          <a:p>
            <a:pPr marL="171450" indent="-171450">
              <a:buFont typeface="Arial" panose="020B0604020202020204" pitchFamily="34" charset="0"/>
              <a:buChar char="•"/>
            </a:pPr>
            <a:r>
              <a:rPr lang="ja-JP" altLang="en-US" sz="1400" dirty="0">
                <a:solidFill>
                  <a:schemeClr val="tx1"/>
                </a:solidFill>
                <a:latin typeface="+mn-ea"/>
                <a:cs typeface="Arial" panose="020B0604020202020204" pitchFamily="34" charset="0"/>
              </a:rPr>
              <a:t>本実証の目的</a:t>
            </a:r>
            <a:endParaRPr lang="en-US" altLang="ja-JP" sz="1400" dirty="0">
              <a:solidFill>
                <a:schemeClr val="tx1"/>
              </a:solidFill>
              <a:latin typeface="+mn-ea"/>
              <a:cs typeface="Arial" panose="020B0604020202020204" pitchFamily="34" charset="0"/>
            </a:endParaRPr>
          </a:p>
          <a:p>
            <a:pPr marL="171450" indent="-171450">
              <a:buFont typeface="Arial" panose="020B0604020202020204" pitchFamily="34" charset="0"/>
              <a:buChar char="•"/>
            </a:pPr>
            <a:r>
              <a:rPr lang="ja-JP" altLang="en-US" sz="1400" dirty="0">
                <a:solidFill>
                  <a:schemeClr val="tx1"/>
                </a:solidFill>
                <a:latin typeface="+mn-ea"/>
                <a:cs typeface="Arial" panose="020B0604020202020204" pitchFamily="34" charset="0"/>
              </a:rPr>
              <a:t>実証内で取り組む事項</a:t>
            </a:r>
            <a:endParaRPr lang="en-US" altLang="ja-JP" sz="1400" dirty="0">
              <a:solidFill>
                <a:schemeClr val="tx1"/>
              </a:solidFill>
              <a:latin typeface="+mn-ea"/>
              <a:cs typeface="Arial" panose="020B0604020202020204" pitchFamily="34" charset="0"/>
            </a:endParaRPr>
          </a:p>
          <a:p>
            <a:pPr marL="171450" indent="-171450">
              <a:buFont typeface="Arial" panose="020B0604020202020204" pitchFamily="34" charset="0"/>
              <a:buChar char="•"/>
            </a:pPr>
            <a:r>
              <a:rPr lang="ja-JP" altLang="en-US" sz="1400" dirty="0">
                <a:solidFill>
                  <a:schemeClr val="tx1"/>
                </a:solidFill>
                <a:latin typeface="+mn-ea"/>
                <a:cs typeface="Arial" panose="020B0604020202020204" pitchFamily="34" charset="0"/>
              </a:rPr>
              <a:t>導入するアプリと機能　　　など</a:t>
            </a:r>
          </a:p>
        </p:txBody>
      </p:sp>
      <p:sp>
        <p:nvSpPr>
          <p:cNvPr id="3" name="正方形/長方形 2">
            <a:extLst>
              <a:ext uri="{FF2B5EF4-FFF2-40B4-BE49-F238E27FC236}">
                <a16:creationId xmlns:a16="http://schemas.microsoft.com/office/drawing/2014/main" id="{6852240C-5D19-F5C7-30E1-CC9048872C0F}"/>
              </a:ext>
            </a:extLst>
          </p:cNvPr>
          <p:cNvSpPr/>
          <p:nvPr/>
        </p:nvSpPr>
        <p:spPr>
          <a:xfrm>
            <a:off x="5443980" y="488504"/>
            <a:ext cx="1261123" cy="328581"/>
          </a:xfrm>
          <a:prstGeom prst="rect">
            <a:avLst/>
          </a:prstGeom>
          <a:solidFill>
            <a:schemeClr val="accent4">
              <a:lumMod val="60000"/>
              <a:lumOff val="40000"/>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2800" dirty="0">
                <a:solidFill>
                  <a:schemeClr val="accent4"/>
                </a:solidFill>
                <a:latin typeface="+mn-ea"/>
              </a:rPr>
              <a:t>記載例</a:t>
            </a:r>
            <a:endParaRPr kumimoji="1" lang="en-US" altLang="ja-JP" sz="2800" dirty="0">
              <a:solidFill>
                <a:schemeClr val="accent4"/>
              </a:solidFill>
              <a:latin typeface="+mn-ea"/>
            </a:endParaRPr>
          </a:p>
        </p:txBody>
      </p:sp>
    </p:spTree>
    <p:extLst>
      <p:ext uri="{BB962C8B-B14F-4D97-AF65-F5344CB8AC3E}">
        <p14:creationId xmlns:p14="http://schemas.microsoft.com/office/powerpoint/2010/main" val="455735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899B21-0AE4-5E47-E73B-3626410A2805}"/>
            </a:ext>
          </a:extLst>
        </p:cNvPr>
        <p:cNvGrpSpPr/>
        <p:nvPr/>
      </p:nvGrpSpPr>
      <p:grpSpPr>
        <a:xfrm>
          <a:off x="0" y="0"/>
          <a:ext cx="0" cy="0"/>
          <a:chOff x="0" y="0"/>
          <a:chExt cx="0" cy="0"/>
        </a:xfrm>
      </p:grpSpPr>
      <p:graphicFrame>
        <p:nvGraphicFramePr>
          <p:cNvPr id="10" name="think-cell data - do not delete" hidden="1">
            <a:extLst>
              <a:ext uri="{FF2B5EF4-FFF2-40B4-BE49-F238E27FC236}">
                <a16:creationId xmlns:a16="http://schemas.microsoft.com/office/drawing/2014/main" id="{2BE4396A-C801-74FB-9BB5-6E2DF44B1822}"/>
              </a:ext>
            </a:extLst>
          </p:cNvPr>
          <p:cNvGraphicFramePr>
            <a:graphicFrameLocks noChangeAspect="1"/>
          </p:cNvGraphicFramePr>
          <p:nvPr>
            <p:custDataLst>
              <p:tags r:id="rId1"/>
            </p:custDataLst>
            <p:extLst>
              <p:ext uri="{D42A27DB-BD31-4B8C-83A1-F6EECF244321}">
                <p14:modId xmlns:p14="http://schemas.microsoft.com/office/powerpoint/2010/main" val="41377879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3" imgW="554" imgH="551" progId="TCLayout.ActiveDocument.1">
                  <p:embed/>
                </p:oleObj>
              </mc:Choice>
              <mc:Fallback>
                <p:oleObj name="think-cellスライド" r:id="rId3" imgW="554" imgH="551" progId="TCLayout.ActiveDocument.1">
                  <p:embed/>
                  <p:pic>
                    <p:nvPicPr>
                      <p:cNvPr id="10" name="think-cell data - do not delete" hidden="1">
                        <a:extLst>
                          <a:ext uri="{FF2B5EF4-FFF2-40B4-BE49-F238E27FC236}">
                            <a16:creationId xmlns:a16="http://schemas.microsoft.com/office/drawing/2014/main" id="{2BE4396A-C801-74FB-9BB5-6E2DF44B182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正方形/長方形 8">
            <a:extLst>
              <a:ext uri="{FF2B5EF4-FFF2-40B4-BE49-F238E27FC236}">
                <a16:creationId xmlns:a16="http://schemas.microsoft.com/office/drawing/2014/main" id="{F72BDE9B-07E1-6625-83AD-0D5A529D4EBA}"/>
              </a:ext>
            </a:extLst>
          </p:cNvPr>
          <p:cNvSpPr/>
          <p:nvPr/>
        </p:nvSpPr>
        <p:spPr>
          <a:xfrm>
            <a:off x="461198" y="1064568"/>
            <a:ext cx="5976664" cy="3978179"/>
          </a:xfrm>
          <a:prstGeom prst="rect">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68402" tIns="34202" rIns="68402" bIns="34202" rtlCol="0" anchor="ctr"/>
          <a:lstStyle/>
          <a:p>
            <a:endParaRPr lang="ja-JP" altLang="en-US" sz="963"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p:txBody>
      </p:sp>
      <p:sp>
        <p:nvSpPr>
          <p:cNvPr id="2" name="タイトル 8">
            <a:extLst>
              <a:ext uri="{FF2B5EF4-FFF2-40B4-BE49-F238E27FC236}">
                <a16:creationId xmlns:a16="http://schemas.microsoft.com/office/drawing/2014/main" id="{6C4CC135-E114-EE54-76F0-4CD03B8D97A6}"/>
              </a:ext>
            </a:extLst>
          </p:cNvPr>
          <p:cNvSpPr txBox="1">
            <a:spLocks/>
          </p:cNvSpPr>
          <p:nvPr/>
        </p:nvSpPr>
        <p:spPr>
          <a:xfrm>
            <a:off x="1092" y="1"/>
            <a:ext cx="6856908" cy="376237"/>
          </a:xfrm>
          <a:prstGeom prst="rect">
            <a:avLst/>
          </a:prstGeom>
          <a:gradFill flip="none" rotWithShape="1">
            <a:gsLst>
              <a:gs pos="0">
                <a:schemeClr val="accent6">
                  <a:lumMod val="20000"/>
                  <a:lumOff val="80000"/>
                </a:schemeClr>
              </a:gs>
              <a:gs pos="100000">
                <a:schemeClr val="accent6"/>
              </a:gs>
            </a:gsLst>
            <a:lin ang="10800000" scaled="1"/>
            <a:tileRect/>
          </a:gradFill>
        </p:spPr>
        <p:txBody>
          <a:bodyPr vert="horz" lIns="91406" tIns="45703" rIns="91406" bIns="45703" rtlCol="0" anchor="ctr" anchorCtr="0">
            <a:normAutofit/>
          </a:bodyPr>
          <a:lstStyle>
            <a:lvl1pPr marL="0" marR="0" indent="0" algn="l" defTabSz="1329201" rtl="0" eaLnBrk="1" fontAlgn="auto" latinLnBrk="0" hangingPunct="1">
              <a:lnSpc>
                <a:spcPct val="100000"/>
              </a:lnSpc>
              <a:spcBef>
                <a:spcPct val="0"/>
              </a:spcBef>
              <a:spcAft>
                <a:spcPts val="0"/>
              </a:spcAft>
              <a:buClrTx/>
              <a:buSzTx/>
              <a:buFontTx/>
              <a:buNone/>
              <a:tabLst/>
              <a:defRPr kumimoji="1" sz="1700" kern="1200">
                <a:solidFill>
                  <a:schemeClr val="accent1"/>
                </a:solidFill>
                <a:latin typeface="HGP創英角ｺﾞｼｯｸUB" pitchFamily="50" charset="-128"/>
                <a:ea typeface="HGP創英角ｺﾞｼｯｸUB" pitchFamily="50" charset="-128"/>
                <a:cs typeface="+mj-cs"/>
              </a:defRPr>
            </a:lvl1pPr>
          </a:lstStyle>
          <a:p>
            <a:r>
              <a:rPr lang="en-US" altLang="ja-JP" sz="1600" dirty="0">
                <a:solidFill>
                  <a:schemeClr val="bg1"/>
                </a:solidFill>
              </a:rPr>
              <a:t>2.</a:t>
            </a:r>
            <a:r>
              <a:rPr lang="ja-JP" altLang="en-US" sz="1600" dirty="0">
                <a:solidFill>
                  <a:schemeClr val="bg1"/>
                </a:solidFill>
              </a:rPr>
              <a:t>事業内容</a:t>
            </a:r>
            <a:endParaRPr lang="en-US" altLang="ja-JP" sz="1600" dirty="0">
              <a:solidFill>
                <a:schemeClr val="bg1"/>
              </a:solidFill>
            </a:endParaRPr>
          </a:p>
        </p:txBody>
      </p:sp>
      <p:sp>
        <p:nvSpPr>
          <p:cNvPr id="8" name="正方形/長方形 7">
            <a:extLst>
              <a:ext uri="{FF2B5EF4-FFF2-40B4-BE49-F238E27FC236}">
                <a16:creationId xmlns:a16="http://schemas.microsoft.com/office/drawing/2014/main" id="{BE9A4A72-D7F1-A053-7B66-DDFA9C068116}"/>
              </a:ext>
            </a:extLst>
          </p:cNvPr>
          <p:cNvSpPr/>
          <p:nvPr/>
        </p:nvSpPr>
        <p:spPr>
          <a:xfrm>
            <a:off x="465490" y="1071693"/>
            <a:ext cx="3251542" cy="327319"/>
          </a:xfrm>
          <a:prstGeom prst="rect">
            <a:avLst/>
          </a:prstGeom>
          <a:solidFill>
            <a:schemeClr val="accent1">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accent1"/>
                </a:solidFill>
                <a:latin typeface="+mn-ea"/>
                <a:cs typeface="Arial" panose="020B0604020202020204" pitchFamily="34" charset="0"/>
              </a:rPr>
              <a:t>システム構成図</a:t>
            </a:r>
          </a:p>
        </p:txBody>
      </p:sp>
      <p:cxnSp>
        <p:nvCxnSpPr>
          <p:cNvPr id="3" name="直線コネクタ 2">
            <a:extLst>
              <a:ext uri="{FF2B5EF4-FFF2-40B4-BE49-F238E27FC236}">
                <a16:creationId xmlns:a16="http://schemas.microsoft.com/office/drawing/2014/main" id="{C6B585D3-E6C5-AF01-CDB5-C4B7B0B65AC5}"/>
              </a:ext>
            </a:extLst>
          </p:cNvPr>
          <p:cNvCxnSpPr>
            <a:cxnSpLocks/>
          </p:cNvCxnSpPr>
          <p:nvPr/>
        </p:nvCxnSpPr>
        <p:spPr>
          <a:xfrm>
            <a:off x="138113" y="942656"/>
            <a:ext cx="6581776"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8E628334-6F71-A871-36AB-F1FC6B47DB62}"/>
              </a:ext>
            </a:extLst>
          </p:cNvPr>
          <p:cNvSpPr txBox="1"/>
          <p:nvPr/>
        </p:nvSpPr>
        <p:spPr>
          <a:xfrm>
            <a:off x="138111" y="665657"/>
            <a:ext cx="2498801" cy="307777"/>
          </a:xfrm>
          <a:prstGeom prst="rect">
            <a:avLst/>
          </a:prstGeom>
          <a:noFill/>
        </p:spPr>
        <p:txBody>
          <a:bodyPr wrap="square" rtlCol="0">
            <a:spAutoFit/>
          </a:bodyPr>
          <a:lstStyle/>
          <a:p>
            <a:r>
              <a:rPr kumimoji="1" lang="ja-JP" altLang="en-US" sz="1400" dirty="0">
                <a:latin typeface="HGP創英角ｺﾞｼｯｸUB" panose="020B0900000000000000" pitchFamily="50" charset="-128"/>
                <a:ea typeface="HGP創英角ｺﾞｼｯｸUB" panose="020B0900000000000000" pitchFamily="50" charset="-128"/>
                <a:cs typeface="Arial" panose="020B0604020202020204" pitchFamily="34" charset="0"/>
              </a:rPr>
              <a:t>開発するシステム</a:t>
            </a:r>
          </a:p>
        </p:txBody>
      </p:sp>
      <p:sp>
        <p:nvSpPr>
          <p:cNvPr id="11" name="正方形/長方形 10">
            <a:extLst>
              <a:ext uri="{FF2B5EF4-FFF2-40B4-BE49-F238E27FC236}">
                <a16:creationId xmlns:a16="http://schemas.microsoft.com/office/drawing/2014/main" id="{7AEE5A7B-8B45-2771-9264-2F9B6AD90518}"/>
              </a:ext>
            </a:extLst>
          </p:cNvPr>
          <p:cNvSpPr/>
          <p:nvPr/>
        </p:nvSpPr>
        <p:spPr>
          <a:xfrm>
            <a:off x="461198" y="5343621"/>
            <a:ext cx="5976664" cy="3978179"/>
          </a:xfrm>
          <a:prstGeom prst="rect">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68402" tIns="34202" rIns="68402" bIns="34202" rtlCol="0" anchor="ctr"/>
          <a:lstStyle/>
          <a:p>
            <a:endParaRPr lang="ja-JP" altLang="en-US" sz="963"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p:txBody>
      </p:sp>
      <p:sp>
        <p:nvSpPr>
          <p:cNvPr id="12" name="正方形/長方形 11">
            <a:extLst>
              <a:ext uri="{FF2B5EF4-FFF2-40B4-BE49-F238E27FC236}">
                <a16:creationId xmlns:a16="http://schemas.microsoft.com/office/drawing/2014/main" id="{A68F1D2B-CAA9-83C2-212A-F6F1A77D976A}"/>
              </a:ext>
            </a:extLst>
          </p:cNvPr>
          <p:cNvSpPr/>
          <p:nvPr/>
        </p:nvSpPr>
        <p:spPr>
          <a:xfrm>
            <a:off x="465490" y="5350746"/>
            <a:ext cx="3251542" cy="327319"/>
          </a:xfrm>
          <a:prstGeom prst="rect">
            <a:avLst/>
          </a:prstGeom>
          <a:solidFill>
            <a:schemeClr val="accent1">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accent1"/>
                </a:solidFill>
                <a:latin typeface="+mn-ea"/>
                <a:cs typeface="Arial" panose="020B0604020202020204" pitchFamily="34" charset="0"/>
              </a:rPr>
              <a:t>アプリ画面イメージ図等</a:t>
            </a:r>
          </a:p>
        </p:txBody>
      </p:sp>
      <p:pic>
        <p:nvPicPr>
          <p:cNvPr id="5" name="グラフィックス 7">
            <a:extLst>
              <a:ext uri="{FF2B5EF4-FFF2-40B4-BE49-F238E27FC236}">
                <a16:creationId xmlns:a16="http://schemas.microsoft.com/office/drawing/2014/main" id="{7E07715A-0904-994C-790E-51FC0E906E7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149527" y="1540598"/>
            <a:ext cx="558945" cy="612177"/>
          </a:xfrm>
          <a:prstGeom prst="rect">
            <a:avLst/>
          </a:prstGeom>
        </p:spPr>
      </p:pic>
      <p:sp>
        <p:nvSpPr>
          <p:cNvPr id="6" name="正方形/長方形 5">
            <a:extLst>
              <a:ext uri="{FF2B5EF4-FFF2-40B4-BE49-F238E27FC236}">
                <a16:creationId xmlns:a16="http://schemas.microsoft.com/office/drawing/2014/main" id="{6EC97310-F6D3-CDEF-2EAC-59E1F05B1919}"/>
              </a:ext>
            </a:extLst>
          </p:cNvPr>
          <p:cNvSpPr/>
          <p:nvPr/>
        </p:nvSpPr>
        <p:spPr>
          <a:xfrm>
            <a:off x="3808670" y="3101142"/>
            <a:ext cx="660444" cy="327319"/>
          </a:xfrm>
          <a:prstGeom prst="rect">
            <a:avLst/>
          </a:prstGeom>
          <a:no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t>健診アプリ</a:t>
            </a:r>
          </a:p>
        </p:txBody>
      </p:sp>
      <p:sp>
        <p:nvSpPr>
          <p:cNvPr id="7" name="正方形/長方形 6">
            <a:extLst>
              <a:ext uri="{FF2B5EF4-FFF2-40B4-BE49-F238E27FC236}">
                <a16:creationId xmlns:a16="http://schemas.microsoft.com/office/drawing/2014/main" id="{3D0A3794-2F92-8F27-BA96-2F5318E643C7}"/>
              </a:ext>
            </a:extLst>
          </p:cNvPr>
          <p:cNvSpPr/>
          <p:nvPr/>
        </p:nvSpPr>
        <p:spPr>
          <a:xfrm>
            <a:off x="3429000" y="4475584"/>
            <a:ext cx="1296144" cy="327319"/>
          </a:xfrm>
          <a:prstGeom prst="rect">
            <a:avLst/>
          </a:prstGeom>
          <a:no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t>医療機関</a:t>
            </a:r>
            <a:endParaRPr kumimoji="1" lang="en-US" altLang="ja-JP" sz="1400" dirty="0"/>
          </a:p>
          <a:p>
            <a:pPr algn="ctr"/>
            <a:r>
              <a:rPr lang="ja-JP" altLang="en-US" sz="1400" dirty="0"/>
              <a:t>健診会場</a:t>
            </a:r>
            <a:endParaRPr kumimoji="1" lang="ja-JP" altLang="en-US" sz="1400" dirty="0"/>
          </a:p>
        </p:txBody>
      </p:sp>
      <p:sp>
        <p:nvSpPr>
          <p:cNvPr id="13" name="正方形/長方形 12">
            <a:extLst>
              <a:ext uri="{FF2B5EF4-FFF2-40B4-BE49-F238E27FC236}">
                <a16:creationId xmlns:a16="http://schemas.microsoft.com/office/drawing/2014/main" id="{F4ECA92E-0F36-25D4-E9F8-024D2A1B499D}"/>
              </a:ext>
            </a:extLst>
          </p:cNvPr>
          <p:cNvSpPr/>
          <p:nvPr/>
        </p:nvSpPr>
        <p:spPr>
          <a:xfrm>
            <a:off x="1644786" y="4475583"/>
            <a:ext cx="1296144" cy="327319"/>
          </a:xfrm>
          <a:prstGeom prst="rect">
            <a:avLst/>
          </a:prstGeom>
          <a:no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t>住民</a:t>
            </a:r>
          </a:p>
        </p:txBody>
      </p:sp>
      <p:sp>
        <p:nvSpPr>
          <p:cNvPr id="14" name="正方形/長方形 13">
            <a:extLst>
              <a:ext uri="{FF2B5EF4-FFF2-40B4-BE49-F238E27FC236}">
                <a16:creationId xmlns:a16="http://schemas.microsoft.com/office/drawing/2014/main" id="{AF52FCEA-3080-D800-6ED6-092307112825}"/>
              </a:ext>
            </a:extLst>
          </p:cNvPr>
          <p:cNvSpPr/>
          <p:nvPr/>
        </p:nvSpPr>
        <p:spPr>
          <a:xfrm>
            <a:off x="5159974" y="4445017"/>
            <a:ext cx="1296144" cy="327319"/>
          </a:xfrm>
          <a:prstGeom prst="rect">
            <a:avLst/>
          </a:prstGeom>
          <a:no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t>自治体</a:t>
            </a:r>
          </a:p>
        </p:txBody>
      </p:sp>
      <p:sp>
        <p:nvSpPr>
          <p:cNvPr id="15" name="正方形/長方形 14">
            <a:extLst>
              <a:ext uri="{FF2B5EF4-FFF2-40B4-BE49-F238E27FC236}">
                <a16:creationId xmlns:a16="http://schemas.microsoft.com/office/drawing/2014/main" id="{D8CC7E14-386C-D146-830C-9CA40301E45A}"/>
              </a:ext>
            </a:extLst>
          </p:cNvPr>
          <p:cNvSpPr/>
          <p:nvPr/>
        </p:nvSpPr>
        <p:spPr>
          <a:xfrm>
            <a:off x="5273555" y="2814084"/>
            <a:ext cx="1296144" cy="327319"/>
          </a:xfrm>
          <a:prstGeom prst="rect">
            <a:avLst/>
          </a:prstGeom>
          <a:no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t>健康管理</a:t>
            </a:r>
            <a:br>
              <a:rPr kumimoji="1" lang="en-US" altLang="ja-JP" sz="1400" dirty="0"/>
            </a:br>
            <a:r>
              <a:rPr kumimoji="1" lang="ja-JP" altLang="en-US" sz="1400" dirty="0"/>
              <a:t>システム</a:t>
            </a:r>
          </a:p>
        </p:txBody>
      </p:sp>
      <p:sp>
        <p:nvSpPr>
          <p:cNvPr id="16" name="正方形/長方形 15">
            <a:extLst>
              <a:ext uri="{FF2B5EF4-FFF2-40B4-BE49-F238E27FC236}">
                <a16:creationId xmlns:a16="http://schemas.microsoft.com/office/drawing/2014/main" id="{3EB8BC00-C2C6-CF4A-6003-24A7A23680F5}"/>
              </a:ext>
            </a:extLst>
          </p:cNvPr>
          <p:cNvSpPr/>
          <p:nvPr/>
        </p:nvSpPr>
        <p:spPr>
          <a:xfrm>
            <a:off x="442942" y="2753473"/>
            <a:ext cx="1262428" cy="327319"/>
          </a:xfrm>
          <a:prstGeom prst="rect">
            <a:avLst/>
          </a:prstGeom>
          <a:no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t>マイナ</a:t>
            </a:r>
            <a:br>
              <a:rPr kumimoji="1" lang="en-US" altLang="ja-JP" sz="1400" dirty="0"/>
            </a:br>
            <a:r>
              <a:rPr kumimoji="1" lang="ja-JP" altLang="en-US" sz="1400" dirty="0"/>
              <a:t>ポータル</a:t>
            </a:r>
          </a:p>
        </p:txBody>
      </p:sp>
      <p:sp>
        <p:nvSpPr>
          <p:cNvPr id="17" name="正方形/長方形 16">
            <a:extLst>
              <a:ext uri="{FF2B5EF4-FFF2-40B4-BE49-F238E27FC236}">
                <a16:creationId xmlns:a16="http://schemas.microsoft.com/office/drawing/2014/main" id="{F9E2B088-6AEB-726C-D30D-FADBCC1FB649}"/>
              </a:ext>
            </a:extLst>
          </p:cNvPr>
          <p:cNvSpPr/>
          <p:nvPr/>
        </p:nvSpPr>
        <p:spPr>
          <a:xfrm>
            <a:off x="2780927" y="2178679"/>
            <a:ext cx="1296144" cy="327319"/>
          </a:xfrm>
          <a:prstGeom prst="rect">
            <a:avLst/>
          </a:prstGeom>
          <a:no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1400" dirty="0"/>
              <a:t>PMH</a:t>
            </a:r>
            <a:endParaRPr kumimoji="1" lang="ja-JP" altLang="en-US" sz="1400" dirty="0"/>
          </a:p>
        </p:txBody>
      </p:sp>
      <p:pic>
        <p:nvPicPr>
          <p:cNvPr id="18" name="図 17">
            <a:extLst>
              <a:ext uri="{FF2B5EF4-FFF2-40B4-BE49-F238E27FC236}">
                <a16:creationId xmlns:a16="http://schemas.microsoft.com/office/drawing/2014/main" id="{F960068B-19E9-4DAC-810D-50E7CE20EBD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196752" y="4294285"/>
            <a:ext cx="353777" cy="610264"/>
          </a:xfrm>
          <a:prstGeom prst="rect">
            <a:avLst/>
          </a:prstGeom>
        </p:spPr>
      </p:pic>
      <p:pic>
        <p:nvPicPr>
          <p:cNvPr id="20" name="図 19">
            <a:extLst>
              <a:ext uri="{FF2B5EF4-FFF2-40B4-BE49-F238E27FC236}">
                <a16:creationId xmlns:a16="http://schemas.microsoft.com/office/drawing/2014/main" id="{4E9F5921-E019-63A1-2298-614D6A5D033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206685" y="4329190"/>
            <a:ext cx="444628" cy="540454"/>
          </a:xfrm>
          <a:prstGeom prst="rect">
            <a:avLst/>
          </a:prstGeom>
        </p:spPr>
      </p:pic>
      <p:pic>
        <p:nvPicPr>
          <p:cNvPr id="21" name="図 20">
            <a:extLst>
              <a:ext uri="{FF2B5EF4-FFF2-40B4-BE49-F238E27FC236}">
                <a16:creationId xmlns:a16="http://schemas.microsoft.com/office/drawing/2014/main" id="{301941D4-1A41-C3F2-39F6-00994E149001}"/>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772795" y="4347711"/>
            <a:ext cx="716941" cy="521933"/>
          </a:xfrm>
          <a:prstGeom prst="rect">
            <a:avLst/>
          </a:prstGeom>
        </p:spPr>
      </p:pic>
      <p:pic>
        <p:nvPicPr>
          <p:cNvPr id="22" name="グラフィックス 21">
            <a:extLst>
              <a:ext uri="{FF2B5EF4-FFF2-40B4-BE49-F238E27FC236}">
                <a16:creationId xmlns:a16="http://schemas.microsoft.com/office/drawing/2014/main" id="{43AD7A82-B54A-C3DB-1D89-20C39B3D7D6D}"/>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510302" y="4222261"/>
            <a:ext cx="396000" cy="253323"/>
          </a:xfrm>
          <a:prstGeom prst="rect">
            <a:avLst/>
          </a:prstGeom>
        </p:spPr>
      </p:pic>
      <p:cxnSp>
        <p:nvCxnSpPr>
          <p:cNvPr id="24" name="コネクタ: カギ線 23">
            <a:extLst>
              <a:ext uri="{FF2B5EF4-FFF2-40B4-BE49-F238E27FC236}">
                <a16:creationId xmlns:a16="http://schemas.microsoft.com/office/drawing/2014/main" id="{3D505C31-39C8-A88C-5E9E-4BF95CE26330}"/>
              </a:ext>
            </a:extLst>
          </p:cNvPr>
          <p:cNvCxnSpPr>
            <a:cxnSpLocks/>
            <a:stCxn id="31" idx="2"/>
            <a:endCxn id="21" idx="0"/>
          </p:cNvCxnSpPr>
          <p:nvPr/>
        </p:nvCxnSpPr>
        <p:spPr>
          <a:xfrm rot="16200000" flipH="1">
            <a:off x="4565663" y="3782107"/>
            <a:ext cx="1131205" cy="1"/>
          </a:xfrm>
          <a:prstGeom prst="bentConnector3">
            <a:avLst>
              <a:gd name="adj1" fmla="val 50000"/>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7" name="コネクタ: カギ線 26">
            <a:extLst>
              <a:ext uri="{FF2B5EF4-FFF2-40B4-BE49-F238E27FC236}">
                <a16:creationId xmlns:a16="http://schemas.microsoft.com/office/drawing/2014/main" id="{246EE4F2-296B-FBA6-E87B-202CB332FE9E}"/>
              </a:ext>
            </a:extLst>
          </p:cNvPr>
          <p:cNvCxnSpPr>
            <a:cxnSpLocks/>
            <a:stCxn id="31" idx="0"/>
            <a:endCxn id="5" idx="3"/>
          </p:cNvCxnSpPr>
          <p:nvPr/>
        </p:nvCxnSpPr>
        <p:spPr>
          <a:xfrm rot="16200000" flipV="1">
            <a:off x="3973723" y="1581437"/>
            <a:ext cx="892293" cy="1422793"/>
          </a:xfrm>
          <a:prstGeom prst="bentConnector2">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pic>
        <p:nvPicPr>
          <p:cNvPr id="31" name="図 30">
            <a:extLst>
              <a:ext uri="{FF2B5EF4-FFF2-40B4-BE49-F238E27FC236}">
                <a16:creationId xmlns:a16="http://schemas.microsoft.com/office/drawing/2014/main" id="{C1A3A653-BF54-A770-5DE4-AF829CFA8367}"/>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823386" y="2738980"/>
            <a:ext cx="615758" cy="477526"/>
          </a:xfrm>
          <a:prstGeom prst="rect">
            <a:avLst/>
          </a:prstGeom>
        </p:spPr>
      </p:pic>
      <p:pic>
        <p:nvPicPr>
          <p:cNvPr id="32" name="グラフィックス 51">
            <a:extLst>
              <a:ext uri="{FF2B5EF4-FFF2-40B4-BE49-F238E27FC236}">
                <a16:creationId xmlns:a16="http://schemas.microsoft.com/office/drawing/2014/main" id="{CD114296-722C-4556-7624-913FE95BF0D4}"/>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3098778" y="3008784"/>
            <a:ext cx="660443" cy="468454"/>
          </a:xfrm>
          <a:prstGeom prst="rect">
            <a:avLst/>
          </a:prstGeom>
        </p:spPr>
      </p:pic>
      <p:cxnSp>
        <p:nvCxnSpPr>
          <p:cNvPr id="36" name="コネクタ: カギ線 35">
            <a:extLst>
              <a:ext uri="{FF2B5EF4-FFF2-40B4-BE49-F238E27FC236}">
                <a16:creationId xmlns:a16="http://schemas.microsoft.com/office/drawing/2014/main" id="{0F40B8F8-B7BE-663F-D02C-126AD523F263}"/>
              </a:ext>
            </a:extLst>
          </p:cNvPr>
          <p:cNvCxnSpPr>
            <a:cxnSpLocks/>
            <a:stCxn id="5" idx="1"/>
            <a:endCxn id="53" idx="0"/>
          </p:cNvCxnSpPr>
          <p:nvPr/>
        </p:nvCxnSpPr>
        <p:spPr>
          <a:xfrm rot="10800000" flipV="1">
            <a:off x="1711131" y="1846686"/>
            <a:ext cx="1438397" cy="788067"/>
          </a:xfrm>
          <a:prstGeom prst="bentConnector2">
            <a:avLst/>
          </a:prstGeom>
          <a:ln w="12700">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39" name="コネクタ: カギ線 38">
            <a:extLst>
              <a:ext uri="{FF2B5EF4-FFF2-40B4-BE49-F238E27FC236}">
                <a16:creationId xmlns:a16="http://schemas.microsoft.com/office/drawing/2014/main" id="{EDD3E8DD-33A2-7734-A5E9-5F1C9946DDF9}"/>
              </a:ext>
            </a:extLst>
          </p:cNvPr>
          <p:cNvCxnSpPr>
            <a:cxnSpLocks/>
            <a:stCxn id="53" idx="2"/>
            <a:endCxn id="22" idx="0"/>
          </p:cNvCxnSpPr>
          <p:nvPr/>
        </p:nvCxnSpPr>
        <p:spPr>
          <a:xfrm rot="5400000">
            <a:off x="1160092" y="3671222"/>
            <a:ext cx="1099249" cy="2828"/>
          </a:xfrm>
          <a:prstGeom prst="bentConnector3">
            <a:avLst>
              <a:gd name="adj1" fmla="val 50000"/>
            </a:avLst>
          </a:prstGeom>
          <a:ln w="12700">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40" name="コネクタ: カギ線 39">
            <a:extLst>
              <a:ext uri="{FF2B5EF4-FFF2-40B4-BE49-F238E27FC236}">
                <a16:creationId xmlns:a16="http://schemas.microsoft.com/office/drawing/2014/main" id="{2AA2220E-A77D-1646-7B8D-022B786B2FEB}"/>
              </a:ext>
            </a:extLst>
          </p:cNvPr>
          <p:cNvCxnSpPr>
            <a:cxnSpLocks/>
            <a:stCxn id="17" idx="2"/>
            <a:endCxn id="32" idx="0"/>
          </p:cNvCxnSpPr>
          <p:nvPr/>
        </p:nvCxnSpPr>
        <p:spPr>
          <a:xfrm rot="16200000" flipH="1">
            <a:off x="3177606" y="2757390"/>
            <a:ext cx="502786" cy="1"/>
          </a:xfrm>
          <a:prstGeom prst="bentConnector3">
            <a:avLst>
              <a:gd name="adj1" fmla="val 50000"/>
            </a:avLst>
          </a:prstGeom>
          <a:ln w="12700">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41" name="コネクタ: カギ線 40">
            <a:extLst>
              <a:ext uri="{FF2B5EF4-FFF2-40B4-BE49-F238E27FC236}">
                <a16:creationId xmlns:a16="http://schemas.microsoft.com/office/drawing/2014/main" id="{8F38A988-4AA8-46A6-8B23-E9992343DBC3}"/>
              </a:ext>
            </a:extLst>
          </p:cNvPr>
          <p:cNvCxnSpPr>
            <a:cxnSpLocks/>
            <a:stCxn id="32" idx="2"/>
            <a:endCxn id="20" idx="0"/>
          </p:cNvCxnSpPr>
          <p:nvPr/>
        </p:nvCxnSpPr>
        <p:spPr>
          <a:xfrm rot="5400000">
            <a:off x="3003024" y="3903214"/>
            <a:ext cx="851952" cy="1"/>
          </a:xfrm>
          <a:prstGeom prst="bentConnector3">
            <a:avLst>
              <a:gd name="adj1" fmla="val 50000"/>
            </a:avLst>
          </a:prstGeom>
          <a:ln w="12700">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pic>
        <p:nvPicPr>
          <p:cNvPr id="53" name="グラフィックス 57">
            <a:extLst>
              <a:ext uri="{FF2B5EF4-FFF2-40B4-BE49-F238E27FC236}">
                <a16:creationId xmlns:a16="http://schemas.microsoft.com/office/drawing/2014/main" id="{48477F8C-D35C-4C26-9A3F-2D500868EA99}"/>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1467001" y="2634754"/>
            <a:ext cx="488258" cy="488258"/>
          </a:xfrm>
          <a:prstGeom prst="rect">
            <a:avLst/>
          </a:prstGeom>
        </p:spPr>
      </p:pic>
      <p:sp>
        <p:nvSpPr>
          <p:cNvPr id="61" name="正方形/長方形 60">
            <a:extLst>
              <a:ext uri="{FF2B5EF4-FFF2-40B4-BE49-F238E27FC236}">
                <a16:creationId xmlns:a16="http://schemas.microsoft.com/office/drawing/2014/main" id="{C22839E9-F25C-A742-E793-4342FBF1E373}"/>
              </a:ext>
            </a:extLst>
          </p:cNvPr>
          <p:cNvSpPr/>
          <p:nvPr/>
        </p:nvSpPr>
        <p:spPr>
          <a:xfrm>
            <a:off x="4365104" y="592252"/>
            <a:ext cx="2340000" cy="328581"/>
          </a:xfrm>
          <a:prstGeom prst="rect">
            <a:avLst/>
          </a:prstGeom>
          <a:solidFill>
            <a:schemeClr val="accent4">
              <a:lumMod val="60000"/>
              <a:lumOff val="40000"/>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2800" dirty="0">
                <a:solidFill>
                  <a:schemeClr val="accent4"/>
                </a:solidFill>
                <a:latin typeface="+mn-ea"/>
              </a:rPr>
              <a:t>記載例</a:t>
            </a:r>
            <a:endParaRPr kumimoji="1" lang="en-US" altLang="ja-JP" sz="2800" dirty="0">
              <a:solidFill>
                <a:schemeClr val="accent4"/>
              </a:solidFill>
              <a:latin typeface="+mn-ea"/>
            </a:endParaRPr>
          </a:p>
        </p:txBody>
      </p:sp>
      <p:sp>
        <p:nvSpPr>
          <p:cNvPr id="19" name="正方形/長方形 18">
            <a:extLst>
              <a:ext uri="{FF2B5EF4-FFF2-40B4-BE49-F238E27FC236}">
                <a16:creationId xmlns:a16="http://schemas.microsoft.com/office/drawing/2014/main" id="{839A82C5-9598-29A0-3174-69670F34DD25}"/>
              </a:ext>
            </a:extLst>
          </p:cNvPr>
          <p:cNvSpPr/>
          <p:nvPr/>
        </p:nvSpPr>
        <p:spPr>
          <a:xfrm>
            <a:off x="1345474" y="6705200"/>
            <a:ext cx="4093670" cy="1848199"/>
          </a:xfrm>
          <a:prstGeom prst="rect">
            <a:avLst/>
          </a:prstGeom>
          <a:solidFill>
            <a:schemeClr val="accent5">
              <a:lumMod val="20000"/>
              <a:lumOff val="80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t>図・写真等を掲載</a:t>
            </a:r>
          </a:p>
        </p:txBody>
      </p:sp>
    </p:spTree>
    <p:extLst>
      <p:ext uri="{BB962C8B-B14F-4D97-AF65-F5344CB8AC3E}">
        <p14:creationId xmlns:p14="http://schemas.microsoft.com/office/powerpoint/2010/main" val="1403309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480BC5-3611-374F-6328-0E7CA81444D3}"/>
            </a:ext>
          </a:extLst>
        </p:cNvPr>
        <p:cNvGrpSpPr/>
        <p:nvPr/>
      </p:nvGrpSpPr>
      <p:grpSpPr>
        <a:xfrm>
          <a:off x="0" y="0"/>
          <a:ext cx="0" cy="0"/>
          <a:chOff x="0" y="0"/>
          <a:chExt cx="0" cy="0"/>
        </a:xfrm>
      </p:grpSpPr>
      <p:graphicFrame>
        <p:nvGraphicFramePr>
          <p:cNvPr id="111" name="think-cell data - do not delete" hidden="1">
            <a:extLst>
              <a:ext uri="{FF2B5EF4-FFF2-40B4-BE49-F238E27FC236}">
                <a16:creationId xmlns:a16="http://schemas.microsoft.com/office/drawing/2014/main" id="{0EF9FB8A-E694-288B-787E-EB07046E84D6}"/>
              </a:ext>
            </a:extLst>
          </p:cNvPr>
          <p:cNvGraphicFramePr>
            <a:graphicFrameLocks noChangeAspect="1"/>
          </p:cNvGraphicFramePr>
          <p:nvPr>
            <p:custDataLst>
              <p:tags r:id="rId1"/>
            </p:custDataLst>
            <p:extLst>
              <p:ext uri="{D42A27DB-BD31-4B8C-83A1-F6EECF244321}">
                <p14:modId xmlns:p14="http://schemas.microsoft.com/office/powerpoint/2010/main" val="33163191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3" imgW="554" imgH="551" progId="TCLayout.ActiveDocument.1">
                  <p:embed/>
                </p:oleObj>
              </mc:Choice>
              <mc:Fallback>
                <p:oleObj name="think-cellスライド" r:id="rId3" imgW="554" imgH="551" progId="TCLayout.ActiveDocument.1">
                  <p:embed/>
                  <p:pic>
                    <p:nvPicPr>
                      <p:cNvPr id="111" name="think-cell data - do not delete" hidden="1">
                        <a:extLst>
                          <a:ext uri="{FF2B5EF4-FFF2-40B4-BE49-F238E27FC236}">
                            <a16:creationId xmlns:a16="http://schemas.microsoft.com/office/drawing/2014/main" id="{0EF9FB8A-E694-288B-787E-EB07046E84D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8">
            <a:extLst>
              <a:ext uri="{FF2B5EF4-FFF2-40B4-BE49-F238E27FC236}">
                <a16:creationId xmlns:a16="http://schemas.microsoft.com/office/drawing/2014/main" id="{6DD086CA-4124-61B0-9969-42BB450BBD11}"/>
              </a:ext>
            </a:extLst>
          </p:cNvPr>
          <p:cNvSpPr txBox="1">
            <a:spLocks/>
          </p:cNvSpPr>
          <p:nvPr/>
        </p:nvSpPr>
        <p:spPr>
          <a:xfrm>
            <a:off x="1092" y="1"/>
            <a:ext cx="6856908" cy="376237"/>
          </a:xfrm>
          <a:prstGeom prst="rect">
            <a:avLst/>
          </a:prstGeom>
          <a:gradFill flip="none" rotWithShape="1">
            <a:gsLst>
              <a:gs pos="0">
                <a:schemeClr val="accent6">
                  <a:lumMod val="20000"/>
                  <a:lumOff val="80000"/>
                </a:schemeClr>
              </a:gs>
              <a:gs pos="100000">
                <a:schemeClr val="accent6"/>
              </a:gs>
            </a:gsLst>
            <a:lin ang="10800000" scaled="1"/>
            <a:tileRect/>
          </a:gradFill>
        </p:spPr>
        <p:txBody>
          <a:bodyPr vert="horz" lIns="91406" tIns="45703" rIns="91406" bIns="45703" rtlCol="0" anchor="ctr" anchorCtr="0">
            <a:normAutofit/>
          </a:bodyPr>
          <a:lstStyle>
            <a:lvl1pPr marL="0" marR="0" indent="0" algn="l" defTabSz="1329201" rtl="0" eaLnBrk="1" fontAlgn="auto" latinLnBrk="0" hangingPunct="1">
              <a:lnSpc>
                <a:spcPct val="100000"/>
              </a:lnSpc>
              <a:spcBef>
                <a:spcPct val="0"/>
              </a:spcBef>
              <a:spcAft>
                <a:spcPts val="0"/>
              </a:spcAft>
              <a:buClrTx/>
              <a:buSzTx/>
              <a:buFontTx/>
              <a:buNone/>
              <a:tabLst/>
              <a:defRPr kumimoji="1" sz="1700" kern="1200">
                <a:solidFill>
                  <a:schemeClr val="accent1"/>
                </a:solidFill>
                <a:latin typeface="HGP創英角ｺﾞｼｯｸUB" pitchFamily="50" charset="-128"/>
                <a:ea typeface="HGP創英角ｺﾞｼｯｸUB" pitchFamily="50" charset="-128"/>
                <a:cs typeface="+mj-cs"/>
              </a:defRPr>
            </a:lvl1pPr>
          </a:lstStyle>
          <a:p>
            <a:r>
              <a:rPr lang="en-US" altLang="ja-JP" sz="1600" dirty="0">
                <a:solidFill>
                  <a:schemeClr val="bg1"/>
                </a:solidFill>
              </a:rPr>
              <a:t>2.</a:t>
            </a:r>
            <a:r>
              <a:rPr lang="ja-JP" altLang="en-US" sz="1600" dirty="0">
                <a:solidFill>
                  <a:schemeClr val="bg1"/>
                </a:solidFill>
              </a:rPr>
              <a:t>事業内容</a:t>
            </a:r>
            <a:endParaRPr lang="en-US" altLang="ja-JP" sz="1600" dirty="0">
              <a:solidFill>
                <a:schemeClr val="bg1"/>
              </a:solidFill>
            </a:endParaRPr>
          </a:p>
        </p:txBody>
      </p:sp>
      <p:sp>
        <p:nvSpPr>
          <p:cNvPr id="8" name="正方形/長方形 7">
            <a:extLst>
              <a:ext uri="{FF2B5EF4-FFF2-40B4-BE49-F238E27FC236}">
                <a16:creationId xmlns:a16="http://schemas.microsoft.com/office/drawing/2014/main" id="{486001A7-E84F-0A29-0268-E6AF5431FABB}"/>
              </a:ext>
            </a:extLst>
          </p:cNvPr>
          <p:cNvSpPr/>
          <p:nvPr/>
        </p:nvSpPr>
        <p:spPr>
          <a:xfrm>
            <a:off x="109017" y="560511"/>
            <a:ext cx="6635674" cy="9073009"/>
          </a:xfrm>
          <a:prstGeom prst="rect">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68402" tIns="34202" rIns="68402" bIns="34202" rtlCol="0" anchor="ctr"/>
          <a:lstStyle/>
          <a:p>
            <a:endParaRPr lang="ja-JP" altLang="en-US" sz="963"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p:txBody>
      </p:sp>
      <p:sp>
        <p:nvSpPr>
          <p:cNvPr id="9" name="正方形/長方形 8">
            <a:extLst>
              <a:ext uri="{FF2B5EF4-FFF2-40B4-BE49-F238E27FC236}">
                <a16:creationId xmlns:a16="http://schemas.microsoft.com/office/drawing/2014/main" id="{29FB2156-FE1D-80C8-832F-2D6A5CD97687}"/>
              </a:ext>
            </a:extLst>
          </p:cNvPr>
          <p:cNvSpPr/>
          <p:nvPr/>
        </p:nvSpPr>
        <p:spPr>
          <a:xfrm>
            <a:off x="113309" y="567637"/>
            <a:ext cx="4259654" cy="327319"/>
          </a:xfrm>
          <a:prstGeom prst="rect">
            <a:avLst/>
          </a:prstGeom>
          <a:solidFill>
            <a:schemeClr val="accent1">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accent1"/>
                </a:solidFill>
                <a:latin typeface="+mn-ea"/>
                <a:cs typeface="Arial" panose="020B0604020202020204" pitchFamily="34" charset="0"/>
              </a:rPr>
              <a:t>デジタル健診の導入による業務フローの変化イメージ図</a:t>
            </a:r>
          </a:p>
        </p:txBody>
      </p:sp>
      <p:graphicFrame>
        <p:nvGraphicFramePr>
          <p:cNvPr id="10" name="表 4">
            <a:extLst>
              <a:ext uri="{FF2B5EF4-FFF2-40B4-BE49-F238E27FC236}">
                <a16:creationId xmlns:a16="http://schemas.microsoft.com/office/drawing/2014/main" id="{AEC9B7B9-3F19-9F86-40D0-6501CCC4F63D}"/>
              </a:ext>
            </a:extLst>
          </p:cNvPr>
          <p:cNvGraphicFramePr>
            <a:graphicFrameLocks noGrp="1"/>
          </p:cNvGraphicFramePr>
          <p:nvPr>
            <p:extLst>
              <p:ext uri="{D42A27DB-BD31-4B8C-83A1-F6EECF244321}">
                <p14:modId xmlns:p14="http://schemas.microsoft.com/office/powerpoint/2010/main" val="3736415001"/>
              </p:ext>
            </p:extLst>
          </p:nvPr>
        </p:nvGraphicFramePr>
        <p:xfrm>
          <a:off x="260648" y="1443138"/>
          <a:ext cx="6336704" cy="8122243"/>
        </p:xfrm>
        <a:graphic>
          <a:graphicData uri="http://schemas.openxmlformats.org/drawingml/2006/table">
            <a:tbl>
              <a:tblPr firstRow="1" bandRow="1">
                <a:tableStyleId>{5940675A-B579-460E-94D1-54222C63F5DA}</a:tableStyleId>
              </a:tblPr>
              <a:tblGrid>
                <a:gridCol w="576064">
                  <a:extLst>
                    <a:ext uri="{9D8B030D-6E8A-4147-A177-3AD203B41FA5}">
                      <a16:colId xmlns:a16="http://schemas.microsoft.com/office/drawing/2014/main" val="433152521"/>
                    </a:ext>
                  </a:extLst>
                </a:gridCol>
                <a:gridCol w="2880320">
                  <a:extLst>
                    <a:ext uri="{9D8B030D-6E8A-4147-A177-3AD203B41FA5}">
                      <a16:colId xmlns:a16="http://schemas.microsoft.com/office/drawing/2014/main" val="3539603227"/>
                    </a:ext>
                  </a:extLst>
                </a:gridCol>
                <a:gridCol w="2880320">
                  <a:extLst>
                    <a:ext uri="{9D8B030D-6E8A-4147-A177-3AD203B41FA5}">
                      <a16:colId xmlns:a16="http://schemas.microsoft.com/office/drawing/2014/main" val="4199023486"/>
                    </a:ext>
                  </a:extLst>
                </a:gridCol>
              </a:tblGrid>
              <a:tr h="343827">
                <a:tc>
                  <a:txBody>
                    <a:bodyPr/>
                    <a:lstStyle/>
                    <a:p>
                      <a:pPr algn="ctr"/>
                      <a:endParaRPr kumimoji="1" lang="en-US" altLang="ja-JP" sz="1200" b="0" dirty="0">
                        <a:latin typeface="+mn-ea"/>
                        <a:ea typeface="+mn-ea"/>
                      </a:endParaRPr>
                    </a:p>
                  </a:txBody>
                  <a:tcPr marL="87199" marR="87199" marT="43599" marB="43599"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1200" b="0" dirty="0">
                          <a:latin typeface="+mn-ea"/>
                          <a:ea typeface="+mn-ea"/>
                        </a:rPr>
                        <a:t>Before</a:t>
                      </a:r>
                    </a:p>
                  </a:txBody>
                  <a:tcPr marL="87199" marR="87199" marT="43599" marB="43599"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1200" b="0" dirty="0">
                          <a:solidFill>
                            <a:schemeClr val="tx1"/>
                          </a:solidFill>
                          <a:latin typeface="+mn-ea"/>
                          <a:ea typeface="+mn-ea"/>
                        </a:rPr>
                        <a:t>After</a:t>
                      </a:r>
                      <a:endParaRPr kumimoji="1" lang="ja-JP" altLang="en-US" sz="1200" b="0" dirty="0">
                        <a:solidFill>
                          <a:schemeClr val="tx1"/>
                        </a:solidFill>
                        <a:latin typeface="+mn-ea"/>
                        <a:ea typeface="+mn-ea"/>
                      </a:endParaRPr>
                    </a:p>
                  </a:txBody>
                  <a:tcPr marL="87199" marR="87199" marT="43599" marB="43599"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559585465"/>
                  </a:ext>
                </a:extLst>
              </a:tr>
              <a:tr h="7778416">
                <a:tc>
                  <a:txBody>
                    <a:bodyPr/>
                    <a:lstStyle/>
                    <a:p>
                      <a:endParaRPr kumimoji="1" lang="ja-JP" altLang="en-US" sz="800" b="0" dirty="0">
                        <a:latin typeface="Meiryo UI" panose="020B0604030504040204" pitchFamily="50" charset="-128"/>
                        <a:ea typeface="Meiryo UI" panose="020B0604030504040204" pitchFamily="50" charset="-128"/>
                      </a:endParaRPr>
                    </a:p>
                  </a:txBody>
                  <a:tcPr marL="87199" marR="87199" marT="43599" marB="43599">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a:txBody>
                    <a:bodyPr/>
                    <a:lstStyle/>
                    <a:p>
                      <a:endParaRPr kumimoji="1" lang="ja-JP" altLang="en-US" sz="800" b="0" dirty="0">
                        <a:latin typeface="Meiryo UI" panose="020B0604030504040204" pitchFamily="50" charset="-128"/>
                        <a:ea typeface="Meiryo UI" panose="020B0604030504040204" pitchFamily="50" charset="-128"/>
                      </a:endParaRPr>
                    </a:p>
                  </a:txBody>
                  <a:tcPr marL="87199" marR="87199" marT="43599" marB="43599">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a:txBody>
                    <a:bodyPr/>
                    <a:lstStyle/>
                    <a:p>
                      <a:endParaRPr kumimoji="1" lang="ja-JP" altLang="en-US" sz="800" b="0" dirty="0">
                        <a:latin typeface="Meiryo UI" panose="020B0604030504040204" pitchFamily="50" charset="-128"/>
                        <a:ea typeface="Meiryo UI" panose="020B0604030504040204" pitchFamily="50" charset="-128"/>
                      </a:endParaRPr>
                    </a:p>
                  </a:txBody>
                  <a:tcPr marL="87199" marR="87199" marT="43599" marB="43599">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065695177"/>
                  </a:ext>
                </a:extLst>
              </a:tr>
            </a:tbl>
          </a:graphicData>
        </a:graphic>
      </p:graphicFrame>
      <p:sp>
        <p:nvSpPr>
          <p:cNvPr id="3" name="矢印: 五方向 2">
            <a:extLst>
              <a:ext uri="{FF2B5EF4-FFF2-40B4-BE49-F238E27FC236}">
                <a16:creationId xmlns:a16="http://schemas.microsoft.com/office/drawing/2014/main" id="{25FFAAB4-8AFC-CF64-01F3-5058046E21B8}"/>
              </a:ext>
            </a:extLst>
          </p:cNvPr>
          <p:cNvSpPr/>
          <p:nvPr/>
        </p:nvSpPr>
        <p:spPr>
          <a:xfrm rot="5400000">
            <a:off x="-2064514" y="5388956"/>
            <a:ext cx="5226388" cy="432048"/>
          </a:xfrm>
          <a:prstGeom prst="homePlate">
            <a:avLst/>
          </a:prstGeom>
          <a:solidFill>
            <a:schemeClr val="bg2">
              <a:lumMod val="20000"/>
              <a:lumOff val="80000"/>
            </a:schemeClr>
          </a:solidFill>
          <a:ln>
            <a:noFill/>
          </a:ln>
        </p:spPr>
        <p:style>
          <a:lnRef idx="1">
            <a:schemeClr val="accent1"/>
          </a:lnRef>
          <a:fillRef idx="0">
            <a:schemeClr val="accent1"/>
          </a:fillRef>
          <a:effectRef idx="0">
            <a:schemeClr val="accent1"/>
          </a:effectRef>
          <a:fontRef idx="minor">
            <a:schemeClr val="tx1"/>
          </a:fontRef>
        </p:style>
        <p:txBody>
          <a:bodyPr vert="vert270" rtlCol="0" anchor="ctr"/>
          <a:lstStyle/>
          <a:p>
            <a:pPr algn="ctr"/>
            <a:r>
              <a:rPr kumimoji="1" lang="ja-JP" altLang="en-US" sz="1400" dirty="0"/>
              <a:t>事前準備</a:t>
            </a:r>
          </a:p>
        </p:txBody>
      </p:sp>
      <p:sp>
        <p:nvSpPr>
          <p:cNvPr id="4" name="正方形/長方形 3">
            <a:extLst>
              <a:ext uri="{FF2B5EF4-FFF2-40B4-BE49-F238E27FC236}">
                <a16:creationId xmlns:a16="http://schemas.microsoft.com/office/drawing/2014/main" id="{90C8830F-244A-F2CF-F2A6-584F45B9DAB0}"/>
              </a:ext>
            </a:extLst>
          </p:cNvPr>
          <p:cNvSpPr/>
          <p:nvPr/>
        </p:nvSpPr>
        <p:spPr>
          <a:xfrm>
            <a:off x="980728" y="2991786"/>
            <a:ext cx="792088" cy="648072"/>
          </a:xfrm>
          <a:prstGeom prst="rect">
            <a:avLst/>
          </a:prstGeom>
          <a:solidFill>
            <a:schemeClr val="accent5">
              <a:lumMod val="20000"/>
              <a:lumOff val="80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t>住民</a:t>
            </a:r>
          </a:p>
        </p:txBody>
      </p:sp>
      <p:sp>
        <p:nvSpPr>
          <p:cNvPr id="5" name="正方形/長方形 4">
            <a:extLst>
              <a:ext uri="{FF2B5EF4-FFF2-40B4-BE49-F238E27FC236}">
                <a16:creationId xmlns:a16="http://schemas.microsoft.com/office/drawing/2014/main" id="{E75FF474-4FD3-D103-DD18-6470C48B4EF8}"/>
              </a:ext>
            </a:extLst>
          </p:cNvPr>
          <p:cNvSpPr/>
          <p:nvPr/>
        </p:nvSpPr>
        <p:spPr>
          <a:xfrm>
            <a:off x="1924447" y="2991786"/>
            <a:ext cx="792088" cy="648072"/>
          </a:xfrm>
          <a:prstGeom prst="rect">
            <a:avLst/>
          </a:prstGeom>
          <a:solidFill>
            <a:schemeClr val="accent5">
              <a:lumMod val="20000"/>
              <a:lumOff val="80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t>自治体</a:t>
            </a:r>
            <a:endParaRPr kumimoji="1" lang="en-US" altLang="ja-JP" sz="1400" dirty="0"/>
          </a:p>
          <a:p>
            <a:pPr algn="ctr"/>
            <a:r>
              <a:rPr lang="ja-JP" altLang="en-US" sz="1400" dirty="0"/>
              <a:t>（健診会場）</a:t>
            </a:r>
            <a:endParaRPr kumimoji="1" lang="ja-JP" altLang="en-US" sz="1400" dirty="0"/>
          </a:p>
        </p:txBody>
      </p:sp>
      <p:sp>
        <p:nvSpPr>
          <p:cNvPr id="12" name="正方形/長方形 11">
            <a:extLst>
              <a:ext uri="{FF2B5EF4-FFF2-40B4-BE49-F238E27FC236}">
                <a16:creationId xmlns:a16="http://schemas.microsoft.com/office/drawing/2014/main" id="{0F2E6916-7A8E-25AB-1313-5095A8DD0BAA}"/>
              </a:ext>
            </a:extLst>
          </p:cNvPr>
          <p:cNvSpPr/>
          <p:nvPr/>
        </p:nvSpPr>
        <p:spPr>
          <a:xfrm>
            <a:off x="3853433" y="2991786"/>
            <a:ext cx="792088" cy="648072"/>
          </a:xfrm>
          <a:prstGeom prst="rect">
            <a:avLst/>
          </a:prstGeom>
          <a:solidFill>
            <a:schemeClr val="accent5">
              <a:lumMod val="20000"/>
              <a:lumOff val="80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t>住民</a:t>
            </a:r>
          </a:p>
        </p:txBody>
      </p:sp>
      <p:sp>
        <p:nvSpPr>
          <p:cNvPr id="13" name="正方形/長方形 12">
            <a:extLst>
              <a:ext uri="{FF2B5EF4-FFF2-40B4-BE49-F238E27FC236}">
                <a16:creationId xmlns:a16="http://schemas.microsoft.com/office/drawing/2014/main" id="{78885288-A98D-F47D-824A-AE1A87A52621}"/>
              </a:ext>
            </a:extLst>
          </p:cNvPr>
          <p:cNvSpPr/>
          <p:nvPr/>
        </p:nvSpPr>
        <p:spPr>
          <a:xfrm>
            <a:off x="4793344" y="2991786"/>
            <a:ext cx="792088" cy="648072"/>
          </a:xfrm>
          <a:prstGeom prst="rect">
            <a:avLst/>
          </a:prstGeom>
          <a:solidFill>
            <a:schemeClr val="accent5">
              <a:lumMod val="20000"/>
              <a:lumOff val="80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a:t>自治体</a:t>
            </a:r>
            <a:endParaRPr kumimoji="1" lang="en-US" altLang="ja-JP" sz="1400"/>
          </a:p>
          <a:p>
            <a:pPr algn="ctr"/>
            <a:r>
              <a:rPr lang="ja-JP" altLang="en-US" sz="1400"/>
              <a:t>（健診会場）</a:t>
            </a:r>
            <a:endParaRPr kumimoji="1" lang="ja-JP" altLang="en-US" sz="1400" dirty="0"/>
          </a:p>
        </p:txBody>
      </p:sp>
      <p:sp>
        <p:nvSpPr>
          <p:cNvPr id="14" name="正方形/長方形 13">
            <a:extLst>
              <a:ext uri="{FF2B5EF4-FFF2-40B4-BE49-F238E27FC236}">
                <a16:creationId xmlns:a16="http://schemas.microsoft.com/office/drawing/2014/main" id="{EA8EEE03-3AB8-6FEB-7F9A-44732C01B74F}"/>
              </a:ext>
            </a:extLst>
          </p:cNvPr>
          <p:cNvSpPr/>
          <p:nvPr/>
        </p:nvSpPr>
        <p:spPr>
          <a:xfrm>
            <a:off x="5733256" y="2991786"/>
            <a:ext cx="792088" cy="648072"/>
          </a:xfrm>
          <a:prstGeom prst="rect">
            <a:avLst/>
          </a:prstGeom>
          <a:solidFill>
            <a:schemeClr val="accent5">
              <a:lumMod val="20000"/>
              <a:lumOff val="80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400" dirty="0"/>
              <a:t>システム</a:t>
            </a:r>
            <a:endParaRPr kumimoji="1" lang="en-US" altLang="ja-JP" sz="1400" dirty="0"/>
          </a:p>
        </p:txBody>
      </p:sp>
      <p:sp>
        <p:nvSpPr>
          <p:cNvPr id="15" name="楕円 14">
            <a:extLst>
              <a:ext uri="{FF2B5EF4-FFF2-40B4-BE49-F238E27FC236}">
                <a16:creationId xmlns:a16="http://schemas.microsoft.com/office/drawing/2014/main" id="{92DAF626-1E72-4D63-B13A-637300063416}"/>
              </a:ext>
            </a:extLst>
          </p:cNvPr>
          <p:cNvSpPr/>
          <p:nvPr/>
        </p:nvSpPr>
        <p:spPr>
          <a:xfrm>
            <a:off x="4960873" y="3783874"/>
            <a:ext cx="457031" cy="449002"/>
          </a:xfrm>
          <a:prstGeom prst="ellipse">
            <a:avLst/>
          </a:prstGeom>
          <a:solidFill>
            <a:schemeClr val="accent1"/>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00" b="1" dirty="0">
                <a:solidFill>
                  <a:schemeClr val="bg1"/>
                </a:solidFill>
              </a:rPr>
              <a:t>開始</a:t>
            </a:r>
            <a:endParaRPr kumimoji="1" lang="en-US" altLang="ja-JP" sz="1050" b="1" dirty="0">
              <a:solidFill>
                <a:schemeClr val="bg1"/>
              </a:solidFill>
            </a:endParaRPr>
          </a:p>
        </p:txBody>
      </p:sp>
      <p:cxnSp>
        <p:nvCxnSpPr>
          <p:cNvPr id="16" name="直線矢印コネクタ 15">
            <a:extLst>
              <a:ext uri="{FF2B5EF4-FFF2-40B4-BE49-F238E27FC236}">
                <a16:creationId xmlns:a16="http://schemas.microsoft.com/office/drawing/2014/main" id="{8533C9D8-A556-4243-B813-B5A99797355D}"/>
              </a:ext>
            </a:extLst>
          </p:cNvPr>
          <p:cNvCxnSpPr>
            <a:cxnSpLocks/>
            <a:stCxn id="15" idx="4"/>
            <a:endCxn id="17" idx="0"/>
          </p:cNvCxnSpPr>
          <p:nvPr/>
        </p:nvCxnSpPr>
        <p:spPr>
          <a:xfrm flipH="1">
            <a:off x="5189388" y="4232876"/>
            <a:ext cx="1" cy="245764"/>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フローチャート: 端子 16">
            <a:extLst>
              <a:ext uri="{FF2B5EF4-FFF2-40B4-BE49-F238E27FC236}">
                <a16:creationId xmlns:a16="http://schemas.microsoft.com/office/drawing/2014/main" id="{5307AD4B-8C31-450C-AA39-208EEB411CB0}"/>
              </a:ext>
            </a:extLst>
          </p:cNvPr>
          <p:cNvSpPr/>
          <p:nvPr/>
        </p:nvSpPr>
        <p:spPr>
          <a:xfrm>
            <a:off x="4793344" y="4478640"/>
            <a:ext cx="792088" cy="477578"/>
          </a:xfrm>
          <a:prstGeom prst="flowChartTerminator">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50" dirty="0">
                <a:solidFill>
                  <a:sysClr val="windowText" lastClr="000000"/>
                </a:solidFill>
              </a:rPr>
              <a:t>勧奨通知の</a:t>
            </a:r>
            <a:br>
              <a:rPr kumimoji="1" lang="en-US" altLang="ja-JP" sz="1050" dirty="0">
                <a:solidFill>
                  <a:sysClr val="windowText" lastClr="000000"/>
                </a:solidFill>
              </a:rPr>
            </a:br>
            <a:r>
              <a:rPr kumimoji="1" lang="ja-JP" altLang="en-US" sz="1050" dirty="0">
                <a:solidFill>
                  <a:sysClr val="windowText" lastClr="000000"/>
                </a:solidFill>
              </a:rPr>
              <a:t>封入・送付</a:t>
            </a:r>
            <a:endParaRPr kumimoji="1" lang="en-US" altLang="ja-JP" sz="1050" dirty="0">
              <a:solidFill>
                <a:sysClr val="windowText" lastClr="000000"/>
              </a:solidFill>
            </a:endParaRPr>
          </a:p>
        </p:txBody>
      </p:sp>
      <p:sp>
        <p:nvSpPr>
          <p:cNvPr id="18" name="正方形/長方形 17">
            <a:extLst>
              <a:ext uri="{FF2B5EF4-FFF2-40B4-BE49-F238E27FC236}">
                <a16:creationId xmlns:a16="http://schemas.microsoft.com/office/drawing/2014/main" id="{F593AC44-2014-4B61-9168-2EA0D0E8D7D9}"/>
              </a:ext>
            </a:extLst>
          </p:cNvPr>
          <p:cNvSpPr/>
          <p:nvPr/>
        </p:nvSpPr>
        <p:spPr>
          <a:xfrm>
            <a:off x="3853433" y="5164439"/>
            <a:ext cx="792088" cy="703731"/>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50" dirty="0">
                <a:solidFill>
                  <a:sysClr val="windowText" lastClr="000000"/>
                </a:solidFill>
              </a:rPr>
              <a:t>マイナポータル</a:t>
            </a:r>
            <a:br>
              <a:rPr kumimoji="1" lang="en-US" altLang="ja-JP" sz="1050" dirty="0">
                <a:solidFill>
                  <a:sysClr val="windowText" lastClr="000000"/>
                </a:solidFill>
              </a:rPr>
            </a:br>
            <a:r>
              <a:rPr kumimoji="1" lang="ja-JP" altLang="en-US" sz="1050" dirty="0">
                <a:solidFill>
                  <a:sysClr val="windowText" lastClr="000000"/>
                </a:solidFill>
              </a:rPr>
              <a:t>上で問診回答</a:t>
            </a:r>
            <a:endParaRPr kumimoji="1" lang="en-US" altLang="ja-JP" sz="1050" dirty="0">
              <a:solidFill>
                <a:sysClr val="windowText" lastClr="000000"/>
              </a:solidFill>
            </a:endParaRPr>
          </a:p>
        </p:txBody>
      </p:sp>
      <p:cxnSp>
        <p:nvCxnSpPr>
          <p:cNvPr id="19" name="コネクタ: カギ線 18">
            <a:extLst>
              <a:ext uri="{FF2B5EF4-FFF2-40B4-BE49-F238E27FC236}">
                <a16:creationId xmlns:a16="http://schemas.microsoft.com/office/drawing/2014/main" id="{364D3F85-20A7-4243-AE20-3E9F0D8074C8}"/>
              </a:ext>
            </a:extLst>
          </p:cNvPr>
          <p:cNvCxnSpPr>
            <a:cxnSpLocks/>
            <a:stCxn id="17" idx="1"/>
            <a:endCxn id="18" idx="0"/>
          </p:cNvCxnSpPr>
          <p:nvPr/>
        </p:nvCxnSpPr>
        <p:spPr>
          <a:xfrm rot="10800000" flipV="1">
            <a:off x="4249478" y="4717429"/>
            <a:ext cx="543867" cy="447010"/>
          </a:xfrm>
          <a:prstGeom prst="bentConnector2">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0" name="正方形/長方形 19">
            <a:extLst>
              <a:ext uri="{FF2B5EF4-FFF2-40B4-BE49-F238E27FC236}">
                <a16:creationId xmlns:a16="http://schemas.microsoft.com/office/drawing/2014/main" id="{2E352915-5117-4125-91BC-5DB7D8CDA81E}"/>
              </a:ext>
            </a:extLst>
          </p:cNvPr>
          <p:cNvSpPr/>
          <p:nvPr/>
        </p:nvSpPr>
        <p:spPr>
          <a:xfrm>
            <a:off x="5733256" y="6108376"/>
            <a:ext cx="864096" cy="449002"/>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50">
                <a:solidFill>
                  <a:sysClr val="windowText" lastClr="000000"/>
                </a:solidFill>
              </a:rPr>
              <a:t>マイナポータルにて</a:t>
            </a:r>
            <a:endParaRPr kumimoji="1" lang="en-US" altLang="ja-JP" sz="1050">
              <a:solidFill>
                <a:sysClr val="windowText" lastClr="000000"/>
              </a:solidFill>
            </a:endParaRPr>
          </a:p>
          <a:p>
            <a:pPr algn="ctr"/>
            <a:r>
              <a:rPr kumimoji="1" lang="ja-JP" altLang="en-US" sz="1050">
                <a:solidFill>
                  <a:sysClr val="windowText" lastClr="000000"/>
                </a:solidFill>
              </a:rPr>
              <a:t>回答受信</a:t>
            </a:r>
            <a:endParaRPr kumimoji="1" lang="en-US" altLang="ja-JP" sz="1050">
              <a:solidFill>
                <a:sysClr val="windowText" lastClr="000000"/>
              </a:solidFill>
            </a:endParaRPr>
          </a:p>
        </p:txBody>
      </p:sp>
      <p:sp>
        <p:nvSpPr>
          <p:cNvPr id="21" name="正方形/長方形 20">
            <a:extLst>
              <a:ext uri="{FF2B5EF4-FFF2-40B4-BE49-F238E27FC236}">
                <a16:creationId xmlns:a16="http://schemas.microsoft.com/office/drawing/2014/main" id="{5AFE79D8-66AF-4E3B-9716-05C5A76F435E}"/>
              </a:ext>
            </a:extLst>
          </p:cNvPr>
          <p:cNvSpPr/>
          <p:nvPr/>
        </p:nvSpPr>
        <p:spPr>
          <a:xfrm>
            <a:off x="5733256" y="6872726"/>
            <a:ext cx="849193" cy="449002"/>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1050">
                <a:solidFill>
                  <a:sysClr val="windowText" lastClr="000000"/>
                </a:solidFill>
              </a:rPr>
              <a:t>PMH</a:t>
            </a:r>
            <a:r>
              <a:rPr kumimoji="1" lang="ja-JP" altLang="en-US" sz="1050">
                <a:solidFill>
                  <a:sysClr val="windowText" lastClr="000000"/>
                </a:solidFill>
              </a:rPr>
              <a:t>に連携</a:t>
            </a:r>
            <a:endParaRPr kumimoji="1" lang="en-US" altLang="ja-JP" sz="1050">
              <a:solidFill>
                <a:sysClr val="windowText" lastClr="000000"/>
              </a:solidFill>
            </a:endParaRPr>
          </a:p>
        </p:txBody>
      </p:sp>
      <p:cxnSp>
        <p:nvCxnSpPr>
          <p:cNvPr id="43" name="コネクタ: カギ線 42">
            <a:extLst>
              <a:ext uri="{FF2B5EF4-FFF2-40B4-BE49-F238E27FC236}">
                <a16:creationId xmlns:a16="http://schemas.microsoft.com/office/drawing/2014/main" id="{25E71CF2-82F3-1838-D2A4-F6008AE2F230}"/>
              </a:ext>
            </a:extLst>
          </p:cNvPr>
          <p:cNvCxnSpPr>
            <a:cxnSpLocks/>
            <a:stCxn id="18" idx="3"/>
            <a:endCxn id="20" idx="0"/>
          </p:cNvCxnSpPr>
          <p:nvPr/>
        </p:nvCxnSpPr>
        <p:spPr>
          <a:xfrm>
            <a:off x="4645521" y="5516305"/>
            <a:ext cx="1519783" cy="592071"/>
          </a:xfrm>
          <a:prstGeom prst="bentConnector2">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53" name="直線矢印コネクタ 52">
            <a:extLst>
              <a:ext uri="{FF2B5EF4-FFF2-40B4-BE49-F238E27FC236}">
                <a16:creationId xmlns:a16="http://schemas.microsoft.com/office/drawing/2014/main" id="{D73E0B90-D878-FB1C-2533-89B1DD4D2846}"/>
              </a:ext>
            </a:extLst>
          </p:cNvPr>
          <p:cNvCxnSpPr>
            <a:cxnSpLocks/>
            <a:stCxn id="20" idx="2"/>
            <a:endCxn id="21" idx="0"/>
          </p:cNvCxnSpPr>
          <p:nvPr/>
        </p:nvCxnSpPr>
        <p:spPr>
          <a:xfrm flipH="1">
            <a:off x="6157853" y="6557378"/>
            <a:ext cx="7451" cy="315348"/>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7" name="楕円 56">
            <a:extLst>
              <a:ext uri="{FF2B5EF4-FFF2-40B4-BE49-F238E27FC236}">
                <a16:creationId xmlns:a16="http://schemas.microsoft.com/office/drawing/2014/main" id="{A799E9E8-B555-7EBA-29A4-BE0EBD0857C5}"/>
              </a:ext>
            </a:extLst>
          </p:cNvPr>
          <p:cNvSpPr/>
          <p:nvPr/>
        </p:nvSpPr>
        <p:spPr>
          <a:xfrm>
            <a:off x="5927233" y="7769172"/>
            <a:ext cx="457031" cy="44900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00" b="1" dirty="0">
                <a:solidFill>
                  <a:schemeClr val="bg1"/>
                </a:solidFill>
              </a:rPr>
              <a:t>終了</a:t>
            </a:r>
            <a:endParaRPr kumimoji="1" lang="en-US" altLang="ja-JP" sz="1050" b="1" dirty="0">
              <a:solidFill>
                <a:schemeClr val="bg1"/>
              </a:solidFill>
            </a:endParaRPr>
          </a:p>
        </p:txBody>
      </p:sp>
      <p:cxnSp>
        <p:nvCxnSpPr>
          <p:cNvPr id="58" name="直線矢印コネクタ 57">
            <a:extLst>
              <a:ext uri="{FF2B5EF4-FFF2-40B4-BE49-F238E27FC236}">
                <a16:creationId xmlns:a16="http://schemas.microsoft.com/office/drawing/2014/main" id="{FE96D324-512B-381D-B05E-1854B58EA4C9}"/>
              </a:ext>
            </a:extLst>
          </p:cNvPr>
          <p:cNvCxnSpPr>
            <a:cxnSpLocks/>
            <a:stCxn id="21" idx="2"/>
            <a:endCxn id="57" idx="0"/>
          </p:cNvCxnSpPr>
          <p:nvPr/>
        </p:nvCxnSpPr>
        <p:spPr>
          <a:xfrm flipH="1">
            <a:off x="6155749" y="7321728"/>
            <a:ext cx="2104" cy="447444"/>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9" name="楕円 78">
            <a:extLst>
              <a:ext uri="{FF2B5EF4-FFF2-40B4-BE49-F238E27FC236}">
                <a16:creationId xmlns:a16="http://schemas.microsoft.com/office/drawing/2014/main" id="{8D3519A8-3F4D-194B-A147-57F8A774CA06}"/>
              </a:ext>
            </a:extLst>
          </p:cNvPr>
          <p:cNvSpPr/>
          <p:nvPr/>
        </p:nvSpPr>
        <p:spPr>
          <a:xfrm>
            <a:off x="2088798" y="3783874"/>
            <a:ext cx="457031" cy="449002"/>
          </a:xfrm>
          <a:prstGeom prst="ellipse">
            <a:avLst/>
          </a:prstGeom>
          <a:solidFill>
            <a:schemeClr val="accent1"/>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00" b="1" dirty="0">
                <a:solidFill>
                  <a:schemeClr val="bg1"/>
                </a:solidFill>
              </a:rPr>
              <a:t>開始</a:t>
            </a:r>
            <a:endParaRPr kumimoji="1" lang="en-US" altLang="ja-JP" sz="1050" b="1" dirty="0">
              <a:solidFill>
                <a:schemeClr val="bg1"/>
              </a:solidFill>
            </a:endParaRPr>
          </a:p>
        </p:txBody>
      </p:sp>
      <p:cxnSp>
        <p:nvCxnSpPr>
          <p:cNvPr id="80" name="直線矢印コネクタ 79">
            <a:extLst>
              <a:ext uri="{FF2B5EF4-FFF2-40B4-BE49-F238E27FC236}">
                <a16:creationId xmlns:a16="http://schemas.microsoft.com/office/drawing/2014/main" id="{AAA66B15-442A-041D-98EB-2C4E7341FFA2}"/>
              </a:ext>
            </a:extLst>
          </p:cNvPr>
          <p:cNvCxnSpPr>
            <a:cxnSpLocks/>
            <a:stCxn id="79" idx="4"/>
            <a:endCxn id="81" idx="0"/>
          </p:cNvCxnSpPr>
          <p:nvPr/>
        </p:nvCxnSpPr>
        <p:spPr>
          <a:xfrm flipH="1">
            <a:off x="2317313" y="4232876"/>
            <a:ext cx="1" cy="245764"/>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1" name="フローチャート: 端子 80">
            <a:extLst>
              <a:ext uri="{FF2B5EF4-FFF2-40B4-BE49-F238E27FC236}">
                <a16:creationId xmlns:a16="http://schemas.microsoft.com/office/drawing/2014/main" id="{F1559D10-5CD1-4583-E416-72DBB78C9DCC}"/>
              </a:ext>
            </a:extLst>
          </p:cNvPr>
          <p:cNvSpPr/>
          <p:nvPr/>
        </p:nvSpPr>
        <p:spPr>
          <a:xfrm>
            <a:off x="1921269" y="4478640"/>
            <a:ext cx="792088" cy="477578"/>
          </a:xfrm>
          <a:prstGeom prst="flowChartTerminator">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50" dirty="0">
                <a:solidFill>
                  <a:sysClr val="windowText" lastClr="000000"/>
                </a:solidFill>
              </a:rPr>
              <a:t>勧奨通知の</a:t>
            </a:r>
            <a:br>
              <a:rPr kumimoji="1" lang="en-US" altLang="ja-JP" sz="1050" dirty="0">
                <a:solidFill>
                  <a:sysClr val="windowText" lastClr="000000"/>
                </a:solidFill>
              </a:rPr>
            </a:br>
            <a:r>
              <a:rPr kumimoji="1" lang="ja-JP" altLang="en-US" sz="1050" dirty="0">
                <a:solidFill>
                  <a:sysClr val="windowText" lastClr="000000"/>
                </a:solidFill>
              </a:rPr>
              <a:t>封入・送付</a:t>
            </a:r>
            <a:endParaRPr kumimoji="1" lang="en-US" altLang="ja-JP" sz="1050" dirty="0">
              <a:solidFill>
                <a:sysClr val="windowText" lastClr="000000"/>
              </a:solidFill>
            </a:endParaRPr>
          </a:p>
        </p:txBody>
      </p:sp>
      <p:cxnSp>
        <p:nvCxnSpPr>
          <p:cNvPr id="85" name="コネクタ: カギ線 84">
            <a:extLst>
              <a:ext uri="{FF2B5EF4-FFF2-40B4-BE49-F238E27FC236}">
                <a16:creationId xmlns:a16="http://schemas.microsoft.com/office/drawing/2014/main" id="{1F954083-4B67-BF1F-FCC8-5B7C819E3E6F}"/>
              </a:ext>
            </a:extLst>
          </p:cNvPr>
          <p:cNvCxnSpPr>
            <a:cxnSpLocks/>
            <a:endCxn id="89" idx="0"/>
          </p:cNvCxnSpPr>
          <p:nvPr/>
        </p:nvCxnSpPr>
        <p:spPr>
          <a:xfrm rot="10800000" flipV="1">
            <a:off x="1376772" y="4717429"/>
            <a:ext cx="485914" cy="435560"/>
          </a:xfrm>
          <a:prstGeom prst="bentConnector2">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89" name="フローチャート: 端子 88">
            <a:extLst>
              <a:ext uri="{FF2B5EF4-FFF2-40B4-BE49-F238E27FC236}">
                <a16:creationId xmlns:a16="http://schemas.microsoft.com/office/drawing/2014/main" id="{62CC4228-9186-0A56-2EAE-14ED6117AD4D}"/>
              </a:ext>
            </a:extLst>
          </p:cNvPr>
          <p:cNvSpPr/>
          <p:nvPr/>
        </p:nvSpPr>
        <p:spPr>
          <a:xfrm>
            <a:off x="980728" y="5152989"/>
            <a:ext cx="792088" cy="648073"/>
          </a:xfrm>
          <a:prstGeom prst="flowChartTerminator">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50" dirty="0">
                <a:solidFill>
                  <a:sysClr val="windowText" lastClr="000000"/>
                </a:solidFill>
              </a:rPr>
              <a:t>紙の問診票</a:t>
            </a:r>
            <a:br>
              <a:rPr kumimoji="1" lang="en-US" altLang="ja-JP" sz="1050" dirty="0">
                <a:solidFill>
                  <a:sysClr val="windowText" lastClr="000000"/>
                </a:solidFill>
              </a:rPr>
            </a:br>
            <a:r>
              <a:rPr kumimoji="1" lang="ja-JP" altLang="en-US" sz="1050" dirty="0">
                <a:solidFill>
                  <a:sysClr val="windowText" lastClr="000000"/>
                </a:solidFill>
              </a:rPr>
              <a:t>記入</a:t>
            </a:r>
            <a:endParaRPr kumimoji="1" lang="en-US" altLang="ja-JP" sz="1050" dirty="0">
              <a:solidFill>
                <a:sysClr val="windowText" lastClr="000000"/>
              </a:solidFill>
            </a:endParaRPr>
          </a:p>
        </p:txBody>
      </p:sp>
      <p:sp>
        <p:nvSpPr>
          <p:cNvPr id="92" name="フローチャート: 端子 91">
            <a:extLst>
              <a:ext uri="{FF2B5EF4-FFF2-40B4-BE49-F238E27FC236}">
                <a16:creationId xmlns:a16="http://schemas.microsoft.com/office/drawing/2014/main" id="{AF4D74E7-075C-6895-BE0B-A141F3222946}"/>
              </a:ext>
            </a:extLst>
          </p:cNvPr>
          <p:cNvSpPr/>
          <p:nvPr/>
        </p:nvSpPr>
        <p:spPr>
          <a:xfrm>
            <a:off x="980728" y="6152428"/>
            <a:ext cx="792088" cy="648073"/>
          </a:xfrm>
          <a:prstGeom prst="flowChartTerminator">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50" dirty="0">
                <a:solidFill>
                  <a:sysClr val="windowText" lastClr="000000"/>
                </a:solidFill>
              </a:rPr>
              <a:t>紙の問診票</a:t>
            </a:r>
            <a:br>
              <a:rPr kumimoji="1" lang="en-US" altLang="ja-JP" sz="1050" dirty="0">
                <a:solidFill>
                  <a:sysClr val="windowText" lastClr="000000"/>
                </a:solidFill>
              </a:rPr>
            </a:br>
            <a:r>
              <a:rPr kumimoji="1" lang="ja-JP" altLang="en-US" sz="1050" dirty="0">
                <a:solidFill>
                  <a:sysClr val="windowText" lastClr="000000"/>
                </a:solidFill>
              </a:rPr>
              <a:t>持参</a:t>
            </a:r>
            <a:endParaRPr kumimoji="1" lang="en-US" altLang="ja-JP" sz="1050" dirty="0">
              <a:solidFill>
                <a:sysClr val="windowText" lastClr="000000"/>
              </a:solidFill>
            </a:endParaRPr>
          </a:p>
        </p:txBody>
      </p:sp>
      <p:cxnSp>
        <p:nvCxnSpPr>
          <p:cNvPr id="93" name="直線矢印コネクタ 92">
            <a:extLst>
              <a:ext uri="{FF2B5EF4-FFF2-40B4-BE49-F238E27FC236}">
                <a16:creationId xmlns:a16="http://schemas.microsoft.com/office/drawing/2014/main" id="{2D6D91BE-021E-840F-94FB-F132F6116E59}"/>
              </a:ext>
            </a:extLst>
          </p:cNvPr>
          <p:cNvCxnSpPr>
            <a:cxnSpLocks/>
            <a:stCxn id="89" idx="2"/>
            <a:endCxn id="92" idx="0"/>
          </p:cNvCxnSpPr>
          <p:nvPr/>
        </p:nvCxnSpPr>
        <p:spPr>
          <a:xfrm>
            <a:off x="1376772" y="5801062"/>
            <a:ext cx="0" cy="351366"/>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7" name="楕円 96">
            <a:extLst>
              <a:ext uri="{FF2B5EF4-FFF2-40B4-BE49-F238E27FC236}">
                <a16:creationId xmlns:a16="http://schemas.microsoft.com/office/drawing/2014/main" id="{69BDBAAF-C4B0-9C15-2924-3B9871FE9947}"/>
              </a:ext>
            </a:extLst>
          </p:cNvPr>
          <p:cNvSpPr/>
          <p:nvPr/>
        </p:nvSpPr>
        <p:spPr>
          <a:xfrm>
            <a:off x="1148257" y="7083785"/>
            <a:ext cx="457031" cy="44900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00" b="1" dirty="0">
                <a:solidFill>
                  <a:schemeClr val="bg1"/>
                </a:solidFill>
              </a:rPr>
              <a:t>終了</a:t>
            </a:r>
            <a:endParaRPr kumimoji="1" lang="en-US" altLang="ja-JP" sz="1050" b="1" dirty="0">
              <a:solidFill>
                <a:schemeClr val="bg1"/>
              </a:solidFill>
            </a:endParaRPr>
          </a:p>
        </p:txBody>
      </p:sp>
      <p:cxnSp>
        <p:nvCxnSpPr>
          <p:cNvPr id="98" name="直線矢印コネクタ 97">
            <a:extLst>
              <a:ext uri="{FF2B5EF4-FFF2-40B4-BE49-F238E27FC236}">
                <a16:creationId xmlns:a16="http://schemas.microsoft.com/office/drawing/2014/main" id="{72B74671-7270-33BC-5C1D-801185F15DF5}"/>
              </a:ext>
            </a:extLst>
          </p:cNvPr>
          <p:cNvCxnSpPr>
            <a:cxnSpLocks/>
            <a:stCxn id="92" idx="2"/>
          </p:cNvCxnSpPr>
          <p:nvPr/>
        </p:nvCxnSpPr>
        <p:spPr>
          <a:xfrm>
            <a:off x="1376772" y="6800501"/>
            <a:ext cx="0" cy="340646"/>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5" name="フローチャート: 端子 104">
            <a:extLst>
              <a:ext uri="{FF2B5EF4-FFF2-40B4-BE49-F238E27FC236}">
                <a16:creationId xmlns:a16="http://schemas.microsoft.com/office/drawing/2014/main" id="{C8922F66-858A-E763-F7EF-CBAADA0D9B28}"/>
              </a:ext>
            </a:extLst>
          </p:cNvPr>
          <p:cNvSpPr/>
          <p:nvPr/>
        </p:nvSpPr>
        <p:spPr>
          <a:xfrm>
            <a:off x="4441425" y="2305713"/>
            <a:ext cx="792088" cy="347144"/>
          </a:xfrm>
          <a:prstGeom prst="flowChartTerminator">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50" dirty="0">
                <a:solidFill>
                  <a:sysClr val="windowText" lastClr="000000"/>
                </a:solidFill>
              </a:rPr>
              <a:t>手作業</a:t>
            </a:r>
            <a:endParaRPr kumimoji="1" lang="en-US" altLang="ja-JP" sz="1050" dirty="0">
              <a:solidFill>
                <a:sysClr val="windowText" lastClr="000000"/>
              </a:solidFill>
            </a:endParaRPr>
          </a:p>
        </p:txBody>
      </p:sp>
      <p:sp>
        <p:nvSpPr>
          <p:cNvPr id="108" name="正方形/長方形 107">
            <a:extLst>
              <a:ext uri="{FF2B5EF4-FFF2-40B4-BE49-F238E27FC236}">
                <a16:creationId xmlns:a16="http://schemas.microsoft.com/office/drawing/2014/main" id="{6EE7565D-43DC-6870-5C53-94905D26A0B3}"/>
              </a:ext>
            </a:extLst>
          </p:cNvPr>
          <p:cNvSpPr/>
          <p:nvPr/>
        </p:nvSpPr>
        <p:spPr>
          <a:xfrm>
            <a:off x="5473610" y="2283451"/>
            <a:ext cx="792088" cy="376958"/>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50" dirty="0">
                <a:solidFill>
                  <a:sysClr val="windowText" lastClr="000000"/>
                </a:solidFill>
              </a:rPr>
              <a:t>システムでの</a:t>
            </a:r>
            <a:br>
              <a:rPr kumimoji="1" lang="en-US" altLang="ja-JP" sz="1050" dirty="0">
                <a:solidFill>
                  <a:sysClr val="windowText" lastClr="000000"/>
                </a:solidFill>
              </a:rPr>
            </a:br>
            <a:r>
              <a:rPr kumimoji="1" lang="ja-JP" altLang="en-US" sz="1050" dirty="0">
                <a:solidFill>
                  <a:sysClr val="windowText" lastClr="000000"/>
                </a:solidFill>
              </a:rPr>
              <a:t>作業</a:t>
            </a:r>
            <a:endParaRPr kumimoji="1" lang="en-US" altLang="ja-JP" sz="1050" dirty="0">
              <a:solidFill>
                <a:sysClr val="windowText" lastClr="000000"/>
              </a:solidFill>
            </a:endParaRPr>
          </a:p>
        </p:txBody>
      </p:sp>
      <p:sp>
        <p:nvSpPr>
          <p:cNvPr id="110" name="正方形/長方形 109">
            <a:extLst>
              <a:ext uri="{FF2B5EF4-FFF2-40B4-BE49-F238E27FC236}">
                <a16:creationId xmlns:a16="http://schemas.microsoft.com/office/drawing/2014/main" id="{C43F4050-838A-1537-4DD5-6BF63DD5967F}"/>
              </a:ext>
            </a:extLst>
          </p:cNvPr>
          <p:cNvSpPr/>
          <p:nvPr/>
        </p:nvSpPr>
        <p:spPr>
          <a:xfrm>
            <a:off x="4168784" y="2068338"/>
            <a:ext cx="2356559" cy="739175"/>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en-US" altLang="ja-JP" sz="1050" dirty="0">
              <a:solidFill>
                <a:sysClr val="windowText" lastClr="000000"/>
              </a:solidFill>
            </a:endParaRPr>
          </a:p>
        </p:txBody>
      </p:sp>
      <p:sp>
        <p:nvSpPr>
          <p:cNvPr id="109" name="正方形/長方形 108">
            <a:extLst>
              <a:ext uri="{FF2B5EF4-FFF2-40B4-BE49-F238E27FC236}">
                <a16:creationId xmlns:a16="http://schemas.microsoft.com/office/drawing/2014/main" id="{A96F2F43-C3DD-0819-8697-B52C2E9C433E}"/>
              </a:ext>
            </a:extLst>
          </p:cNvPr>
          <p:cNvSpPr/>
          <p:nvPr/>
        </p:nvSpPr>
        <p:spPr>
          <a:xfrm>
            <a:off x="4372962" y="1900282"/>
            <a:ext cx="587911" cy="3471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50" b="1" dirty="0">
                <a:solidFill>
                  <a:schemeClr val="accent1"/>
                </a:solidFill>
              </a:rPr>
              <a:t>凡例</a:t>
            </a:r>
            <a:endParaRPr kumimoji="1" lang="en-US" altLang="ja-JP" sz="1050" b="1" dirty="0">
              <a:solidFill>
                <a:schemeClr val="accent1"/>
              </a:solidFill>
            </a:endParaRPr>
          </a:p>
        </p:txBody>
      </p:sp>
      <p:sp>
        <p:nvSpPr>
          <p:cNvPr id="114" name="矢印: 五方向 113">
            <a:extLst>
              <a:ext uri="{FF2B5EF4-FFF2-40B4-BE49-F238E27FC236}">
                <a16:creationId xmlns:a16="http://schemas.microsoft.com/office/drawing/2014/main" id="{58766ED0-8166-90E9-22BE-BDD2414E8580}"/>
              </a:ext>
            </a:extLst>
          </p:cNvPr>
          <p:cNvSpPr/>
          <p:nvPr/>
        </p:nvSpPr>
        <p:spPr>
          <a:xfrm rot="5400000">
            <a:off x="-122849" y="8673678"/>
            <a:ext cx="1343056" cy="432048"/>
          </a:xfrm>
          <a:prstGeom prst="homePlate">
            <a:avLst/>
          </a:prstGeom>
          <a:solidFill>
            <a:schemeClr val="bg2">
              <a:lumMod val="20000"/>
              <a:lumOff val="80000"/>
            </a:schemeClr>
          </a:solidFill>
          <a:ln>
            <a:noFill/>
          </a:ln>
        </p:spPr>
        <p:style>
          <a:lnRef idx="1">
            <a:schemeClr val="accent1"/>
          </a:lnRef>
          <a:fillRef idx="0">
            <a:schemeClr val="accent1"/>
          </a:fillRef>
          <a:effectRef idx="0">
            <a:schemeClr val="accent1"/>
          </a:effectRef>
          <a:fontRef idx="minor">
            <a:schemeClr val="tx1"/>
          </a:fontRef>
        </p:style>
        <p:txBody>
          <a:bodyPr vert="vert270" rtlCol="0" anchor="ctr"/>
          <a:lstStyle/>
          <a:p>
            <a:pPr algn="ctr"/>
            <a:r>
              <a:rPr lang="ja-JP" altLang="en-US" sz="1400" dirty="0"/>
              <a:t>受付</a:t>
            </a:r>
            <a:endParaRPr kumimoji="1" lang="ja-JP" altLang="en-US" sz="1400" dirty="0"/>
          </a:p>
        </p:txBody>
      </p:sp>
      <p:sp>
        <p:nvSpPr>
          <p:cNvPr id="116" name="フローチャート: 端子 115">
            <a:extLst>
              <a:ext uri="{FF2B5EF4-FFF2-40B4-BE49-F238E27FC236}">
                <a16:creationId xmlns:a16="http://schemas.microsoft.com/office/drawing/2014/main" id="{F55FB54C-3758-C9A1-3F49-FF0040E85B03}"/>
              </a:ext>
            </a:extLst>
          </p:cNvPr>
          <p:cNvSpPr/>
          <p:nvPr/>
        </p:nvSpPr>
        <p:spPr>
          <a:xfrm rot="16200000">
            <a:off x="1645785" y="8650913"/>
            <a:ext cx="1343056" cy="477578"/>
          </a:xfrm>
          <a:prstGeom prst="flowChartTermina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2400" dirty="0">
                <a:solidFill>
                  <a:sysClr val="windowText" lastClr="000000"/>
                </a:solidFill>
              </a:rPr>
              <a:t>・・・</a:t>
            </a:r>
            <a:endParaRPr kumimoji="1" lang="en-US" altLang="ja-JP" sz="2400" dirty="0">
              <a:solidFill>
                <a:sysClr val="windowText" lastClr="000000"/>
              </a:solidFill>
            </a:endParaRPr>
          </a:p>
        </p:txBody>
      </p:sp>
      <p:sp>
        <p:nvSpPr>
          <p:cNvPr id="117" name="フローチャート: 端子 116">
            <a:extLst>
              <a:ext uri="{FF2B5EF4-FFF2-40B4-BE49-F238E27FC236}">
                <a16:creationId xmlns:a16="http://schemas.microsoft.com/office/drawing/2014/main" id="{5DDD62AC-CCD4-9599-A59B-0B32BEBBEE17}"/>
              </a:ext>
            </a:extLst>
          </p:cNvPr>
          <p:cNvSpPr/>
          <p:nvPr/>
        </p:nvSpPr>
        <p:spPr>
          <a:xfrm rot="16200000">
            <a:off x="4495095" y="8650913"/>
            <a:ext cx="1343056" cy="477578"/>
          </a:xfrm>
          <a:prstGeom prst="flowChartTermina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2400" dirty="0">
                <a:solidFill>
                  <a:sysClr val="windowText" lastClr="000000"/>
                </a:solidFill>
              </a:rPr>
              <a:t>・・・</a:t>
            </a:r>
            <a:endParaRPr kumimoji="1" lang="en-US" altLang="ja-JP" sz="2400" dirty="0">
              <a:solidFill>
                <a:sysClr val="windowText" lastClr="000000"/>
              </a:solidFill>
            </a:endParaRPr>
          </a:p>
        </p:txBody>
      </p:sp>
      <p:sp>
        <p:nvSpPr>
          <p:cNvPr id="118" name="正方形/長方形 117">
            <a:extLst>
              <a:ext uri="{FF2B5EF4-FFF2-40B4-BE49-F238E27FC236}">
                <a16:creationId xmlns:a16="http://schemas.microsoft.com/office/drawing/2014/main" id="{D59A0363-4AC5-217C-CC7D-E87ACD9FCB96}"/>
              </a:ext>
            </a:extLst>
          </p:cNvPr>
          <p:cNvSpPr/>
          <p:nvPr/>
        </p:nvSpPr>
        <p:spPr>
          <a:xfrm>
            <a:off x="4365104" y="1036027"/>
            <a:ext cx="2340000" cy="328581"/>
          </a:xfrm>
          <a:prstGeom prst="rect">
            <a:avLst/>
          </a:prstGeom>
          <a:solidFill>
            <a:schemeClr val="accent4">
              <a:lumMod val="60000"/>
              <a:lumOff val="40000"/>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2800" dirty="0">
                <a:solidFill>
                  <a:schemeClr val="accent4"/>
                </a:solidFill>
                <a:latin typeface="+mn-ea"/>
              </a:rPr>
              <a:t>記載例</a:t>
            </a:r>
            <a:endParaRPr kumimoji="1" lang="en-US" altLang="ja-JP" sz="2800" dirty="0">
              <a:solidFill>
                <a:schemeClr val="accent4"/>
              </a:solidFill>
              <a:latin typeface="+mn-ea"/>
            </a:endParaRPr>
          </a:p>
        </p:txBody>
      </p:sp>
    </p:spTree>
    <p:extLst>
      <p:ext uri="{BB962C8B-B14F-4D97-AF65-F5344CB8AC3E}">
        <p14:creationId xmlns:p14="http://schemas.microsoft.com/office/powerpoint/2010/main" val="2572584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C691FA-0A0E-6AE5-4081-F2E7E98A992A}"/>
            </a:ext>
          </a:extLst>
        </p:cNvPr>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726145E7-104B-93F5-CC86-87C04CDF4922}"/>
              </a:ext>
            </a:extLst>
          </p:cNvPr>
          <p:cNvCxnSpPr>
            <a:cxnSpLocks/>
          </p:cNvCxnSpPr>
          <p:nvPr/>
        </p:nvCxnSpPr>
        <p:spPr>
          <a:xfrm>
            <a:off x="138113" y="823483"/>
            <a:ext cx="6581776"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CFA9C75A-74B5-6096-A632-FC8DAF16E06D}"/>
              </a:ext>
            </a:extLst>
          </p:cNvPr>
          <p:cNvSpPr txBox="1"/>
          <p:nvPr/>
        </p:nvSpPr>
        <p:spPr>
          <a:xfrm>
            <a:off x="138111" y="546484"/>
            <a:ext cx="5883177" cy="307777"/>
          </a:xfrm>
          <a:prstGeom prst="rect">
            <a:avLst/>
          </a:prstGeom>
          <a:noFill/>
        </p:spPr>
        <p:txBody>
          <a:bodyPr wrap="square" rtlCol="0">
            <a:spAutoFit/>
          </a:bodyPr>
          <a:lstStyle/>
          <a:p>
            <a:r>
              <a:rPr kumimoji="1" lang="ja-JP" altLang="en-US" sz="1400" dirty="0">
                <a:latin typeface="HGP創英角ｺﾞｼｯｸUB" panose="020B0900000000000000" pitchFamily="50" charset="-128"/>
                <a:ea typeface="HGP創英角ｺﾞｼｯｸUB" panose="020B0900000000000000" pitchFamily="50" charset="-128"/>
                <a:cs typeface="Arial" panose="020B0604020202020204" pitchFamily="34" charset="0"/>
              </a:rPr>
              <a:t>検証方法・検証項目（現時点での想定）</a:t>
            </a:r>
          </a:p>
        </p:txBody>
      </p:sp>
      <p:sp>
        <p:nvSpPr>
          <p:cNvPr id="2" name="タイトル 8">
            <a:extLst>
              <a:ext uri="{FF2B5EF4-FFF2-40B4-BE49-F238E27FC236}">
                <a16:creationId xmlns:a16="http://schemas.microsoft.com/office/drawing/2014/main" id="{A497B8DE-E32C-622A-1F9C-883F4704432E}"/>
              </a:ext>
            </a:extLst>
          </p:cNvPr>
          <p:cNvSpPr txBox="1">
            <a:spLocks/>
          </p:cNvSpPr>
          <p:nvPr/>
        </p:nvSpPr>
        <p:spPr>
          <a:xfrm>
            <a:off x="1092" y="1"/>
            <a:ext cx="6856908" cy="376237"/>
          </a:xfrm>
          <a:prstGeom prst="rect">
            <a:avLst/>
          </a:prstGeom>
          <a:gradFill flip="none" rotWithShape="1">
            <a:gsLst>
              <a:gs pos="0">
                <a:schemeClr val="accent6">
                  <a:lumMod val="20000"/>
                  <a:lumOff val="80000"/>
                </a:schemeClr>
              </a:gs>
              <a:gs pos="100000">
                <a:schemeClr val="accent6"/>
              </a:gs>
            </a:gsLst>
            <a:lin ang="10800000" scaled="1"/>
            <a:tileRect/>
          </a:gradFill>
        </p:spPr>
        <p:txBody>
          <a:bodyPr vert="horz" lIns="91406" tIns="45703" rIns="91406" bIns="45703" rtlCol="0" anchor="ctr" anchorCtr="0">
            <a:normAutofit/>
          </a:bodyPr>
          <a:lstStyle>
            <a:lvl1pPr marL="0" marR="0" indent="0" algn="l" defTabSz="1329201" rtl="0" eaLnBrk="1" fontAlgn="auto" latinLnBrk="0" hangingPunct="1">
              <a:lnSpc>
                <a:spcPct val="100000"/>
              </a:lnSpc>
              <a:spcBef>
                <a:spcPct val="0"/>
              </a:spcBef>
              <a:spcAft>
                <a:spcPts val="0"/>
              </a:spcAft>
              <a:buClrTx/>
              <a:buSzTx/>
              <a:buFontTx/>
              <a:buNone/>
              <a:tabLst/>
              <a:defRPr kumimoji="1" sz="1700" kern="1200">
                <a:solidFill>
                  <a:schemeClr val="accent1"/>
                </a:solidFill>
                <a:latin typeface="HGP創英角ｺﾞｼｯｸUB" pitchFamily="50" charset="-128"/>
                <a:ea typeface="HGP創英角ｺﾞｼｯｸUB" pitchFamily="50" charset="-128"/>
                <a:cs typeface="+mj-cs"/>
              </a:defRPr>
            </a:lvl1pPr>
          </a:lstStyle>
          <a:p>
            <a:r>
              <a:rPr lang="en-US" altLang="ja-JP" sz="1600" dirty="0">
                <a:solidFill>
                  <a:schemeClr val="bg1"/>
                </a:solidFill>
              </a:rPr>
              <a:t>2.</a:t>
            </a:r>
            <a:r>
              <a:rPr lang="ja-JP" altLang="en-US" sz="1600" dirty="0">
                <a:solidFill>
                  <a:schemeClr val="bg1"/>
                </a:solidFill>
              </a:rPr>
              <a:t>事業内容</a:t>
            </a:r>
            <a:endParaRPr lang="en-US" altLang="ja-JP" sz="1600" dirty="0">
              <a:solidFill>
                <a:schemeClr val="bg1"/>
              </a:solidFill>
            </a:endParaRPr>
          </a:p>
        </p:txBody>
      </p:sp>
      <p:sp>
        <p:nvSpPr>
          <p:cNvPr id="7" name="正方形/長方形 6">
            <a:extLst>
              <a:ext uri="{FF2B5EF4-FFF2-40B4-BE49-F238E27FC236}">
                <a16:creationId xmlns:a16="http://schemas.microsoft.com/office/drawing/2014/main" id="{FBE3F285-E2DC-5448-37BA-F1624AEE2050}"/>
              </a:ext>
            </a:extLst>
          </p:cNvPr>
          <p:cNvSpPr/>
          <p:nvPr/>
        </p:nvSpPr>
        <p:spPr>
          <a:xfrm>
            <a:off x="138113" y="993728"/>
            <a:ext cx="6581776" cy="3671240"/>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402" tIns="34202" rIns="68402" bIns="34202" rtlCol="0" anchor="ctr"/>
          <a:lstStyle/>
          <a:p>
            <a:pPr algn="ctr"/>
            <a:endParaRPr lang="ja-JP" altLang="en-US" sz="963"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p:txBody>
      </p:sp>
      <p:cxnSp>
        <p:nvCxnSpPr>
          <p:cNvPr id="3" name="直線コネクタ 2">
            <a:extLst>
              <a:ext uri="{FF2B5EF4-FFF2-40B4-BE49-F238E27FC236}">
                <a16:creationId xmlns:a16="http://schemas.microsoft.com/office/drawing/2014/main" id="{A3AE9A97-12A3-A7B1-02AA-E741A51428BD}"/>
              </a:ext>
            </a:extLst>
          </p:cNvPr>
          <p:cNvCxnSpPr>
            <a:cxnSpLocks/>
          </p:cNvCxnSpPr>
          <p:nvPr/>
        </p:nvCxnSpPr>
        <p:spPr>
          <a:xfrm>
            <a:off x="138113" y="5112211"/>
            <a:ext cx="6581776"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45020A92-31FD-3E58-74FF-B6E85CC184F0}"/>
              </a:ext>
            </a:extLst>
          </p:cNvPr>
          <p:cNvSpPr txBox="1"/>
          <p:nvPr/>
        </p:nvSpPr>
        <p:spPr>
          <a:xfrm>
            <a:off x="138111" y="4835212"/>
            <a:ext cx="5883177" cy="307777"/>
          </a:xfrm>
          <a:prstGeom prst="rect">
            <a:avLst/>
          </a:prstGeom>
          <a:noFill/>
        </p:spPr>
        <p:txBody>
          <a:bodyPr wrap="square" rtlCol="0">
            <a:spAutoFit/>
          </a:bodyPr>
          <a:lstStyle/>
          <a:p>
            <a:r>
              <a:rPr kumimoji="1" lang="ja-JP" altLang="en-US" sz="1400" dirty="0">
                <a:latin typeface="HGP創英角ｺﾞｼｯｸUB" panose="020B0900000000000000" pitchFamily="50" charset="-128"/>
                <a:ea typeface="HGP創英角ｺﾞｼｯｸUB" panose="020B0900000000000000" pitchFamily="50" charset="-128"/>
                <a:cs typeface="Arial" panose="020B0604020202020204" pitchFamily="34" charset="0"/>
              </a:rPr>
              <a:t>実証スケジュール（枠については適宜調整のこと）</a:t>
            </a:r>
          </a:p>
        </p:txBody>
      </p:sp>
      <p:graphicFrame>
        <p:nvGraphicFramePr>
          <p:cNvPr id="10" name="表 9">
            <a:extLst>
              <a:ext uri="{FF2B5EF4-FFF2-40B4-BE49-F238E27FC236}">
                <a16:creationId xmlns:a16="http://schemas.microsoft.com/office/drawing/2014/main" id="{CE8A2888-E346-C25D-E4A9-A8C8523C58E7}"/>
              </a:ext>
            </a:extLst>
          </p:cNvPr>
          <p:cNvGraphicFramePr>
            <a:graphicFrameLocks noGrp="1"/>
          </p:cNvGraphicFramePr>
          <p:nvPr>
            <p:extLst>
              <p:ext uri="{D42A27DB-BD31-4B8C-83A1-F6EECF244321}">
                <p14:modId xmlns:p14="http://schemas.microsoft.com/office/powerpoint/2010/main" val="3632523776"/>
              </p:ext>
            </p:extLst>
          </p:nvPr>
        </p:nvGraphicFramePr>
        <p:xfrm>
          <a:off x="138114" y="5269754"/>
          <a:ext cx="6581773" cy="4052045"/>
        </p:xfrm>
        <a:graphic>
          <a:graphicData uri="http://schemas.openxmlformats.org/drawingml/2006/table">
            <a:tbl>
              <a:tblPr firstRow="1" bandRow="1">
                <a:tableStyleId>{5940675A-B579-460E-94D1-54222C63F5DA}</a:tableStyleId>
              </a:tblPr>
              <a:tblGrid>
                <a:gridCol w="436003">
                  <a:extLst>
                    <a:ext uri="{9D8B030D-6E8A-4147-A177-3AD203B41FA5}">
                      <a16:colId xmlns:a16="http://schemas.microsoft.com/office/drawing/2014/main" val="1150712802"/>
                    </a:ext>
                  </a:extLst>
                </a:gridCol>
                <a:gridCol w="462612">
                  <a:extLst>
                    <a:ext uri="{9D8B030D-6E8A-4147-A177-3AD203B41FA5}">
                      <a16:colId xmlns:a16="http://schemas.microsoft.com/office/drawing/2014/main" val="3644098935"/>
                    </a:ext>
                  </a:extLst>
                </a:gridCol>
                <a:gridCol w="631462">
                  <a:extLst>
                    <a:ext uri="{9D8B030D-6E8A-4147-A177-3AD203B41FA5}">
                      <a16:colId xmlns:a16="http://schemas.microsoft.com/office/drawing/2014/main" val="2229089551"/>
                    </a:ext>
                  </a:extLst>
                </a:gridCol>
                <a:gridCol w="631462">
                  <a:extLst>
                    <a:ext uri="{9D8B030D-6E8A-4147-A177-3AD203B41FA5}">
                      <a16:colId xmlns:a16="http://schemas.microsoft.com/office/drawing/2014/main" val="1115991043"/>
                    </a:ext>
                  </a:extLst>
                </a:gridCol>
                <a:gridCol w="631462">
                  <a:extLst>
                    <a:ext uri="{9D8B030D-6E8A-4147-A177-3AD203B41FA5}">
                      <a16:colId xmlns:a16="http://schemas.microsoft.com/office/drawing/2014/main" val="3334216979"/>
                    </a:ext>
                  </a:extLst>
                </a:gridCol>
                <a:gridCol w="631462">
                  <a:extLst>
                    <a:ext uri="{9D8B030D-6E8A-4147-A177-3AD203B41FA5}">
                      <a16:colId xmlns:a16="http://schemas.microsoft.com/office/drawing/2014/main" val="3852082493"/>
                    </a:ext>
                  </a:extLst>
                </a:gridCol>
                <a:gridCol w="631462">
                  <a:extLst>
                    <a:ext uri="{9D8B030D-6E8A-4147-A177-3AD203B41FA5}">
                      <a16:colId xmlns:a16="http://schemas.microsoft.com/office/drawing/2014/main" val="3019170067"/>
                    </a:ext>
                  </a:extLst>
                </a:gridCol>
                <a:gridCol w="631462">
                  <a:extLst>
                    <a:ext uri="{9D8B030D-6E8A-4147-A177-3AD203B41FA5}">
                      <a16:colId xmlns:a16="http://schemas.microsoft.com/office/drawing/2014/main" val="1618920811"/>
                    </a:ext>
                  </a:extLst>
                </a:gridCol>
                <a:gridCol w="631462">
                  <a:extLst>
                    <a:ext uri="{9D8B030D-6E8A-4147-A177-3AD203B41FA5}">
                      <a16:colId xmlns:a16="http://schemas.microsoft.com/office/drawing/2014/main" val="3369148468"/>
                    </a:ext>
                  </a:extLst>
                </a:gridCol>
                <a:gridCol w="631462">
                  <a:extLst>
                    <a:ext uri="{9D8B030D-6E8A-4147-A177-3AD203B41FA5}">
                      <a16:colId xmlns:a16="http://schemas.microsoft.com/office/drawing/2014/main" val="2306501282"/>
                    </a:ext>
                  </a:extLst>
                </a:gridCol>
                <a:gridCol w="631462">
                  <a:extLst>
                    <a:ext uri="{9D8B030D-6E8A-4147-A177-3AD203B41FA5}">
                      <a16:colId xmlns:a16="http://schemas.microsoft.com/office/drawing/2014/main" val="1406837957"/>
                    </a:ext>
                  </a:extLst>
                </a:gridCol>
              </a:tblGrid>
              <a:tr h="349011">
                <a:tc gridSpan="2">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en-US" altLang="ja-JP" sz="1200" b="1" dirty="0"/>
                        <a:t>7</a:t>
                      </a:r>
                      <a:r>
                        <a:rPr kumimoji="1" lang="ja-JP" altLang="en-US" sz="1200" b="1" dirty="0"/>
                        <a:t>月</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60000"/>
                        <a:lumOff val="40000"/>
                      </a:schemeClr>
                    </a:solidFill>
                  </a:tcPr>
                </a:tc>
                <a:tc>
                  <a:txBody>
                    <a:bodyPr/>
                    <a:lstStyle/>
                    <a:p>
                      <a:pPr algn="ctr"/>
                      <a:r>
                        <a:rPr kumimoji="1" lang="en-US" altLang="ja-JP" sz="1200" b="1" dirty="0"/>
                        <a:t>8</a:t>
                      </a:r>
                      <a:r>
                        <a:rPr kumimoji="1" lang="ja-JP" altLang="en-US" sz="1200" b="1" dirty="0"/>
                        <a:t>月</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60000"/>
                        <a:lumOff val="40000"/>
                      </a:schemeClr>
                    </a:solidFill>
                  </a:tcPr>
                </a:tc>
                <a:tc>
                  <a:txBody>
                    <a:bodyPr/>
                    <a:lstStyle/>
                    <a:p>
                      <a:pPr algn="ctr"/>
                      <a:r>
                        <a:rPr kumimoji="1" lang="en-US" altLang="ja-JP" sz="1200" b="1" dirty="0"/>
                        <a:t>9</a:t>
                      </a:r>
                      <a:r>
                        <a:rPr kumimoji="1" lang="ja-JP" altLang="en-US" sz="1200" b="1" dirty="0"/>
                        <a:t>月</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60000"/>
                        <a:lumOff val="40000"/>
                      </a:schemeClr>
                    </a:solidFill>
                  </a:tcPr>
                </a:tc>
                <a:tc>
                  <a:txBody>
                    <a:bodyPr/>
                    <a:lstStyle/>
                    <a:p>
                      <a:pPr algn="ctr"/>
                      <a:r>
                        <a:rPr kumimoji="1" lang="en-US" altLang="ja-JP" sz="1200" b="1" dirty="0"/>
                        <a:t>10</a:t>
                      </a:r>
                      <a:r>
                        <a:rPr kumimoji="1" lang="ja-JP" altLang="en-US" sz="1200" b="1" dirty="0"/>
                        <a:t>月</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60000"/>
                        <a:lumOff val="40000"/>
                      </a:schemeClr>
                    </a:solidFill>
                  </a:tcPr>
                </a:tc>
                <a:tc>
                  <a:txBody>
                    <a:bodyPr/>
                    <a:lstStyle/>
                    <a:p>
                      <a:pPr algn="ctr"/>
                      <a:r>
                        <a:rPr kumimoji="1" lang="en-US" altLang="ja-JP" sz="1200" b="1" dirty="0"/>
                        <a:t>11</a:t>
                      </a:r>
                      <a:r>
                        <a:rPr kumimoji="1" lang="ja-JP" altLang="en-US" sz="1200" b="1" dirty="0"/>
                        <a:t>月</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60000"/>
                        <a:lumOff val="40000"/>
                      </a:schemeClr>
                    </a:solidFill>
                  </a:tcPr>
                </a:tc>
                <a:tc>
                  <a:txBody>
                    <a:bodyPr/>
                    <a:lstStyle/>
                    <a:p>
                      <a:pPr algn="ctr"/>
                      <a:r>
                        <a:rPr kumimoji="1" lang="en-US" altLang="ja-JP" sz="1200" b="1" dirty="0"/>
                        <a:t>12</a:t>
                      </a:r>
                      <a:r>
                        <a:rPr kumimoji="1" lang="ja-JP" altLang="en-US" sz="1200" b="1" dirty="0"/>
                        <a:t>月</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60000"/>
                        <a:lumOff val="40000"/>
                      </a:schemeClr>
                    </a:solidFill>
                  </a:tcPr>
                </a:tc>
                <a:tc>
                  <a:txBody>
                    <a:bodyPr/>
                    <a:lstStyle/>
                    <a:p>
                      <a:pPr algn="ctr"/>
                      <a:r>
                        <a:rPr kumimoji="1" lang="en-US" altLang="ja-JP" sz="1200" b="1" dirty="0"/>
                        <a:t>1</a:t>
                      </a:r>
                      <a:r>
                        <a:rPr kumimoji="1" lang="ja-JP" altLang="en-US" sz="1200" b="1" dirty="0"/>
                        <a:t>月</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60000"/>
                        <a:lumOff val="40000"/>
                      </a:schemeClr>
                    </a:solidFill>
                  </a:tcPr>
                </a:tc>
                <a:tc>
                  <a:txBody>
                    <a:bodyPr/>
                    <a:lstStyle/>
                    <a:p>
                      <a:pPr algn="ctr"/>
                      <a:r>
                        <a:rPr kumimoji="1" lang="en-US" altLang="ja-JP" sz="1200" b="1" dirty="0"/>
                        <a:t>2</a:t>
                      </a:r>
                      <a:r>
                        <a:rPr kumimoji="1" lang="ja-JP" altLang="en-US" sz="1200" b="1" dirty="0"/>
                        <a:t>月</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60000"/>
                        <a:lumOff val="40000"/>
                      </a:schemeClr>
                    </a:solidFill>
                  </a:tcPr>
                </a:tc>
                <a:tc>
                  <a:txBody>
                    <a:bodyPr/>
                    <a:lstStyle/>
                    <a:p>
                      <a:pPr algn="ctr"/>
                      <a:r>
                        <a:rPr kumimoji="1" lang="en-US" altLang="ja-JP" sz="1200" b="1" dirty="0"/>
                        <a:t>3</a:t>
                      </a:r>
                      <a:r>
                        <a:rPr kumimoji="1" lang="ja-JP" altLang="en-US" sz="1200" b="1" dirty="0"/>
                        <a:t>月</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448893163"/>
                  </a:ext>
                </a:extLst>
              </a:tr>
              <a:tr h="480070">
                <a:tc rowSpan="2">
                  <a:txBody>
                    <a:bodyPr/>
                    <a:lstStyle/>
                    <a:p>
                      <a:pPr algn="ctr"/>
                      <a:r>
                        <a:rPr kumimoji="1" lang="ja-JP" altLang="en-US" sz="1200" dirty="0"/>
                        <a:t>健診実施</a:t>
                      </a:r>
                    </a:p>
                  </a:txBody>
                  <a:tcPr marL="36000" marR="36000" marT="36000" marB="36000" vert="eaVert"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40000"/>
                        <a:lumOff val="60000"/>
                      </a:schemeClr>
                    </a:solidFill>
                  </a:tcPr>
                </a:tc>
                <a:tc>
                  <a:txBody>
                    <a:bodyPr/>
                    <a:lstStyle/>
                    <a:p>
                      <a:pPr algn="ctr"/>
                      <a:r>
                        <a:rPr kumimoji="1" lang="ja-JP" altLang="en-US" sz="1200" dirty="0"/>
                        <a:t>○○</a:t>
                      </a:r>
                      <a:br>
                        <a:rPr kumimoji="1" lang="en-US" altLang="ja-JP" sz="1200" dirty="0"/>
                      </a:br>
                      <a:r>
                        <a:rPr kumimoji="1" lang="ja-JP" altLang="en-US" sz="1200" dirty="0"/>
                        <a:t>健診</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2492746309"/>
                  </a:ext>
                </a:extLst>
              </a:tr>
              <a:tr h="411260">
                <a:tc vMerge="1">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3244448815"/>
                  </a:ext>
                </a:extLst>
              </a:tr>
              <a:tr h="2811704">
                <a:tc gridSpan="2">
                  <a:txBody>
                    <a:bodyPr/>
                    <a:lstStyle/>
                    <a:p>
                      <a:pPr algn="ctr"/>
                      <a:r>
                        <a:rPr kumimoji="1" lang="ja-JP" altLang="en-US" sz="1200" dirty="0"/>
                        <a:t>その他</a:t>
                      </a:r>
                      <a:br>
                        <a:rPr kumimoji="1" lang="en-US" altLang="ja-JP" sz="1200" dirty="0"/>
                      </a:br>
                      <a:r>
                        <a:rPr kumimoji="1" lang="ja-JP" altLang="en-US" sz="1200" dirty="0"/>
                        <a:t>スケジュール</a:t>
                      </a:r>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40000"/>
                        <a:lumOff val="60000"/>
                      </a:schemeClr>
                    </a:solidFill>
                  </a:tcPr>
                </a:tc>
                <a:tc hMerge="1">
                  <a:txBody>
                    <a:bodyPr/>
                    <a:lstStyle/>
                    <a:p>
                      <a:endParaRPr kumimoji="1" lang="ja-JP" altLang="en-US"/>
                    </a:p>
                  </a:txBody>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a:txBody>
                    <a:bodyPr/>
                    <a:lstStyle/>
                    <a:p>
                      <a:pPr algn="ctr"/>
                      <a:endParaRPr kumimoji="1" lang="ja-JP" altLang="en-US" sz="1200" dirty="0"/>
                    </a:p>
                  </a:txBody>
                  <a:tcPr marL="36000" marR="36000" marT="36000" marB="3600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4135533905"/>
                  </a:ext>
                </a:extLst>
              </a:tr>
            </a:tbl>
          </a:graphicData>
        </a:graphic>
      </p:graphicFrame>
      <p:sp>
        <p:nvSpPr>
          <p:cNvPr id="8" name="矢印: 五方向 7">
            <a:extLst>
              <a:ext uri="{FF2B5EF4-FFF2-40B4-BE49-F238E27FC236}">
                <a16:creationId xmlns:a16="http://schemas.microsoft.com/office/drawing/2014/main" id="{06424F0D-DDF9-1EFE-B948-F8AC1FF25D4B}"/>
              </a:ext>
            </a:extLst>
          </p:cNvPr>
          <p:cNvSpPr/>
          <p:nvPr/>
        </p:nvSpPr>
        <p:spPr>
          <a:xfrm>
            <a:off x="1206733" y="6614253"/>
            <a:ext cx="793938" cy="327862"/>
          </a:xfrm>
          <a:prstGeom prst="homePlate">
            <a:avLst/>
          </a:prstGeom>
          <a:solidFill>
            <a:schemeClr val="bg2">
              <a:lumMod val="40000"/>
              <a:lumOff val="60000"/>
            </a:schemeClr>
          </a:solidFill>
          <a:ln>
            <a:noFill/>
          </a:ln>
        </p:spPr>
        <p:style>
          <a:lnRef idx="1">
            <a:schemeClr val="accent1"/>
          </a:lnRef>
          <a:fillRef idx="0">
            <a:schemeClr val="accent1"/>
          </a:fillRef>
          <a:effectRef idx="0">
            <a:schemeClr val="accent1"/>
          </a:effectRef>
          <a:fontRef idx="minor">
            <a:schemeClr val="tx1"/>
          </a:fontRef>
        </p:style>
        <p:txBody>
          <a:bodyPr lIns="36000" rIns="36000" rtlCol="0" anchor="ctr"/>
          <a:lstStyle/>
          <a:p>
            <a:pPr algn="ctr"/>
            <a:r>
              <a:rPr kumimoji="1" lang="ja-JP" altLang="en-US" sz="1100" dirty="0"/>
              <a:t>契約準備</a:t>
            </a:r>
          </a:p>
        </p:txBody>
      </p:sp>
      <p:sp>
        <p:nvSpPr>
          <p:cNvPr id="9" name="矢印: 五方向 8">
            <a:extLst>
              <a:ext uri="{FF2B5EF4-FFF2-40B4-BE49-F238E27FC236}">
                <a16:creationId xmlns:a16="http://schemas.microsoft.com/office/drawing/2014/main" id="{A3D92F14-8CC2-BEC0-7554-7BB3DC7330E2}"/>
              </a:ext>
            </a:extLst>
          </p:cNvPr>
          <p:cNvSpPr/>
          <p:nvPr/>
        </p:nvSpPr>
        <p:spPr>
          <a:xfrm>
            <a:off x="4632186" y="8841432"/>
            <a:ext cx="2087704" cy="327862"/>
          </a:xfrm>
          <a:prstGeom prst="homePlate">
            <a:avLst/>
          </a:prstGeom>
          <a:solidFill>
            <a:schemeClr val="bg2">
              <a:lumMod val="40000"/>
              <a:lumOff val="60000"/>
            </a:schemeClr>
          </a:solidFill>
          <a:ln>
            <a:noFill/>
          </a:ln>
        </p:spPr>
        <p:style>
          <a:lnRef idx="1">
            <a:schemeClr val="accent1"/>
          </a:lnRef>
          <a:fillRef idx="0">
            <a:schemeClr val="accent1"/>
          </a:fillRef>
          <a:effectRef idx="0">
            <a:schemeClr val="accent1"/>
          </a:effectRef>
          <a:fontRef idx="minor">
            <a:schemeClr val="tx1"/>
          </a:fontRef>
        </p:style>
        <p:txBody>
          <a:bodyPr lIns="36000" rIns="36000" rtlCol="0" anchor="ctr"/>
          <a:lstStyle/>
          <a:p>
            <a:pPr algn="ctr"/>
            <a:r>
              <a:rPr kumimoji="1" lang="ja-JP" altLang="en-US" sz="1100" dirty="0"/>
              <a:t>今後の課題検討</a:t>
            </a:r>
          </a:p>
        </p:txBody>
      </p:sp>
      <p:sp>
        <p:nvSpPr>
          <p:cNvPr id="12" name="矢印: 五方向 11">
            <a:extLst>
              <a:ext uri="{FF2B5EF4-FFF2-40B4-BE49-F238E27FC236}">
                <a16:creationId xmlns:a16="http://schemas.microsoft.com/office/drawing/2014/main" id="{537BE528-2DF0-C4A4-F860-C836C3AE8500}"/>
              </a:ext>
            </a:extLst>
          </p:cNvPr>
          <p:cNvSpPr/>
          <p:nvPr/>
        </p:nvSpPr>
        <p:spPr>
          <a:xfrm>
            <a:off x="2000671" y="7115463"/>
            <a:ext cx="4719216" cy="327862"/>
          </a:xfrm>
          <a:prstGeom prst="homePlate">
            <a:avLst/>
          </a:prstGeom>
          <a:solidFill>
            <a:schemeClr val="bg2">
              <a:lumMod val="40000"/>
              <a:lumOff val="60000"/>
            </a:schemeClr>
          </a:solidFill>
          <a:ln>
            <a:noFill/>
          </a:ln>
        </p:spPr>
        <p:style>
          <a:lnRef idx="1">
            <a:schemeClr val="accent1"/>
          </a:lnRef>
          <a:fillRef idx="0">
            <a:schemeClr val="accent1"/>
          </a:fillRef>
          <a:effectRef idx="0">
            <a:schemeClr val="accent1"/>
          </a:effectRef>
          <a:fontRef idx="minor">
            <a:schemeClr val="tx1"/>
          </a:fontRef>
        </p:style>
        <p:txBody>
          <a:bodyPr lIns="36000" rIns="36000" rtlCol="0" anchor="ctr"/>
          <a:lstStyle/>
          <a:p>
            <a:pPr algn="ctr"/>
            <a:r>
              <a:rPr kumimoji="1" lang="ja-JP" altLang="en-US" sz="1100" dirty="0"/>
              <a:t>実証</a:t>
            </a:r>
          </a:p>
        </p:txBody>
      </p:sp>
      <p:sp>
        <p:nvSpPr>
          <p:cNvPr id="13" name="矢印: 五方向 12">
            <a:extLst>
              <a:ext uri="{FF2B5EF4-FFF2-40B4-BE49-F238E27FC236}">
                <a16:creationId xmlns:a16="http://schemas.microsoft.com/office/drawing/2014/main" id="{1EF4D428-12FE-488D-61D6-49DADDB66429}"/>
              </a:ext>
            </a:extLst>
          </p:cNvPr>
          <p:cNvSpPr/>
          <p:nvPr/>
        </p:nvSpPr>
        <p:spPr>
          <a:xfrm>
            <a:off x="3368824" y="7645995"/>
            <a:ext cx="3351066" cy="327862"/>
          </a:xfrm>
          <a:prstGeom prst="homePlate">
            <a:avLst/>
          </a:prstGeom>
          <a:solidFill>
            <a:schemeClr val="bg2">
              <a:lumMod val="40000"/>
              <a:lumOff val="60000"/>
            </a:schemeClr>
          </a:solidFill>
          <a:ln>
            <a:noFill/>
          </a:ln>
        </p:spPr>
        <p:style>
          <a:lnRef idx="1">
            <a:schemeClr val="accent1"/>
          </a:lnRef>
          <a:fillRef idx="0">
            <a:schemeClr val="accent1"/>
          </a:fillRef>
          <a:effectRef idx="0">
            <a:schemeClr val="accent1"/>
          </a:effectRef>
          <a:fontRef idx="minor">
            <a:schemeClr val="tx1"/>
          </a:fontRef>
        </p:style>
        <p:txBody>
          <a:bodyPr lIns="36000" rIns="36000" rtlCol="0" anchor="ctr"/>
          <a:lstStyle/>
          <a:p>
            <a:pPr algn="ctr"/>
            <a:r>
              <a:rPr kumimoji="1" lang="ja-JP" altLang="en-US" sz="1100" dirty="0"/>
              <a:t>運用の見直し</a:t>
            </a:r>
          </a:p>
        </p:txBody>
      </p:sp>
      <p:sp>
        <p:nvSpPr>
          <p:cNvPr id="14" name="矢印: 五方向 13">
            <a:extLst>
              <a:ext uri="{FF2B5EF4-FFF2-40B4-BE49-F238E27FC236}">
                <a16:creationId xmlns:a16="http://schemas.microsoft.com/office/drawing/2014/main" id="{AC9EF262-8397-6B5C-700F-788D0DD0E9F0}"/>
              </a:ext>
            </a:extLst>
          </p:cNvPr>
          <p:cNvSpPr/>
          <p:nvPr/>
        </p:nvSpPr>
        <p:spPr>
          <a:xfrm>
            <a:off x="1983035" y="8218631"/>
            <a:ext cx="1073403" cy="327862"/>
          </a:xfrm>
          <a:prstGeom prst="homePlate">
            <a:avLst/>
          </a:prstGeom>
          <a:solidFill>
            <a:schemeClr val="bg2">
              <a:lumMod val="40000"/>
              <a:lumOff val="60000"/>
            </a:schemeClr>
          </a:solidFill>
          <a:ln>
            <a:noFill/>
          </a:ln>
        </p:spPr>
        <p:style>
          <a:lnRef idx="1">
            <a:schemeClr val="accent1"/>
          </a:lnRef>
          <a:fillRef idx="0">
            <a:schemeClr val="accent1"/>
          </a:fillRef>
          <a:effectRef idx="0">
            <a:schemeClr val="accent1"/>
          </a:effectRef>
          <a:fontRef idx="minor">
            <a:schemeClr val="tx1"/>
          </a:fontRef>
        </p:style>
        <p:txBody>
          <a:bodyPr lIns="36000" rIns="36000" rtlCol="0" anchor="ctr"/>
          <a:lstStyle/>
          <a:p>
            <a:pPr algn="ctr"/>
            <a:r>
              <a:rPr kumimoji="1" lang="ja-JP" altLang="en-US" sz="1100" dirty="0"/>
              <a:t>効果検証手法の検討</a:t>
            </a:r>
          </a:p>
        </p:txBody>
      </p:sp>
      <p:sp>
        <p:nvSpPr>
          <p:cNvPr id="15" name="矢印: 五方向 14">
            <a:extLst>
              <a:ext uri="{FF2B5EF4-FFF2-40B4-BE49-F238E27FC236}">
                <a16:creationId xmlns:a16="http://schemas.microsoft.com/office/drawing/2014/main" id="{585A0D8D-B17A-F4BC-D616-34C21FCFB741}"/>
              </a:ext>
            </a:extLst>
          </p:cNvPr>
          <p:cNvSpPr/>
          <p:nvPr/>
        </p:nvSpPr>
        <p:spPr>
          <a:xfrm>
            <a:off x="3212976" y="8218631"/>
            <a:ext cx="3506910" cy="327862"/>
          </a:xfrm>
          <a:prstGeom prst="homePlate">
            <a:avLst/>
          </a:prstGeom>
          <a:solidFill>
            <a:schemeClr val="bg2">
              <a:lumMod val="40000"/>
              <a:lumOff val="60000"/>
            </a:schemeClr>
          </a:solidFill>
          <a:ln>
            <a:noFill/>
          </a:ln>
        </p:spPr>
        <p:style>
          <a:lnRef idx="1">
            <a:schemeClr val="accent1"/>
          </a:lnRef>
          <a:fillRef idx="0">
            <a:schemeClr val="accent1"/>
          </a:fillRef>
          <a:effectRef idx="0">
            <a:schemeClr val="accent1"/>
          </a:effectRef>
          <a:fontRef idx="minor">
            <a:schemeClr val="tx1"/>
          </a:fontRef>
        </p:style>
        <p:txBody>
          <a:bodyPr lIns="36000" rIns="36000" rtlCol="0" anchor="ctr"/>
          <a:lstStyle/>
          <a:p>
            <a:pPr algn="ctr"/>
            <a:r>
              <a:rPr kumimoji="1" lang="ja-JP" altLang="en-US" sz="1100" dirty="0"/>
              <a:t>効果検証</a:t>
            </a:r>
          </a:p>
        </p:txBody>
      </p:sp>
      <p:sp>
        <p:nvSpPr>
          <p:cNvPr id="17" name="星: 5 pt 16">
            <a:extLst>
              <a:ext uri="{FF2B5EF4-FFF2-40B4-BE49-F238E27FC236}">
                <a16:creationId xmlns:a16="http://schemas.microsoft.com/office/drawing/2014/main" id="{A6D37A5C-7090-1BF5-71F7-E34D9B68F955}"/>
              </a:ext>
            </a:extLst>
          </p:cNvPr>
          <p:cNvSpPr/>
          <p:nvPr/>
        </p:nvSpPr>
        <p:spPr>
          <a:xfrm>
            <a:off x="2314278" y="5674846"/>
            <a:ext cx="216000" cy="216000"/>
          </a:xfrm>
          <a:prstGeom prst="star5">
            <a:avLst/>
          </a:prstGeom>
          <a:solidFill>
            <a:schemeClr val="accent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293018E9-CE47-6BCB-2960-41FA6A63716C}"/>
              </a:ext>
            </a:extLst>
          </p:cNvPr>
          <p:cNvSpPr txBox="1"/>
          <p:nvPr/>
        </p:nvSpPr>
        <p:spPr>
          <a:xfrm>
            <a:off x="2236169" y="5888840"/>
            <a:ext cx="372218" cy="259879"/>
          </a:xfrm>
          <a:prstGeom prst="rect">
            <a:avLst/>
          </a:prstGeom>
          <a:noFill/>
        </p:spPr>
        <p:txBody>
          <a:bodyPr wrap="none" rtlCol="0">
            <a:spAutoFit/>
          </a:bodyPr>
          <a:lstStyle/>
          <a:p>
            <a:pPr algn="l">
              <a:lnSpc>
                <a:spcPct val="120000"/>
              </a:lnSpc>
            </a:pPr>
            <a:r>
              <a:rPr lang="en-US" altLang="ja-JP" sz="1000" dirty="0"/>
              <a:t>9</a:t>
            </a:r>
            <a:r>
              <a:rPr kumimoji="1" lang="en-US" altLang="ja-JP" sz="1000" dirty="0"/>
              <a:t>/</a:t>
            </a:r>
            <a:r>
              <a:rPr lang="en-US" altLang="ja-JP" sz="1000" dirty="0"/>
              <a:t>1</a:t>
            </a:r>
            <a:endParaRPr kumimoji="1" lang="ja-JP" altLang="en-US" sz="1000" dirty="0"/>
          </a:p>
        </p:txBody>
      </p:sp>
      <p:sp>
        <p:nvSpPr>
          <p:cNvPr id="19" name="星: 5 pt 18">
            <a:extLst>
              <a:ext uri="{FF2B5EF4-FFF2-40B4-BE49-F238E27FC236}">
                <a16:creationId xmlns:a16="http://schemas.microsoft.com/office/drawing/2014/main" id="{22B94E70-0C90-C5B2-E445-FF95086F98D3}"/>
              </a:ext>
            </a:extLst>
          </p:cNvPr>
          <p:cNvSpPr/>
          <p:nvPr/>
        </p:nvSpPr>
        <p:spPr>
          <a:xfrm>
            <a:off x="2999468" y="5674846"/>
            <a:ext cx="216000" cy="216000"/>
          </a:xfrm>
          <a:prstGeom prst="star5">
            <a:avLst/>
          </a:prstGeom>
          <a:solidFill>
            <a:schemeClr val="accent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2ADDA84D-7F3E-C872-08FD-30F3E1378F6D}"/>
              </a:ext>
            </a:extLst>
          </p:cNvPr>
          <p:cNvSpPr txBox="1"/>
          <p:nvPr/>
        </p:nvSpPr>
        <p:spPr>
          <a:xfrm>
            <a:off x="2886895" y="5888840"/>
            <a:ext cx="441146" cy="259879"/>
          </a:xfrm>
          <a:prstGeom prst="rect">
            <a:avLst/>
          </a:prstGeom>
          <a:noFill/>
        </p:spPr>
        <p:txBody>
          <a:bodyPr wrap="none" rtlCol="0">
            <a:spAutoFit/>
          </a:bodyPr>
          <a:lstStyle/>
          <a:p>
            <a:pPr algn="l">
              <a:lnSpc>
                <a:spcPct val="120000"/>
              </a:lnSpc>
            </a:pPr>
            <a:r>
              <a:rPr kumimoji="1" lang="en-US" altLang="ja-JP" sz="1000" dirty="0"/>
              <a:t>10/1</a:t>
            </a:r>
            <a:endParaRPr kumimoji="1" lang="ja-JP" altLang="en-US" sz="1000" dirty="0"/>
          </a:p>
        </p:txBody>
      </p:sp>
      <p:sp>
        <p:nvSpPr>
          <p:cNvPr id="22" name="正方形/長方形 21">
            <a:extLst>
              <a:ext uri="{FF2B5EF4-FFF2-40B4-BE49-F238E27FC236}">
                <a16:creationId xmlns:a16="http://schemas.microsoft.com/office/drawing/2014/main" id="{6059DC37-4801-0438-17F2-8DC9E25812AA}"/>
              </a:ext>
            </a:extLst>
          </p:cNvPr>
          <p:cNvSpPr/>
          <p:nvPr/>
        </p:nvSpPr>
        <p:spPr>
          <a:xfrm>
            <a:off x="815785" y="1995077"/>
            <a:ext cx="2448272" cy="360000"/>
          </a:xfrm>
          <a:prstGeom prst="rect">
            <a:avLst/>
          </a:prstGeom>
          <a:solidFill>
            <a:schemeClr val="bg2">
              <a:lumMod val="20000"/>
              <a:lumOff val="80000"/>
            </a:schemeClr>
          </a:solidFill>
          <a:ln>
            <a:noFill/>
          </a:ln>
        </p:spPr>
        <p:style>
          <a:lnRef idx="1">
            <a:schemeClr val="accent1"/>
          </a:lnRef>
          <a:fillRef idx="0">
            <a:schemeClr val="accent1"/>
          </a:fillRef>
          <a:effectRef idx="0">
            <a:schemeClr val="accent1"/>
          </a:effectRef>
          <a:fontRef idx="minor">
            <a:schemeClr val="tx1"/>
          </a:fontRef>
        </p:style>
        <p:txBody>
          <a:bodyPr vert="horz" lIns="90000" rIns="90000" rtlCol="0" anchor="ctr"/>
          <a:lstStyle/>
          <a:p>
            <a:r>
              <a:rPr kumimoji="1" lang="ja-JP" altLang="en-US" sz="1200" dirty="0"/>
              <a:t>利用者満足度</a:t>
            </a:r>
          </a:p>
        </p:txBody>
      </p:sp>
      <p:sp>
        <p:nvSpPr>
          <p:cNvPr id="23" name="正方形/長方形 22">
            <a:extLst>
              <a:ext uri="{FF2B5EF4-FFF2-40B4-BE49-F238E27FC236}">
                <a16:creationId xmlns:a16="http://schemas.microsoft.com/office/drawing/2014/main" id="{14CF6FFF-CE7C-8B0F-E276-4FD419F59819}"/>
              </a:ext>
            </a:extLst>
          </p:cNvPr>
          <p:cNvSpPr/>
          <p:nvPr/>
        </p:nvSpPr>
        <p:spPr>
          <a:xfrm>
            <a:off x="815785" y="2490227"/>
            <a:ext cx="2448272" cy="360000"/>
          </a:xfrm>
          <a:prstGeom prst="rect">
            <a:avLst/>
          </a:prstGeom>
          <a:solidFill>
            <a:schemeClr val="bg2">
              <a:lumMod val="20000"/>
              <a:lumOff val="80000"/>
            </a:schemeClr>
          </a:solidFill>
          <a:ln>
            <a:noFill/>
          </a:ln>
        </p:spPr>
        <p:style>
          <a:lnRef idx="1">
            <a:schemeClr val="accent1"/>
          </a:lnRef>
          <a:fillRef idx="0">
            <a:schemeClr val="accent1"/>
          </a:fillRef>
          <a:effectRef idx="0">
            <a:schemeClr val="accent1"/>
          </a:effectRef>
          <a:fontRef idx="minor">
            <a:schemeClr val="tx1"/>
          </a:fontRef>
        </p:style>
        <p:txBody>
          <a:bodyPr vert="horz" lIns="90000" rIns="90000" rtlCol="0" anchor="ctr"/>
          <a:lstStyle/>
          <a:p>
            <a:r>
              <a:rPr kumimoji="1" lang="ja-JP" altLang="en-US" sz="1200" dirty="0"/>
              <a:t>・・・</a:t>
            </a:r>
            <a:endParaRPr kumimoji="1" lang="en-US" altLang="ja-JP" sz="1200" dirty="0"/>
          </a:p>
        </p:txBody>
      </p:sp>
      <p:sp>
        <p:nvSpPr>
          <p:cNvPr id="24" name="正方形/長方形 23">
            <a:extLst>
              <a:ext uri="{FF2B5EF4-FFF2-40B4-BE49-F238E27FC236}">
                <a16:creationId xmlns:a16="http://schemas.microsoft.com/office/drawing/2014/main" id="{58FBE202-D9B3-BAC8-A4A4-B4E89C1376DB}"/>
              </a:ext>
            </a:extLst>
          </p:cNvPr>
          <p:cNvSpPr/>
          <p:nvPr/>
        </p:nvSpPr>
        <p:spPr>
          <a:xfrm>
            <a:off x="815785" y="3549136"/>
            <a:ext cx="2448272" cy="360000"/>
          </a:xfrm>
          <a:prstGeom prst="rect">
            <a:avLst/>
          </a:prstGeom>
          <a:solidFill>
            <a:schemeClr val="bg2">
              <a:lumMod val="20000"/>
              <a:lumOff val="80000"/>
            </a:schemeClr>
          </a:solidFill>
          <a:ln>
            <a:noFill/>
          </a:ln>
        </p:spPr>
        <p:style>
          <a:lnRef idx="1">
            <a:schemeClr val="accent1"/>
          </a:lnRef>
          <a:fillRef idx="0">
            <a:schemeClr val="accent1"/>
          </a:fillRef>
          <a:effectRef idx="0">
            <a:schemeClr val="accent1"/>
          </a:effectRef>
          <a:fontRef idx="minor">
            <a:schemeClr val="tx1"/>
          </a:fontRef>
        </p:style>
        <p:txBody>
          <a:bodyPr vert="horz" lIns="90000" rIns="90000" rtlCol="0" anchor="ctr"/>
          <a:lstStyle/>
          <a:p>
            <a:r>
              <a:rPr kumimoji="1" lang="ja-JP" altLang="en-US" sz="1200"/>
              <a:t>・・・</a:t>
            </a:r>
            <a:endParaRPr kumimoji="1" lang="en-US" altLang="ja-JP" sz="1200" dirty="0"/>
          </a:p>
        </p:txBody>
      </p:sp>
      <p:sp>
        <p:nvSpPr>
          <p:cNvPr id="25" name="正方形/長方形 24">
            <a:extLst>
              <a:ext uri="{FF2B5EF4-FFF2-40B4-BE49-F238E27FC236}">
                <a16:creationId xmlns:a16="http://schemas.microsoft.com/office/drawing/2014/main" id="{87A72EE4-3A21-4AFB-01D7-961D0BBAD5D7}"/>
              </a:ext>
            </a:extLst>
          </p:cNvPr>
          <p:cNvSpPr/>
          <p:nvPr/>
        </p:nvSpPr>
        <p:spPr>
          <a:xfrm>
            <a:off x="568502" y="1987599"/>
            <a:ext cx="260602" cy="375863"/>
          </a:xfrm>
          <a:prstGeom prst="rect">
            <a:avLst/>
          </a:prstGeom>
          <a:solidFill>
            <a:schemeClr val="accent1"/>
          </a:solidFill>
          <a:ln>
            <a:solidFill>
              <a:schemeClr val="tx1"/>
            </a:solidFill>
          </a:ln>
        </p:spPr>
        <p:style>
          <a:lnRef idx="1">
            <a:schemeClr val="accent1"/>
          </a:lnRef>
          <a:fillRef idx="0">
            <a:schemeClr val="accent1"/>
          </a:fillRef>
          <a:effectRef idx="0">
            <a:schemeClr val="accent1"/>
          </a:effectRef>
          <a:fontRef idx="minor">
            <a:schemeClr val="tx1"/>
          </a:fontRef>
        </p:style>
        <p:txBody>
          <a:bodyPr lIns="0" rIns="0" rtlCol="0" anchor="ctr"/>
          <a:lstStyle/>
          <a:p>
            <a:pPr algn="ctr"/>
            <a:r>
              <a:rPr kumimoji="1" lang="en-US" altLang="ja-JP" sz="1000" dirty="0">
                <a:solidFill>
                  <a:schemeClr val="bg1"/>
                </a:solidFill>
              </a:rPr>
              <a:t>1</a:t>
            </a:r>
            <a:endParaRPr kumimoji="1" lang="ja-JP" altLang="en-US" dirty="0">
              <a:solidFill>
                <a:schemeClr val="bg1"/>
              </a:solidFill>
            </a:endParaRPr>
          </a:p>
        </p:txBody>
      </p:sp>
      <p:sp>
        <p:nvSpPr>
          <p:cNvPr id="26" name="正方形/長方形 25">
            <a:extLst>
              <a:ext uri="{FF2B5EF4-FFF2-40B4-BE49-F238E27FC236}">
                <a16:creationId xmlns:a16="http://schemas.microsoft.com/office/drawing/2014/main" id="{8E04953E-BFD8-D794-2FAD-7E7B4D64606B}"/>
              </a:ext>
            </a:extLst>
          </p:cNvPr>
          <p:cNvSpPr/>
          <p:nvPr/>
        </p:nvSpPr>
        <p:spPr>
          <a:xfrm>
            <a:off x="568502" y="2490227"/>
            <a:ext cx="260602" cy="375863"/>
          </a:xfrm>
          <a:prstGeom prst="rect">
            <a:avLst/>
          </a:prstGeom>
          <a:solidFill>
            <a:schemeClr val="accent1"/>
          </a:solidFill>
          <a:ln>
            <a:solidFill>
              <a:schemeClr val="tx1"/>
            </a:solidFill>
          </a:ln>
        </p:spPr>
        <p:style>
          <a:lnRef idx="1">
            <a:schemeClr val="accent1"/>
          </a:lnRef>
          <a:fillRef idx="0">
            <a:schemeClr val="accent1"/>
          </a:fillRef>
          <a:effectRef idx="0">
            <a:schemeClr val="accent1"/>
          </a:effectRef>
          <a:fontRef idx="minor">
            <a:schemeClr val="tx1"/>
          </a:fontRef>
        </p:style>
        <p:txBody>
          <a:bodyPr lIns="0" rIns="0" rtlCol="0" anchor="ctr"/>
          <a:lstStyle/>
          <a:p>
            <a:pPr algn="ctr"/>
            <a:r>
              <a:rPr kumimoji="1" lang="en-US" altLang="ja-JP" sz="1000" dirty="0">
                <a:solidFill>
                  <a:schemeClr val="bg1"/>
                </a:solidFill>
              </a:rPr>
              <a:t>2</a:t>
            </a:r>
            <a:endParaRPr kumimoji="1" lang="ja-JP" altLang="en-US" dirty="0">
              <a:solidFill>
                <a:schemeClr val="bg1"/>
              </a:solidFill>
            </a:endParaRPr>
          </a:p>
        </p:txBody>
      </p:sp>
      <p:sp>
        <p:nvSpPr>
          <p:cNvPr id="27" name="正方形/長方形 26">
            <a:extLst>
              <a:ext uri="{FF2B5EF4-FFF2-40B4-BE49-F238E27FC236}">
                <a16:creationId xmlns:a16="http://schemas.microsoft.com/office/drawing/2014/main" id="{4C1F4CED-2747-DC69-54D3-462DE6989483}"/>
              </a:ext>
            </a:extLst>
          </p:cNvPr>
          <p:cNvSpPr/>
          <p:nvPr/>
        </p:nvSpPr>
        <p:spPr>
          <a:xfrm>
            <a:off x="568502" y="3549136"/>
            <a:ext cx="260602" cy="375863"/>
          </a:xfrm>
          <a:prstGeom prst="rect">
            <a:avLst/>
          </a:prstGeom>
          <a:solidFill>
            <a:schemeClr val="accent1"/>
          </a:solidFill>
          <a:ln>
            <a:solidFill>
              <a:schemeClr val="tx1"/>
            </a:solidFill>
          </a:ln>
        </p:spPr>
        <p:style>
          <a:lnRef idx="1">
            <a:schemeClr val="accent1"/>
          </a:lnRef>
          <a:fillRef idx="0">
            <a:schemeClr val="accent1"/>
          </a:fillRef>
          <a:effectRef idx="0">
            <a:schemeClr val="accent1"/>
          </a:effectRef>
          <a:fontRef idx="minor">
            <a:schemeClr val="tx1"/>
          </a:fontRef>
        </p:style>
        <p:txBody>
          <a:bodyPr lIns="0" rIns="0" rtlCol="0" anchor="ctr"/>
          <a:lstStyle/>
          <a:p>
            <a:pPr algn="ctr"/>
            <a:r>
              <a:rPr kumimoji="1" lang="en-US" altLang="ja-JP" sz="1000" dirty="0">
                <a:solidFill>
                  <a:schemeClr val="bg1"/>
                </a:solidFill>
              </a:rPr>
              <a:t>4</a:t>
            </a:r>
            <a:endParaRPr kumimoji="1" lang="ja-JP" altLang="en-US" dirty="0">
              <a:solidFill>
                <a:schemeClr val="bg1"/>
              </a:solidFill>
            </a:endParaRPr>
          </a:p>
        </p:txBody>
      </p:sp>
      <p:grpSp>
        <p:nvGrpSpPr>
          <p:cNvPr id="28" name="グループ化 27">
            <a:extLst>
              <a:ext uri="{FF2B5EF4-FFF2-40B4-BE49-F238E27FC236}">
                <a16:creationId xmlns:a16="http://schemas.microsoft.com/office/drawing/2014/main" id="{C5197DC0-5AFC-3834-4C15-C2FEEA1D5F9B}"/>
              </a:ext>
            </a:extLst>
          </p:cNvPr>
          <p:cNvGrpSpPr/>
          <p:nvPr/>
        </p:nvGrpSpPr>
        <p:grpSpPr>
          <a:xfrm>
            <a:off x="3464567" y="1396639"/>
            <a:ext cx="2576543" cy="293302"/>
            <a:chOff x="1071320" y="2761183"/>
            <a:chExt cx="7632699" cy="313443"/>
          </a:xfrm>
        </p:grpSpPr>
        <p:sp>
          <p:nvSpPr>
            <p:cNvPr id="29" name="テキスト ボックス 28">
              <a:extLst>
                <a:ext uri="{FF2B5EF4-FFF2-40B4-BE49-F238E27FC236}">
                  <a16:creationId xmlns:a16="http://schemas.microsoft.com/office/drawing/2014/main" id="{F6401FC0-9F6C-27B2-A66C-644C87038480}"/>
                </a:ext>
              </a:extLst>
            </p:cNvPr>
            <p:cNvSpPr txBox="1">
              <a:spLocks noChangeArrowheads="1"/>
            </p:cNvSpPr>
            <p:nvPr/>
          </p:nvSpPr>
          <p:spPr bwMode="auto">
            <a:xfrm>
              <a:off x="1071320" y="2761183"/>
              <a:ext cx="7632699" cy="307777"/>
            </a:xfrm>
            <a:prstGeom prst="rect">
              <a:avLst/>
            </a:prstGeom>
            <a:noFill/>
            <a:ln w="9525">
              <a:noFill/>
              <a:miter lim="800000"/>
              <a:headEnd/>
              <a:tailEnd/>
            </a:ln>
          </p:spPr>
          <p:txBody>
            <a:bodyPr wrap="none" lIns="90000" rIns="90000" anchor="ctr" anchorCtr="0">
              <a:noAutofit/>
            </a:bodyPr>
            <a:lstStyle/>
            <a:p>
              <a:pPr algn="l"/>
              <a:r>
                <a:rPr lang="ja-JP" altLang="en-US" sz="1200" b="1" dirty="0">
                  <a:solidFill>
                    <a:srgbClr val="000F78"/>
                  </a:solidFill>
                  <a:latin typeface="+mn-ea"/>
                </a:rPr>
                <a:t>効果検証手法</a:t>
              </a:r>
            </a:p>
          </p:txBody>
        </p:sp>
        <p:cxnSp>
          <p:nvCxnSpPr>
            <p:cNvPr id="30" name="直線コネクタ 29">
              <a:extLst>
                <a:ext uri="{FF2B5EF4-FFF2-40B4-BE49-F238E27FC236}">
                  <a16:creationId xmlns:a16="http://schemas.microsoft.com/office/drawing/2014/main" id="{D1426B9F-22F5-33CC-436E-61685CB0B2DA}"/>
                </a:ext>
              </a:extLst>
            </p:cNvPr>
            <p:cNvCxnSpPr>
              <a:cxnSpLocks/>
            </p:cNvCxnSpPr>
            <p:nvPr/>
          </p:nvCxnSpPr>
          <p:spPr>
            <a:xfrm>
              <a:off x="1136650" y="3068960"/>
              <a:ext cx="7058861" cy="5666"/>
            </a:xfrm>
            <a:prstGeom prst="line">
              <a:avLst/>
            </a:prstGeom>
            <a:ln>
              <a:solidFill>
                <a:srgbClr val="000F78"/>
              </a:solidFill>
            </a:ln>
          </p:spPr>
          <p:style>
            <a:lnRef idx="1">
              <a:schemeClr val="accent1"/>
            </a:lnRef>
            <a:fillRef idx="0">
              <a:schemeClr val="accent1"/>
            </a:fillRef>
            <a:effectRef idx="0">
              <a:schemeClr val="accent1"/>
            </a:effectRef>
            <a:fontRef idx="minor">
              <a:schemeClr val="tx1"/>
            </a:fontRef>
          </p:style>
        </p:cxnSp>
      </p:grpSp>
      <p:sp>
        <p:nvSpPr>
          <p:cNvPr id="31" name="正方形/長方形 30">
            <a:extLst>
              <a:ext uri="{FF2B5EF4-FFF2-40B4-BE49-F238E27FC236}">
                <a16:creationId xmlns:a16="http://schemas.microsoft.com/office/drawing/2014/main" id="{3DED9837-3122-531C-4DED-9F9301C422E4}"/>
              </a:ext>
            </a:extLst>
          </p:cNvPr>
          <p:cNvSpPr/>
          <p:nvPr/>
        </p:nvSpPr>
        <p:spPr>
          <a:xfrm>
            <a:off x="3592838" y="1995077"/>
            <a:ext cx="2448272" cy="360000"/>
          </a:xfrm>
          <a:prstGeom prst="rect">
            <a:avLst/>
          </a:prstGeom>
          <a:solidFill>
            <a:schemeClr val="bg2">
              <a:lumMod val="20000"/>
              <a:lumOff val="80000"/>
            </a:schemeClr>
          </a:solidFill>
          <a:ln>
            <a:noFill/>
          </a:ln>
        </p:spPr>
        <p:style>
          <a:lnRef idx="1">
            <a:schemeClr val="accent1"/>
          </a:lnRef>
          <a:fillRef idx="0">
            <a:schemeClr val="accent1"/>
          </a:fillRef>
          <a:effectRef idx="0">
            <a:schemeClr val="accent1"/>
          </a:effectRef>
          <a:fontRef idx="minor">
            <a:schemeClr val="tx1"/>
          </a:fontRef>
        </p:style>
        <p:txBody>
          <a:bodyPr vert="horz" lIns="90000" rIns="90000" rtlCol="0" anchor="ctr"/>
          <a:lstStyle/>
          <a:p>
            <a:pPr algn="l">
              <a:lnSpc>
                <a:spcPct val="120000"/>
              </a:lnSpc>
            </a:pPr>
            <a:r>
              <a:rPr kumimoji="1" lang="ja-JP" altLang="en-US" sz="1200" dirty="0"/>
              <a:t>アンケート</a:t>
            </a:r>
          </a:p>
        </p:txBody>
      </p:sp>
      <p:cxnSp>
        <p:nvCxnSpPr>
          <p:cNvPr id="32" name="直線コネクタ 31">
            <a:extLst>
              <a:ext uri="{FF2B5EF4-FFF2-40B4-BE49-F238E27FC236}">
                <a16:creationId xmlns:a16="http://schemas.microsoft.com/office/drawing/2014/main" id="{32104BFE-E368-668C-1C7B-E8E87C71D272}"/>
              </a:ext>
            </a:extLst>
          </p:cNvPr>
          <p:cNvCxnSpPr>
            <a:cxnSpLocks/>
            <a:stCxn id="22" idx="3"/>
            <a:endCxn id="31" idx="1"/>
          </p:cNvCxnSpPr>
          <p:nvPr/>
        </p:nvCxnSpPr>
        <p:spPr>
          <a:xfrm>
            <a:off x="3264057" y="2175077"/>
            <a:ext cx="32878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3" name="正方形/長方形 32">
            <a:extLst>
              <a:ext uri="{FF2B5EF4-FFF2-40B4-BE49-F238E27FC236}">
                <a16:creationId xmlns:a16="http://schemas.microsoft.com/office/drawing/2014/main" id="{AFCE179A-EDB6-C68B-AE4F-908A43679342}"/>
              </a:ext>
            </a:extLst>
          </p:cNvPr>
          <p:cNvSpPr/>
          <p:nvPr/>
        </p:nvSpPr>
        <p:spPr>
          <a:xfrm>
            <a:off x="3588234" y="2490227"/>
            <a:ext cx="2448272" cy="360000"/>
          </a:xfrm>
          <a:prstGeom prst="rect">
            <a:avLst/>
          </a:prstGeom>
          <a:solidFill>
            <a:schemeClr val="bg2">
              <a:lumMod val="20000"/>
              <a:lumOff val="80000"/>
            </a:schemeClr>
          </a:solidFill>
          <a:ln>
            <a:noFill/>
          </a:ln>
        </p:spPr>
        <p:style>
          <a:lnRef idx="1">
            <a:schemeClr val="accent1"/>
          </a:lnRef>
          <a:fillRef idx="0">
            <a:schemeClr val="accent1"/>
          </a:fillRef>
          <a:effectRef idx="0">
            <a:schemeClr val="accent1"/>
          </a:effectRef>
          <a:fontRef idx="minor">
            <a:schemeClr val="tx1"/>
          </a:fontRef>
        </p:style>
        <p:txBody>
          <a:bodyPr vert="horz" lIns="90000" rIns="90000" rtlCol="0" anchor="ctr"/>
          <a:lstStyle/>
          <a:p>
            <a:r>
              <a:rPr kumimoji="1" lang="ja-JP" altLang="en-US" sz="1200"/>
              <a:t>・・・</a:t>
            </a:r>
            <a:endParaRPr kumimoji="1" lang="en-US" altLang="ja-JP" sz="1200" dirty="0"/>
          </a:p>
        </p:txBody>
      </p:sp>
      <p:cxnSp>
        <p:nvCxnSpPr>
          <p:cNvPr id="34" name="直線コネクタ 33">
            <a:extLst>
              <a:ext uri="{FF2B5EF4-FFF2-40B4-BE49-F238E27FC236}">
                <a16:creationId xmlns:a16="http://schemas.microsoft.com/office/drawing/2014/main" id="{130D09D4-6BBD-90D6-DC4A-6174B9DE84AF}"/>
              </a:ext>
            </a:extLst>
          </p:cNvPr>
          <p:cNvCxnSpPr>
            <a:endCxn id="33" idx="1"/>
          </p:cNvCxnSpPr>
          <p:nvPr/>
        </p:nvCxnSpPr>
        <p:spPr>
          <a:xfrm>
            <a:off x="3259453" y="2670227"/>
            <a:ext cx="32878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5" name="正方形/長方形 34">
            <a:extLst>
              <a:ext uri="{FF2B5EF4-FFF2-40B4-BE49-F238E27FC236}">
                <a16:creationId xmlns:a16="http://schemas.microsoft.com/office/drawing/2014/main" id="{B4FD2410-4E8C-C287-6B57-DAD938CE9EC8}"/>
              </a:ext>
            </a:extLst>
          </p:cNvPr>
          <p:cNvSpPr/>
          <p:nvPr/>
        </p:nvSpPr>
        <p:spPr>
          <a:xfrm>
            <a:off x="3588234" y="3549136"/>
            <a:ext cx="2448272" cy="360000"/>
          </a:xfrm>
          <a:prstGeom prst="rect">
            <a:avLst/>
          </a:prstGeom>
          <a:solidFill>
            <a:schemeClr val="bg2">
              <a:lumMod val="20000"/>
              <a:lumOff val="80000"/>
            </a:schemeClr>
          </a:solidFill>
          <a:ln>
            <a:noFill/>
          </a:ln>
        </p:spPr>
        <p:style>
          <a:lnRef idx="1">
            <a:schemeClr val="accent1"/>
          </a:lnRef>
          <a:fillRef idx="0">
            <a:schemeClr val="accent1"/>
          </a:fillRef>
          <a:effectRef idx="0">
            <a:schemeClr val="accent1"/>
          </a:effectRef>
          <a:fontRef idx="minor">
            <a:schemeClr val="tx1"/>
          </a:fontRef>
        </p:style>
        <p:txBody>
          <a:bodyPr vert="horz" lIns="90000" rIns="90000" rtlCol="0" anchor="ctr"/>
          <a:lstStyle/>
          <a:p>
            <a:r>
              <a:rPr kumimoji="1" lang="ja-JP" altLang="en-US" sz="1200"/>
              <a:t>・・・</a:t>
            </a:r>
            <a:endParaRPr kumimoji="1" lang="en-US" altLang="ja-JP" sz="1200" dirty="0"/>
          </a:p>
        </p:txBody>
      </p:sp>
      <p:cxnSp>
        <p:nvCxnSpPr>
          <p:cNvPr id="36" name="直線コネクタ 35">
            <a:extLst>
              <a:ext uri="{FF2B5EF4-FFF2-40B4-BE49-F238E27FC236}">
                <a16:creationId xmlns:a16="http://schemas.microsoft.com/office/drawing/2014/main" id="{775C1A46-7571-1AB2-C05A-C39577FE903B}"/>
              </a:ext>
            </a:extLst>
          </p:cNvPr>
          <p:cNvCxnSpPr>
            <a:endCxn id="35" idx="1"/>
          </p:cNvCxnSpPr>
          <p:nvPr/>
        </p:nvCxnSpPr>
        <p:spPr>
          <a:xfrm>
            <a:off x="3259453" y="3729136"/>
            <a:ext cx="32878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7" name="正方形/長方形 36">
            <a:extLst>
              <a:ext uri="{FF2B5EF4-FFF2-40B4-BE49-F238E27FC236}">
                <a16:creationId xmlns:a16="http://schemas.microsoft.com/office/drawing/2014/main" id="{C4F1D7C6-9512-627D-3268-567BBF766122}"/>
              </a:ext>
            </a:extLst>
          </p:cNvPr>
          <p:cNvSpPr/>
          <p:nvPr/>
        </p:nvSpPr>
        <p:spPr>
          <a:xfrm>
            <a:off x="815785" y="3017780"/>
            <a:ext cx="2448272" cy="360000"/>
          </a:xfrm>
          <a:prstGeom prst="rect">
            <a:avLst/>
          </a:prstGeom>
          <a:solidFill>
            <a:schemeClr val="bg2">
              <a:lumMod val="20000"/>
              <a:lumOff val="80000"/>
            </a:schemeClr>
          </a:solidFill>
          <a:ln>
            <a:noFill/>
          </a:ln>
        </p:spPr>
        <p:style>
          <a:lnRef idx="1">
            <a:schemeClr val="accent1"/>
          </a:lnRef>
          <a:fillRef idx="0">
            <a:schemeClr val="accent1"/>
          </a:fillRef>
          <a:effectRef idx="0">
            <a:schemeClr val="accent1"/>
          </a:effectRef>
          <a:fontRef idx="minor">
            <a:schemeClr val="tx1"/>
          </a:fontRef>
        </p:style>
        <p:txBody>
          <a:bodyPr vert="horz" lIns="90000" rIns="90000" rtlCol="0" anchor="ctr"/>
          <a:lstStyle/>
          <a:p>
            <a:r>
              <a:rPr kumimoji="1" lang="ja-JP" altLang="en-US" sz="1200"/>
              <a:t>・・・</a:t>
            </a:r>
            <a:endParaRPr kumimoji="1" lang="en-US" altLang="ja-JP" sz="1200" dirty="0"/>
          </a:p>
        </p:txBody>
      </p:sp>
      <p:sp>
        <p:nvSpPr>
          <p:cNvPr id="38" name="正方形/長方形 37">
            <a:extLst>
              <a:ext uri="{FF2B5EF4-FFF2-40B4-BE49-F238E27FC236}">
                <a16:creationId xmlns:a16="http://schemas.microsoft.com/office/drawing/2014/main" id="{AD2E4AC0-2E4E-7B28-5D19-D62139CEEBDC}"/>
              </a:ext>
            </a:extLst>
          </p:cNvPr>
          <p:cNvSpPr/>
          <p:nvPr/>
        </p:nvSpPr>
        <p:spPr>
          <a:xfrm>
            <a:off x="568502" y="3017780"/>
            <a:ext cx="260602" cy="375863"/>
          </a:xfrm>
          <a:prstGeom prst="rect">
            <a:avLst/>
          </a:prstGeom>
          <a:solidFill>
            <a:schemeClr val="accent1"/>
          </a:solidFill>
          <a:ln>
            <a:solidFill>
              <a:schemeClr val="tx1"/>
            </a:solidFill>
          </a:ln>
        </p:spPr>
        <p:style>
          <a:lnRef idx="1">
            <a:schemeClr val="accent1"/>
          </a:lnRef>
          <a:fillRef idx="0">
            <a:schemeClr val="accent1"/>
          </a:fillRef>
          <a:effectRef idx="0">
            <a:schemeClr val="accent1"/>
          </a:effectRef>
          <a:fontRef idx="minor">
            <a:schemeClr val="tx1"/>
          </a:fontRef>
        </p:style>
        <p:txBody>
          <a:bodyPr lIns="0" rIns="0" rtlCol="0" anchor="ctr"/>
          <a:lstStyle/>
          <a:p>
            <a:pPr algn="ctr"/>
            <a:r>
              <a:rPr kumimoji="1" lang="en-US" altLang="ja-JP" sz="1000" dirty="0">
                <a:solidFill>
                  <a:schemeClr val="bg1"/>
                </a:solidFill>
              </a:rPr>
              <a:t>3</a:t>
            </a:r>
            <a:endParaRPr kumimoji="1" lang="ja-JP" altLang="en-US" dirty="0">
              <a:solidFill>
                <a:schemeClr val="bg1"/>
              </a:solidFill>
            </a:endParaRPr>
          </a:p>
        </p:txBody>
      </p:sp>
      <p:sp>
        <p:nvSpPr>
          <p:cNvPr id="39" name="正方形/長方形 38">
            <a:extLst>
              <a:ext uri="{FF2B5EF4-FFF2-40B4-BE49-F238E27FC236}">
                <a16:creationId xmlns:a16="http://schemas.microsoft.com/office/drawing/2014/main" id="{B952DD99-201A-A923-3F17-A86D6D0BBA98}"/>
              </a:ext>
            </a:extLst>
          </p:cNvPr>
          <p:cNvSpPr/>
          <p:nvPr/>
        </p:nvSpPr>
        <p:spPr>
          <a:xfrm>
            <a:off x="3588234" y="3017780"/>
            <a:ext cx="2448272" cy="355695"/>
          </a:xfrm>
          <a:prstGeom prst="rect">
            <a:avLst/>
          </a:prstGeom>
          <a:solidFill>
            <a:schemeClr val="bg2">
              <a:lumMod val="20000"/>
              <a:lumOff val="80000"/>
            </a:schemeClr>
          </a:solidFill>
          <a:ln>
            <a:noFill/>
          </a:ln>
        </p:spPr>
        <p:style>
          <a:lnRef idx="1">
            <a:schemeClr val="accent1"/>
          </a:lnRef>
          <a:fillRef idx="0">
            <a:schemeClr val="accent1"/>
          </a:fillRef>
          <a:effectRef idx="0">
            <a:schemeClr val="accent1"/>
          </a:effectRef>
          <a:fontRef idx="minor">
            <a:schemeClr val="tx1"/>
          </a:fontRef>
        </p:style>
        <p:txBody>
          <a:bodyPr vert="horz" lIns="90000" rIns="90000" rtlCol="0" anchor="ctr"/>
          <a:lstStyle/>
          <a:p>
            <a:r>
              <a:rPr kumimoji="1" lang="ja-JP" altLang="en-US" sz="1200"/>
              <a:t>・・・</a:t>
            </a:r>
            <a:endParaRPr kumimoji="1" lang="en-US" altLang="ja-JP" sz="1200" dirty="0"/>
          </a:p>
        </p:txBody>
      </p:sp>
      <p:cxnSp>
        <p:nvCxnSpPr>
          <p:cNvPr id="40" name="直線コネクタ 39">
            <a:extLst>
              <a:ext uri="{FF2B5EF4-FFF2-40B4-BE49-F238E27FC236}">
                <a16:creationId xmlns:a16="http://schemas.microsoft.com/office/drawing/2014/main" id="{AAC94914-3DD9-E0EC-A24F-ADAB05173740}"/>
              </a:ext>
            </a:extLst>
          </p:cNvPr>
          <p:cNvCxnSpPr>
            <a:cxnSpLocks/>
            <a:endCxn id="39" idx="1"/>
          </p:cNvCxnSpPr>
          <p:nvPr/>
        </p:nvCxnSpPr>
        <p:spPr>
          <a:xfrm flipV="1">
            <a:off x="3259453" y="3195628"/>
            <a:ext cx="328781" cy="2152"/>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nvGrpSpPr>
          <p:cNvPr id="41" name="グループ化 40">
            <a:extLst>
              <a:ext uri="{FF2B5EF4-FFF2-40B4-BE49-F238E27FC236}">
                <a16:creationId xmlns:a16="http://schemas.microsoft.com/office/drawing/2014/main" id="{9AC59238-B7D8-E039-72A6-3674D90FE849}"/>
              </a:ext>
            </a:extLst>
          </p:cNvPr>
          <p:cNvGrpSpPr/>
          <p:nvPr/>
        </p:nvGrpSpPr>
        <p:grpSpPr>
          <a:xfrm>
            <a:off x="568502" y="1400258"/>
            <a:ext cx="2678797" cy="293302"/>
            <a:chOff x="1071320" y="2761183"/>
            <a:chExt cx="7632699" cy="313443"/>
          </a:xfrm>
        </p:grpSpPr>
        <p:sp>
          <p:nvSpPr>
            <p:cNvPr id="42" name="テキスト ボックス 41">
              <a:extLst>
                <a:ext uri="{FF2B5EF4-FFF2-40B4-BE49-F238E27FC236}">
                  <a16:creationId xmlns:a16="http://schemas.microsoft.com/office/drawing/2014/main" id="{258B60DB-C96B-FB0B-9139-685E1B1FAA29}"/>
                </a:ext>
              </a:extLst>
            </p:cNvPr>
            <p:cNvSpPr txBox="1">
              <a:spLocks noChangeArrowheads="1"/>
            </p:cNvSpPr>
            <p:nvPr/>
          </p:nvSpPr>
          <p:spPr bwMode="auto">
            <a:xfrm>
              <a:off x="1071320" y="2761183"/>
              <a:ext cx="7632699" cy="307777"/>
            </a:xfrm>
            <a:prstGeom prst="rect">
              <a:avLst/>
            </a:prstGeom>
            <a:noFill/>
            <a:ln w="9525">
              <a:noFill/>
              <a:miter lim="800000"/>
              <a:headEnd/>
              <a:tailEnd/>
            </a:ln>
          </p:spPr>
          <p:txBody>
            <a:bodyPr wrap="none" lIns="90000" rIns="90000" anchor="ctr" anchorCtr="0">
              <a:noAutofit/>
            </a:bodyPr>
            <a:lstStyle/>
            <a:p>
              <a:pPr algn="l"/>
              <a:r>
                <a:rPr lang="ja-JP" altLang="en-US" sz="1200" b="1" dirty="0">
                  <a:solidFill>
                    <a:srgbClr val="000F78"/>
                  </a:solidFill>
                  <a:latin typeface="+mn-ea"/>
                </a:rPr>
                <a:t>効果検証項目（</a:t>
              </a:r>
              <a:r>
                <a:rPr lang="en-US" altLang="ja-JP" sz="1200" b="1" dirty="0">
                  <a:solidFill>
                    <a:srgbClr val="000F78"/>
                  </a:solidFill>
                  <a:latin typeface="+mn-ea"/>
                </a:rPr>
                <a:t>KPI</a:t>
              </a:r>
              <a:r>
                <a:rPr lang="ja-JP" altLang="en-US" sz="1200" b="1" dirty="0">
                  <a:solidFill>
                    <a:srgbClr val="000F78"/>
                  </a:solidFill>
                  <a:latin typeface="+mn-ea"/>
                </a:rPr>
                <a:t>）</a:t>
              </a:r>
            </a:p>
          </p:txBody>
        </p:sp>
        <p:cxnSp>
          <p:nvCxnSpPr>
            <p:cNvPr id="43" name="直線コネクタ 42">
              <a:extLst>
                <a:ext uri="{FF2B5EF4-FFF2-40B4-BE49-F238E27FC236}">
                  <a16:creationId xmlns:a16="http://schemas.microsoft.com/office/drawing/2014/main" id="{98B605A8-EC1D-FCC3-A5A5-FDA7404193DA}"/>
                </a:ext>
              </a:extLst>
            </p:cNvPr>
            <p:cNvCxnSpPr>
              <a:cxnSpLocks/>
            </p:cNvCxnSpPr>
            <p:nvPr/>
          </p:nvCxnSpPr>
          <p:spPr>
            <a:xfrm>
              <a:off x="1136650" y="3068960"/>
              <a:ext cx="7567369" cy="5666"/>
            </a:xfrm>
            <a:prstGeom prst="line">
              <a:avLst/>
            </a:prstGeom>
            <a:ln>
              <a:solidFill>
                <a:srgbClr val="000F78"/>
              </a:solidFill>
            </a:ln>
          </p:spPr>
          <p:style>
            <a:lnRef idx="1">
              <a:schemeClr val="accent1"/>
            </a:lnRef>
            <a:fillRef idx="0">
              <a:schemeClr val="accent1"/>
            </a:fillRef>
            <a:effectRef idx="0">
              <a:schemeClr val="accent1"/>
            </a:effectRef>
            <a:fontRef idx="minor">
              <a:schemeClr val="tx1"/>
            </a:fontRef>
          </p:style>
        </p:cxnSp>
      </p:grpSp>
      <p:sp>
        <p:nvSpPr>
          <p:cNvPr id="47" name="正方形/長方形 46">
            <a:extLst>
              <a:ext uri="{FF2B5EF4-FFF2-40B4-BE49-F238E27FC236}">
                <a16:creationId xmlns:a16="http://schemas.microsoft.com/office/drawing/2014/main" id="{BE9B4BBA-A2F2-4E99-D59D-0C1545DB3394}"/>
              </a:ext>
            </a:extLst>
          </p:cNvPr>
          <p:cNvSpPr/>
          <p:nvPr/>
        </p:nvSpPr>
        <p:spPr>
          <a:xfrm>
            <a:off x="4379890" y="506842"/>
            <a:ext cx="2340000" cy="328581"/>
          </a:xfrm>
          <a:prstGeom prst="rect">
            <a:avLst/>
          </a:prstGeom>
          <a:solidFill>
            <a:schemeClr val="accent4">
              <a:lumMod val="60000"/>
              <a:lumOff val="40000"/>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2800" dirty="0">
                <a:solidFill>
                  <a:schemeClr val="accent4"/>
                </a:solidFill>
                <a:latin typeface="+mn-ea"/>
              </a:rPr>
              <a:t>記載例</a:t>
            </a:r>
            <a:endParaRPr kumimoji="1" lang="en-US" altLang="ja-JP" sz="2800" dirty="0">
              <a:solidFill>
                <a:schemeClr val="accent4"/>
              </a:solidFill>
              <a:latin typeface="+mn-ea"/>
            </a:endParaRPr>
          </a:p>
        </p:txBody>
      </p:sp>
    </p:spTree>
    <p:extLst>
      <p:ext uri="{BB962C8B-B14F-4D97-AF65-F5344CB8AC3E}">
        <p14:creationId xmlns:p14="http://schemas.microsoft.com/office/powerpoint/2010/main" val="3866668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666C16-6E79-4556-FE0A-DB7F8E3DA3AB}"/>
            </a:ext>
          </a:extLst>
        </p:cNvPr>
        <p:cNvGrpSpPr/>
        <p:nvPr/>
      </p:nvGrpSpPr>
      <p:grpSpPr>
        <a:xfrm>
          <a:off x="0" y="0"/>
          <a:ext cx="0" cy="0"/>
          <a:chOff x="0" y="0"/>
          <a:chExt cx="0" cy="0"/>
        </a:xfrm>
      </p:grpSpPr>
      <p:sp>
        <p:nvSpPr>
          <p:cNvPr id="2" name="タイトル 8">
            <a:extLst>
              <a:ext uri="{FF2B5EF4-FFF2-40B4-BE49-F238E27FC236}">
                <a16:creationId xmlns:a16="http://schemas.microsoft.com/office/drawing/2014/main" id="{E8BBED92-1255-1245-214E-CE54FFBCB7F0}"/>
              </a:ext>
            </a:extLst>
          </p:cNvPr>
          <p:cNvSpPr txBox="1">
            <a:spLocks/>
          </p:cNvSpPr>
          <p:nvPr/>
        </p:nvSpPr>
        <p:spPr>
          <a:xfrm>
            <a:off x="1092" y="1"/>
            <a:ext cx="6856908" cy="376237"/>
          </a:xfrm>
          <a:prstGeom prst="rect">
            <a:avLst/>
          </a:prstGeom>
          <a:gradFill flip="none" rotWithShape="1">
            <a:gsLst>
              <a:gs pos="0">
                <a:schemeClr val="accent6">
                  <a:lumMod val="20000"/>
                  <a:lumOff val="80000"/>
                </a:schemeClr>
              </a:gs>
              <a:gs pos="100000">
                <a:schemeClr val="accent6"/>
              </a:gs>
            </a:gsLst>
            <a:lin ang="10800000" scaled="1"/>
            <a:tileRect/>
          </a:gradFill>
        </p:spPr>
        <p:txBody>
          <a:bodyPr vert="horz" lIns="91406" tIns="45703" rIns="91406" bIns="45703" rtlCol="0" anchor="ctr" anchorCtr="0">
            <a:normAutofit/>
          </a:bodyPr>
          <a:lstStyle>
            <a:lvl1pPr marL="0" marR="0" indent="0" algn="l" defTabSz="1329201" rtl="0" eaLnBrk="1" fontAlgn="auto" latinLnBrk="0" hangingPunct="1">
              <a:lnSpc>
                <a:spcPct val="100000"/>
              </a:lnSpc>
              <a:spcBef>
                <a:spcPct val="0"/>
              </a:spcBef>
              <a:spcAft>
                <a:spcPts val="0"/>
              </a:spcAft>
              <a:buClrTx/>
              <a:buSzTx/>
              <a:buFontTx/>
              <a:buNone/>
              <a:tabLst/>
              <a:defRPr kumimoji="1" sz="1700" kern="1200">
                <a:solidFill>
                  <a:schemeClr val="accent1"/>
                </a:solidFill>
                <a:latin typeface="HGP創英角ｺﾞｼｯｸUB" pitchFamily="50" charset="-128"/>
                <a:ea typeface="HGP創英角ｺﾞｼｯｸUB" pitchFamily="50" charset="-128"/>
                <a:cs typeface="+mj-cs"/>
              </a:defRPr>
            </a:lvl1pPr>
          </a:lstStyle>
          <a:p>
            <a:r>
              <a:rPr lang="ja-JP" altLang="en-US" sz="1600" dirty="0">
                <a:solidFill>
                  <a:schemeClr val="bg1"/>
                </a:solidFill>
              </a:rPr>
              <a:t>３</a:t>
            </a:r>
            <a:r>
              <a:rPr lang="en-US" altLang="ja-JP" sz="1600" dirty="0">
                <a:solidFill>
                  <a:schemeClr val="bg1"/>
                </a:solidFill>
              </a:rPr>
              <a:t>.</a:t>
            </a:r>
            <a:r>
              <a:rPr lang="ja-JP" altLang="en-US" sz="1600" dirty="0">
                <a:solidFill>
                  <a:schemeClr val="bg1"/>
                </a:solidFill>
              </a:rPr>
              <a:t>実施体制</a:t>
            </a:r>
            <a:endParaRPr lang="en-US" altLang="ja-JP" sz="1600" dirty="0">
              <a:solidFill>
                <a:schemeClr val="bg1"/>
              </a:solidFill>
            </a:endParaRPr>
          </a:p>
        </p:txBody>
      </p:sp>
      <p:sp>
        <p:nvSpPr>
          <p:cNvPr id="8" name="正方形/長方形 7">
            <a:extLst>
              <a:ext uri="{FF2B5EF4-FFF2-40B4-BE49-F238E27FC236}">
                <a16:creationId xmlns:a16="http://schemas.microsoft.com/office/drawing/2014/main" id="{6B2B046A-97F6-50FB-96F4-DC2BB47626FE}"/>
              </a:ext>
            </a:extLst>
          </p:cNvPr>
          <p:cNvSpPr/>
          <p:nvPr/>
        </p:nvSpPr>
        <p:spPr>
          <a:xfrm>
            <a:off x="461198" y="1055485"/>
            <a:ext cx="5976664" cy="6516203"/>
          </a:xfrm>
          <a:prstGeom prst="rect">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68402" tIns="34202" rIns="68402" bIns="34202" rtlCol="0" anchor="ctr"/>
          <a:lstStyle/>
          <a:p>
            <a:endParaRPr lang="ja-JP" altLang="en-US" sz="963"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p:txBody>
      </p:sp>
      <p:sp>
        <p:nvSpPr>
          <p:cNvPr id="9" name="正方形/長方形 8">
            <a:extLst>
              <a:ext uri="{FF2B5EF4-FFF2-40B4-BE49-F238E27FC236}">
                <a16:creationId xmlns:a16="http://schemas.microsoft.com/office/drawing/2014/main" id="{5372779B-3056-6A5A-4A89-9F9AB91EAEBF}"/>
              </a:ext>
            </a:extLst>
          </p:cNvPr>
          <p:cNvSpPr/>
          <p:nvPr/>
        </p:nvSpPr>
        <p:spPr>
          <a:xfrm>
            <a:off x="465490" y="1062611"/>
            <a:ext cx="4259654" cy="327319"/>
          </a:xfrm>
          <a:prstGeom prst="rect">
            <a:avLst/>
          </a:prstGeom>
          <a:solidFill>
            <a:schemeClr val="accent1">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accent1"/>
                </a:solidFill>
                <a:latin typeface="+mn-ea"/>
                <a:cs typeface="Arial" panose="020B0604020202020204" pitchFamily="34" charset="0"/>
              </a:rPr>
              <a:t>体制図</a:t>
            </a:r>
          </a:p>
        </p:txBody>
      </p:sp>
      <p:cxnSp>
        <p:nvCxnSpPr>
          <p:cNvPr id="11" name="直線コネクタ 10">
            <a:extLst>
              <a:ext uri="{FF2B5EF4-FFF2-40B4-BE49-F238E27FC236}">
                <a16:creationId xmlns:a16="http://schemas.microsoft.com/office/drawing/2014/main" id="{C0D2B318-F1FA-F348-41E8-4EA5DB8C942F}"/>
              </a:ext>
            </a:extLst>
          </p:cNvPr>
          <p:cNvCxnSpPr>
            <a:cxnSpLocks/>
          </p:cNvCxnSpPr>
          <p:nvPr/>
        </p:nvCxnSpPr>
        <p:spPr>
          <a:xfrm>
            <a:off x="138113" y="902392"/>
            <a:ext cx="6581776"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E63860CC-FE86-0272-884F-2524BC9592AC}"/>
              </a:ext>
            </a:extLst>
          </p:cNvPr>
          <p:cNvSpPr txBox="1"/>
          <p:nvPr/>
        </p:nvSpPr>
        <p:spPr>
          <a:xfrm>
            <a:off x="138111" y="625393"/>
            <a:ext cx="5883177" cy="307777"/>
          </a:xfrm>
          <a:prstGeom prst="rect">
            <a:avLst/>
          </a:prstGeom>
          <a:noFill/>
        </p:spPr>
        <p:txBody>
          <a:bodyPr wrap="square" rtlCol="0">
            <a:spAutoFit/>
          </a:bodyPr>
          <a:lstStyle/>
          <a:p>
            <a:r>
              <a:rPr kumimoji="1" lang="ja-JP" altLang="en-US" sz="1400" dirty="0">
                <a:latin typeface="HGP創英角ｺﾞｼｯｸUB" panose="020B0900000000000000" pitchFamily="50" charset="-128"/>
                <a:ea typeface="HGP創英角ｺﾞｼｯｸUB" panose="020B0900000000000000" pitchFamily="50" charset="-128"/>
                <a:cs typeface="Arial" panose="020B0604020202020204" pitchFamily="34" charset="0"/>
              </a:rPr>
              <a:t>庁内外体制</a:t>
            </a:r>
          </a:p>
        </p:txBody>
      </p:sp>
      <p:graphicFrame>
        <p:nvGraphicFramePr>
          <p:cNvPr id="13" name="表 12">
            <a:extLst>
              <a:ext uri="{FF2B5EF4-FFF2-40B4-BE49-F238E27FC236}">
                <a16:creationId xmlns:a16="http://schemas.microsoft.com/office/drawing/2014/main" id="{5238F181-BA4E-9CED-F227-B050CD7A6C0C}"/>
              </a:ext>
            </a:extLst>
          </p:cNvPr>
          <p:cNvGraphicFramePr>
            <a:graphicFrameLocks noGrp="1"/>
          </p:cNvGraphicFramePr>
          <p:nvPr>
            <p:extLst>
              <p:ext uri="{D42A27DB-BD31-4B8C-83A1-F6EECF244321}">
                <p14:modId xmlns:p14="http://schemas.microsoft.com/office/powerpoint/2010/main" val="26617204"/>
              </p:ext>
            </p:extLst>
          </p:nvPr>
        </p:nvGraphicFramePr>
        <p:xfrm>
          <a:off x="461198" y="7786141"/>
          <a:ext cx="5976664" cy="1705713"/>
        </p:xfrm>
        <a:graphic>
          <a:graphicData uri="http://schemas.openxmlformats.org/drawingml/2006/table">
            <a:tbl>
              <a:tblPr firstRow="1" bandRow="1">
                <a:tableStyleId>{5940675A-B579-460E-94D1-54222C63F5DA}</a:tableStyleId>
              </a:tblPr>
              <a:tblGrid>
                <a:gridCol w="1959690">
                  <a:extLst>
                    <a:ext uri="{9D8B030D-6E8A-4147-A177-3AD203B41FA5}">
                      <a16:colId xmlns:a16="http://schemas.microsoft.com/office/drawing/2014/main" val="3680946464"/>
                    </a:ext>
                  </a:extLst>
                </a:gridCol>
                <a:gridCol w="4016974">
                  <a:extLst>
                    <a:ext uri="{9D8B030D-6E8A-4147-A177-3AD203B41FA5}">
                      <a16:colId xmlns:a16="http://schemas.microsoft.com/office/drawing/2014/main" val="1241550240"/>
                    </a:ext>
                  </a:extLst>
                </a:gridCol>
              </a:tblGrid>
              <a:tr h="367193">
                <a:tc gridSpan="2">
                  <a:txBody>
                    <a:bodyPr/>
                    <a:lstStyle/>
                    <a:p>
                      <a:r>
                        <a:rPr kumimoji="1" lang="ja-JP" altLang="en-US" sz="1400" b="1" dirty="0">
                          <a:solidFill>
                            <a:schemeClr val="bg1"/>
                          </a:solidFill>
                        </a:rPr>
                        <a:t>ベンダー選定理由</a:t>
                      </a:r>
                    </a:p>
                  </a:txBody>
                  <a:tcPr marL="80136" marR="80136" marT="40068" marB="40068"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1"/>
                    </a:solidFill>
                  </a:tcPr>
                </a:tc>
                <a:tc hMerge="1">
                  <a:txBody>
                    <a:bodyPr/>
                    <a:lstStyle/>
                    <a:p>
                      <a:endParaRPr kumimoji="1" lang="ja-JP" altLang="en-US" sz="1400" b="1" dirty="0">
                        <a:solidFill>
                          <a:schemeClr val="bg1"/>
                        </a:solidFill>
                      </a:endParaRPr>
                    </a:p>
                  </a:txBody>
                  <a:tcPr marL="80136" marR="80136" marT="40068" marB="40068"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1"/>
                    </a:solidFill>
                  </a:tcPr>
                </a:tc>
                <a:extLst>
                  <a:ext uri="{0D108BD9-81ED-4DB2-BD59-A6C34878D82A}">
                    <a16:rowId xmlns:a16="http://schemas.microsoft.com/office/drawing/2014/main" val="2040167593"/>
                  </a:ext>
                </a:extLst>
              </a:tr>
              <a:tr h="669260">
                <a:tc>
                  <a:txBody>
                    <a:bodyPr/>
                    <a:lstStyle/>
                    <a:p>
                      <a:r>
                        <a:rPr kumimoji="1" lang="ja-JP" altLang="en-US" sz="1400" dirty="0"/>
                        <a:t>母子保健アプリベンダー</a:t>
                      </a:r>
                    </a:p>
                  </a:txBody>
                  <a:tcPr marL="80136" marR="80136" marT="40068" marB="40068"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kumimoji="1" lang="ja-JP" altLang="en-US" sz="1400" dirty="0"/>
                        <a:t>アプリの特徴、ベンダーの実績、価格等</a:t>
                      </a:r>
                    </a:p>
                  </a:txBody>
                  <a:tcPr marL="80136" marR="80136" marT="40068" marB="40068"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4242380542"/>
                  </a:ext>
                </a:extLst>
              </a:tr>
              <a:tr h="669260">
                <a:tc>
                  <a:txBody>
                    <a:bodyPr/>
                    <a:lstStyle/>
                    <a:p>
                      <a:r>
                        <a:rPr kumimoji="1" lang="ja-JP" altLang="en-US" sz="1400" dirty="0"/>
                        <a:t>自治体システムベンダー</a:t>
                      </a:r>
                    </a:p>
                  </a:txBody>
                  <a:tcPr marL="80136" marR="80136" marT="40068" marB="40068"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endParaRPr kumimoji="1" lang="ja-JP" altLang="en-US" sz="1400" dirty="0"/>
                    </a:p>
                  </a:txBody>
                  <a:tcPr marL="80136" marR="80136" marT="40068" marB="40068"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843272778"/>
                  </a:ext>
                </a:extLst>
              </a:tr>
            </a:tbl>
          </a:graphicData>
        </a:graphic>
      </p:graphicFrame>
      <p:sp>
        <p:nvSpPr>
          <p:cNvPr id="14" name="正方形/長方形 13">
            <a:extLst>
              <a:ext uri="{FF2B5EF4-FFF2-40B4-BE49-F238E27FC236}">
                <a16:creationId xmlns:a16="http://schemas.microsoft.com/office/drawing/2014/main" id="{3553F860-6520-26CA-303D-6F399B28DAA5}"/>
              </a:ext>
            </a:extLst>
          </p:cNvPr>
          <p:cNvSpPr/>
          <p:nvPr/>
        </p:nvSpPr>
        <p:spPr>
          <a:xfrm>
            <a:off x="3687392" y="3891748"/>
            <a:ext cx="2664296" cy="3456383"/>
          </a:xfrm>
          <a:prstGeom prst="rect">
            <a:avLst/>
          </a:prstGeom>
          <a:solidFill>
            <a:srgbClr val="E2D9EF"/>
          </a:solidFill>
          <a:ln>
            <a:noFill/>
          </a:ln>
        </p:spPr>
        <p:style>
          <a:lnRef idx="1">
            <a:schemeClr val="accent1"/>
          </a:lnRef>
          <a:fillRef idx="0">
            <a:schemeClr val="accent1"/>
          </a:fillRef>
          <a:effectRef idx="0">
            <a:schemeClr val="accent1"/>
          </a:effectRef>
          <a:fontRef idx="minor">
            <a:schemeClr val="tx1"/>
          </a:fontRef>
        </p:style>
        <p:txBody>
          <a:bodyPr rtlCol="0" anchor="t"/>
          <a:lstStyle/>
          <a:p>
            <a:pPr algn="ctr"/>
            <a:r>
              <a:rPr kumimoji="1" lang="ja-JP" altLang="en-US" sz="1400" b="1" dirty="0"/>
              <a:t>システム開発・改修</a:t>
            </a:r>
          </a:p>
        </p:txBody>
      </p:sp>
      <p:sp>
        <p:nvSpPr>
          <p:cNvPr id="15" name="正方形/長方形 14">
            <a:extLst>
              <a:ext uri="{FF2B5EF4-FFF2-40B4-BE49-F238E27FC236}">
                <a16:creationId xmlns:a16="http://schemas.microsoft.com/office/drawing/2014/main" id="{739FD9BF-FDD8-6C97-B76F-901C4AED5238}"/>
              </a:ext>
            </a:extLst>
          </p:cNvPr>
          <p:cNvSpPr/>
          <p:nvPr/>
        </p:nvSpPr>
        <p:spPr>
          <a:xfrm>
            <a:off x="674195" y="3891749"/>
            <a:ext cx="2664296" cy="3456384"/>
          </a:xfrm>
          <a:prstGeom prst="rect">
            <a:avLst/>
          </a:prstGeom>
          <a:solidFill>
            <a:srgbClr val="F9FFC1"/>
          </a:solidFill>
          <a:ln>
            <a:noFill/>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1400" b="1" dirty="0"/>
              <a:t>地域実証</a:t>
            </a:r>
            <a:endParaRPr kumimoji="1" lang="ja-JP" altLang="en-US" b="1" dirty="0"/>
          </a:p>
        </p:txBody>
      </p:sp>
      <p:sp>
        <p:nvSpPr>
          <p:cNvPr id="16" name="正方形/長方形 15">
            <a:extLst>
              <a:ext uri="{FF2B5EF4-FFF2-40B4-BE49-F238E27FC236}">
                <a16:creationId xmlns:a16="http://schemas.microsoft.com/office/drawing/2014/main" id="{515C23CA-BC4E-A8C0-05EC-D2896A122A73}"/>
              </a:ext>
            </a:extLst>
          </p:cNvPr>
          <p:cNvSpPr/>
          <p:nvPr/>
        </p:nvSpPr>
        <p:spPr>
          <a:xfrm>
            <a:off x="733294" y="4505362"/>
            <a:ext cx="2480554" cy="239704"/>
          </a:xfrm>
          <a:prstGeom prst="rect">
            <a:avLst/>
          </a:prstGeom>
          <a:solidFill>
            <a:srgbClr val="92D050"/>
          </a:solidFill>
          <a:ln>
            <a:solidFill>
              <a:srgbClr val="BED200"/>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t>市町村</a:t>
            </a:r>
          </a:p>
        </p:txBody>
      </p:sp>
      <p:sp>
        <p:nvSpPr>
          <p:cNvPr id="17" name="正方形/長方形 16">
            <a:extLst>
              <a:ext uri="{FF2B5EF4-FFF2-40B4-BE49-F238E27FC236}">
                <a16:creationId xmlns:a16="http://schemas.microsoft.com/office/drawing/2014/main" id="{6C9D065C-973A-6132-1B04-1D781D92647D}"/>
              </a:ext>
            </a:extLst>
          </p:cNvPr>
          <p:cNvSpPr/>
          <p:nvPr/>
        </p:nvSpPr>
        <p:spPr>
          <a:xfrm>
            <a:off x="733294" y="4745066"/>
            <a:ext cx="2480554" cy="864096"/>
          </a:xfrm>
          <a:prstGeom prst="rect">
            <a:avLst/>
          </a:prstGeom>
          <a:solidFill>
            <a:schemeClr val="bg1"/>
          </a:solidFill>
          <a:ln>
            <a:solidFill>
              <a:srgbClr val="BED2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400" dirty="0"/>
          </a:p>
        </p:txBody>
      </p:sp>
      <p:sp>
        <p:nvSpPr>
          <p:cNvPr id="18" name="正方形/長方形 17">
            <a:extLst>
              <a:ext uri="{FF2B5EF4-FFF2-40B4-BE49-F238E27FC236}">
                <a16:creationId xmlns:a16="http://schemas.microsoft.com/office/drawing/2014/main" id="{E2393D08-8BCE-6CF0-7452-5913009941FD}"/>
              </a:ext>
            </a:extLst>
          </p:cNvPr>
          <p:cNvSpPr/>
          <p:nvPr/>
        </p:nvSpPr>
        <p:spPr>
          <a:xfrm>
            <a:off x="3759399" y="4497197"/>
            <a:ext cx="2480554" cy="239704"/>
          </a:xfrm>
          <a:prstGeom prst="rect">
            <a:avLst/>
          </a:prstGeom>
          <a:solidFill>
            <a:srgbClr val="B098D4"/>
          </a:solidFill>
          <a:ln>
            <a:solidFill>
              <a:srgbClr val="B098D4"/>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t>母子保健アプリベンダー</a:t>
            </a:r>
          </a:p>
        </p:txBody>
      </p:sp>
      <p:sp>
        <p:nvSpPr>
          <p:cNvPr id="19" name="正方形/長方形 18">
            <a:extLst>
              <a:ext uri="{FF2B5EF4-FFF2-40B4-BE49-F238E27FC236}">
                <a16:creationId xmlns:a16="http://schemas.microsoft.com/office/drawing/2014/main" id="{68386696-839B-4206-9EE3-AA1B180D5DF7}"/>
              </a:ext>
            </a:extLst>
          </p:cNvPr>
          <p:cNvSpPr/>
          <p:nvPr/>
        </p:nvSpPr>
        <p:spPr>
          <a:xfrm>
            <a:off x="3759399" y="4736901"/>
            <a:ext cx="2480554" cy="864096"/>
          </a:xfrm>
          <a:prstGeom prst="rect">
            <a:avLst/>
          </a:prstGeom>
          <a:solidFill>
            <a:schemeClr val="bg1"/>
          </a:solidFill>
          <a:ln>
            <a:solidFill>
              <a:srgbClr val="B098D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0" name="正方形/長方形 19">
            <a:extLst>
              <a:ext uri="{FF2B5EF4-FFF2-40B4-BE49-F238E27FC236}">
                <a16:creationId xmlns:a16="http://schemas.microsoft.com/office/drawing/2014/main" id="{C5E2E50D-601D-6C0F-16EB-D8D543BBC439}"/>
              </a:ext>
            </a:extLst>
          </p:cNvPr>
          <p:cNvSpPr/>
          <p:nvPr/>
        </p:nvSpPr>
        <p:spPr>
          <a:xfrm>
            <a:off x="3759399" y="5865349"/>
            <a:ext cx="2480554" cy="239704"/>
          </a:xfrm>
          <a:prstGeom prst="rect">
            <a:avLst/>
          </a:prstGeom>
          <a:solidFill>
            <a:srgbClr val="B098D4"/>
          </a:solidFill>
          <a:ln>
            <a:solidFill>
              <a:srgbClr val="B098D4"/>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t>自治体システムベンダー</a:t>
            </a:r>
          </a:p>
        </p:txBody>
      </p:sp>
      <p:sp>
        <p:nvSpPr>
          <p:cNvPr id="21" name="正方形/長方形 20">
            <a:extLst>
              <a:ext uri="{FF2B5EF4-FFF2-40B4-BE49-F238E27FC236}">
                <a16:creationId xmlns:a16="http://schemas.microsoft.com/office/drawing/2014/main" id="{6F419A2F-2AE4-EB4F-50E4-57244A298EB0}"/>
              </a:ext>
            </a:extLst>
          </p:cNvPr>
          <p:cNvSpPr/>
          <p:nvPr/>
        </p:nvSpPr>
        <p:spPr>
          <a:xfrm>
            <a:off x="3759399" y="6105053"/>
            <a:ext cx="2480554" cy="864096"/>
          </a:xfrm>
          <a:prstGeom prst="rect">
            <a:avLst/>
          </a:prstGeom>
          <a:solidFill>
            <a:schemeClr val="bg1"/>
          </a:solidFill>
          <a:ln>
            <a:solidFill>
              <a:srgbClr val="B098D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400" dirty="0"/>
          </a:p>
        </p:txBody>
      </p:sp>
      <p:sp>
        <p:nvSpPr>
          <p:cNvPr id="22" name="正方形/長方形 21">
            <a:extLst>
              <a:ext uri="{FF2B5EF4-FFF2-40B4-BE49-F238E27FC236}">
                <a16:creationId xmlns:a16="http://schemas.microsoft.com/office/drawing/2014/main" id="{7594FEEE-208F-1D01-EF9A-EDCA69FDDFFF}"/>
              </a:ext>
            </a:extLst>
          </p:cNvPr>
          <p:cNvSpPr/>
          <p:nvPr/>
        </p:nvSpPr>
        <p:spPr>
          <a:xfrm>
            <a:off x="733294" y="5873514"/>
            <a:ext cx="2480554" cy="239704"/>
          </a:xfrm>
          <a:prstGeom prst="rect">
            <a:avLst/>
          </a:prstGeom>
          <a:solidFill>
            <a:srgbClr val="92D050"/>
          </a:solidFill>
          <a:ln>
            <a:solidFill>
              <a:srgbClr val="BED200"/>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t>健診実施協力者</a:t>
            </a:r>
          </a:p>
        </p:txBody>
      </p:sp>
      <p:sp>
        <p:nvSpPr>
          <p:cNvPr id="23" name="正方形/長方形 22">
            <a:extLst>
              <a:ext uri="{FF2B5EF4-FFF2-40B4-BE49-F238E27FC236}">
                <a16:creationId xmlns:a16="http://schemas.microsoft.com/office/drawing/2014/main" id="{FD1D1725-71D2-AAD1-73BD-025BEDB12D76}"/>
              </a:ext>
            </a:extLst>
          </p:cNvPr>
          <p:cNvSpPr/>
          <p:nvPr/>
        </p:nvSpPr>
        <p:spPr>
          <a:xfrm>
            <a:off x="733294" y="6113218"/>
            <a:ext cx="2480554" cy="864096"/>
          </a:xfrm>
          <a:prstGeom prst="rect">
            <a:avLst/>
          </a:prstGeom>
          <a:solidFill>
            <a:schemeClr val="bg1"/>
          </a:solidFill>
          <a:ln>
            <a:solidFill>
              <a:srgbClr val="BED200"/>
            </a:solidFill>
          </a:ln>
        </p:spPr>
        <p:style>
          <a:lnRef idx="1">
            <a:schemeClr val="accent1"/>
          </a:lnRef>
          <a:fillRef idx="0">
            <a:schemeClr val="accent1"/>
          </a:fillRef>
          <a:effectRef idx="0">
            <a:schemeClr val="accent1"/>
          </a:effectRef>
          <a:fontRef idx="minor">
            <a:schemeClr val="tx1"/>
          </a:fontRef>
        </p:style>
        <p:txBody>
          <a:bodyPr rtlCol="0" anchor="ctr"/>
          <a:lstStyle/>
          <a:p>
            <a:endParaRPr kumimoji="1" lang="en-US" altLang="ja-JP" sz="1200" dirty="0"/>
          </a:p>
        </p:txBody>
      </p:sp>
      <p:sp>
        <p:nvSpPr>
          <p:cNvPr id="24" name="正方形/長方形 23">
            <a:extLst>
              <a:ext uri="{FF2B5EF4-FFF2-40B4-BE49-F238E27FC236}">
                <a16:creationId xmlns:a16="http://schemas.microsoft.com/office/drawing/2014/main" id="{9B8989EF-ECD0-7535-8734-90B3E841C3F0}"/>
              </a:ext>
            </a:extLst>
          </p:cNvPr>
          <p:cNvSpPr/>
          <p:nvPr/>
        </p:nvSpPr>
        <p:spPr>
          <a:xfrm>
            <a:off x="1052735" y="2484486"/>
            <a:ext cx="4806317" cy="467115"/>
          </a:xfrm>
          <a:prstGeom prst="rect">
            <a:avLst/>
          </a:prstGeom>
          <a:solidFill>
            <a:schemeClr val="accent2">
              <a:lumMod val="40000"/>
              <a:lumOff val="60000"/>
            </a:schemeClr>
          </a:solidFill>
          <a:ln>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t>事務局（野村総合研究所）</a:t>
            </a:r>
          </a:p>
        </p:txBody>
      </p:sp>
      <p:sp>
        <p:nvSpPr>
          <p:cNvPr id="26" name="正方形/長方形 25">
            <a:extLst>
              <a:ext uri="{FF2B5EF4-FFF2-40B4-BE49-F238E27FC236}">
                <a16:creationId xmlns:a16="http://schemas.microsoft.com/office/drawing/2014/main" id="{9782AAC9-68FB-4974-C198-B200AA7E61E7}"/>
              </a:ext>
            </a:extLst>
          </p:cNvPr>
          <p:cNvSpPr/>
          <p:nvPr/>
        </p:nvSpPr>
        <p:spPr>
          <a:xfrm>
            <a:off x="1052735" y="1536428"/>
            <a:ext cx="4806317" cy="467115"/>
          </a:xfrm>
          <a:prstGeom prst="rect">
            <a:avLst/>
          </a:prstGeom>
          <a:solidFill>
            <a:schemeClr val="accent2">
              <a:lumMod val="40000"/>
              <a:lumOff val="60000"/>
            </a:schemeClr>
          </a:solidFill>
          <a:ln>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t>こども家庭庁</a:t>
            </a:r>
          </a:p>
        </p:txBody>
      </p:sp>
      <p:cxnSp>
        <p:nvCxnSpPr>
          <p:cNvPr id="29" name="コネクタ: カギ線 28">
            <a:extLst>
              <a:ext uri="{FF2B5EF4-FFF2-40B4-BE49-F238E27FC236}">
                <a16:creationId xmlns:a16="http://schemas.microsoft.com/office/drawing/2014/main" id="{B886FE68-98B9-1F11-96FC-374191DF5001}"/>
              </a:ext>
            </a:extLst>
          </p:cNvPr>
          <p:cNvCxnSpPr>
            <a:cxnSpLocks/>
            <a:stCxn id="24" idx="2"/>
            <a:endCxn id="14" idx="0"/>
          </p:cNvCxnSpPr>
          <p:nvPr/>
        </p:nvCxnSpPr>
        <p:spPr>
          <a:xfrm rot="16200000" flipH="1">
            <a:off x="3767644" y="2639851"/>
            <a:ext cx="940147" cy="1563646"/>
          </a:xfrm>
          <a:prstGeom prst="bentConnector3">
            <a:avLst>
              <a:gd name="adj1" fmla="val 50000"/>
            </a:avLst>
          </a:prstGeom>
          <a:ln w="12700"/>
        </p:spPr>
        <p:style>
          <a:lnRef idx="1">
            <a:schemeClr val="accent1"/>
          </a:lnRef>
          <a:fillRef idx="0">
            <a:schemeClr val="accent1"/>
          </a:fillRef>
          <a:effectRef idx="0">
            <a:schemeClr val="accent1"/>
          </a:effectRef>
          <a:fontRef idx="minor">
            <a:schemeClr val="tx1"/>
          </a:fontRef>
        </p:style>
      </p:cxnSp>
      <p:cxnSp>
        <p:nvCxnSpPr>
          <p:cNvPr id="37" name="コネクタ: カギ線 36">
            <a:extLst>
              <a:ext uri="{FF2B5EF4-FFF2-40B4-BE49-F238E27FC236}">
                <a16:creationId xmlns:a16="http://schemas.microsoft.com/office/drawing/2014/main" id="{7D4EC3D7-9258-E74F-4C4D-791A9032905A}"/>
              </a:ext>
            </a:extLst>
          </p:cNvPr>
          <p:cNvCxnSpPr>
            <a:cxnSpLocks/>
            <a:stCxn id="24" idx="2"/>
            <a:endCxn id="15" idx="0"/>
          </p:cNvCxnSpPr>
          <p:nvPr/>
        </p:nvCxnSpPr>
        <p:spPr>
          <a:xfrm rot="5400000">
            <a:off x="2261045" y="2696900"/>
            <a:ext cx="940148" cy="1449551"/>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5A07DCD8-F94D-FE87-0E75-28970FF20968}"/>
              </a:ext>
            </a:extLst>
          </p:cNvPr>
          <p:cNvCxnSpPr>
            <a:cxnSpLocks/>
            <a:stCxn id="26" idx="2"/>
            <a:endCxn id="24" idx="0"/>
          </p:cNvCxnSpPr>
          <p:nvPr/>
        </p:nvCxnSpPr>
        <p:spPr>
          <a:xfrm>
            <a:off x="3455894" y="2003543"/>
            <a:ext cx="0" cy="480943"/>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9144C4FB-5F3C-790C-A42D-EF1379620E6B}"/>
              </a:ext>
            </a:extLst>
          </p:cNvPr>
          <p:cNvSpPr/>
          <p:nvPr/>
        </p:nvSpPr>
        <p:spPr>
          <a:xfrm>
            <a:off x="4221088" y="552077"/>
            <a:ext cx="2340000" cy="328581"/>
          </a:xfrm>
          <a:prstGeom prst="rect">
            <a:avLst/>
          </a:prstGeom>
          <a:solidFill>
            <a:schemeClr val="accent4">
              <a:lumMod val="60000"/>
              <a:lumOff val="40000"/>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2800" dirty="0">
                <a:solidFill>
                  <a:schemeClr val="accent4"/>
                </a:solidFill>
                <a:latin typeface="+mn-ea"/>
              </a:rPr>
              <a:t>記載例</a:t>
            </a:r>
            <a:endParaRPr kumimoji="1" lang="en-US" altLang="ja-JP" sz="2800" dirty="0">
              <a:solidFill>
                <a:schemeClr val="accent4"/>
              </a:solidFill>
              <a:latin typeface="+mn-ea"/>
            </a:endParaRPr>
          </a:p>
        </p:txBody>
      </p:sp>
    </p:spTree>
    <p:extLst>
      <p:ext uri="{BB962C8B-B14F-4D97-AF65-F5344CB8AC3E}">
        <p14:creationId xmlns:p14="http://schemas.microsoft.com/office/powerpoint/2010/main" val="407845066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9xu73_ysu8wJh4eSFk4aj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NRI Template 2019 Standard">
  <a:themeElements>
    <a:clrScheme name="NRI color">
      <a:dk1>
        <a:srgbClr val="000000"/>
      </a:dk1>
      <a:lt1>
        <a:srgbClr val="FFFFFF"/>
      </a:lt1>
      <a:dk2>
        <a:srgbClr val="CCCCCC"/>
      </a:dk2>
      <a:lt2>
        <a:srgbClr val="7F7F7F"/>
      </a:lt2>
      <a:accent1>
        <a:srgbClr val="000F78"/>
      </a:accent1>
      <a:accent2>
        <a:srgbClr val="3C64AA"/>
      </a:accent2>
      <a:accent3>
        <a:srgbClr val="64AADC"/>
      </a:accent3>
      <a:accent4>
        <a:srgbClr val="F59637"/>
      </a:accent4>
      <a:accent5>
        <a:srgbClr val="D73232"/>
      </a:accent5>
      <a:accent6>
        <a:srgbClr val="0F55C3"/>
      </a:accent6>
      <a:hlink>
        <a:srgbClr val="0092C5"/>
      </a:hlink>
      <a:folHlink>
        <a:srgbClr val="954F72"/>
      </a:folHlink>
    </a:clrScheme>
    <a:fontScheme name="Yu Gothic UI">
      <a:majorFont>
        <a:latin typeface="Yu Gothic UI"/>
        <a:ea typeface="Yu Gothic UI"/>
        <a:cs typeface=""/>
      </a:majorFont>
      <a:minorFont>
        <a:latin typeface="Yu Gothic UI"/>
        <a:ea typeface="Yu Gothic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tx1"/>
          </a:solidFill>
        </a:ln>
      </a:spPr>
      <a:bodyPr rtlCol="0" anchor="ctr"/>
      <a:lstStyle>
        <a:defPPr algn="ctr">
          <a:defRPr kumimoji="1"/>
        </a:defPPr>
      </a:lstStyle>
      <a:style>
        <a:lnRef idx="1">
          <a:schemeClr val="accent1"/>
        </a:lnRef>
        <a:fillRef idx="0">
          <a:schemeClr val="accent1"/>
        </a:fillRef>
        <a:effectRef idx="0">
          <a:schemeClr val="accent1"/>
        </a:effectRef>
        <a:fontRef idx="minor">
          <a:schemeClr val="tx1"/>
        </a:fontRef>
      </a:style>
    </a:spDef>
    <a:txDef>
      <a:spPr>
        <a:noFill/>
      </a:spPr>
      <a:bodyPr wrap="none" rtlCol="0">
        <a:spAutoFit/>
      </a:bodyPr>
      <a:lstStyle>
        <a:defPPr algn="l">
          <a:lnSpc>
            <a:spcPct val="120000"/>
          </a:lnSpc>
          <a:defRPr kumimoji="1" sz="1000" smtClean="0"/>
        </a:defPPr>
      </a:lstStyle>
    </a:txDef>
  </a:objectDefaults>
  <a:extraClrSchemeLst>
    <a:extraClrScheme>
      <a:clrScheme name="NRI color">
        <a:dk1>
          <a:srgbClr val="000000"/>
        </a:dk1>
        <a:lt1>
          <a:srgbClr val="FFFFFF"/>
        </a:lt1>
        <a:dk2>
          <a:srgbClr val="CCCCCC"/>
        </a:dk2>
        <a:lt2>
          <a:srgbClr val="7F7F7F"/>
        </a:lt2>
        <a:accent1>
          <a:srgbClr val="000F78"/>
        </a:accent1>
        <a:accent2>
          <a:srgbClr val="3C64AA"/>
        </a:accent2>
        <a:accent3>
          <a:srgbClr val="64AADC"/>
        </a:accent3>
        <a:accent4>
          <a:srgbClr val="F59637"/>
        </a:accent4>
        <a:accent5>
          <a:srgbClr val="D73232"/>
        </a:accent5>
        <a:accent6>
          <a:srgbClr val="0F55C3"/>
        </a:accent6>
        <a:hlink>
          <a:srgbClr val="0092C5"/>
        </a:hlink>
        <a:folHlink>
          <a:srgbClr val="954F72"/>
        </a:folHlink>
      </a:clrScheme>
    </a:extraClrScheme>
  </a:extraClrSchemeLst>
  <a:custClrLst>
    <a:custClr name="navy">
      <a:srgbClr val="000F78"/>
    </a:custClr>
    <a:custClr name="blue1">
      <a:srgbClr val="96BEF5"/>
    </a:custClr>
    <a:custClr name="blue2">
      <a:srgbClr val="0F55C3"/>
    </a:custClr>
    <a:custClr name="blue3">
      <a:srgbClr val="64AADC"/>
    </a:custClr>
    <a:custClr name="blue4">
      <a:srgbClr val="3C64AA"/>
    </a:custClr>
    <a:custClr name="blue5">
      <a:srgbClr val="64A5B4"/>
    </a:custClr>
    <a:custClr name="blue gray">
      <a:srgbClr val="E4ECED"/>
    </a:custClr>
    <a:custClr name="white">
      <a:srgbClr val="FFFFFF"/>
    </a:custClr>
    <a:custClr name="white">
      <a:srgbClr val="FFFFFF"/>
    </a:custClr>
    <a:custClr name="white">
      <a:srgbClr val="FFFFFF"/>
    </a:custClr>
    <a:custClr name="red">
      <a:srgbClr val="D73232"/>
    </a:custClr>
    <a:custClr name="magenta">
      <a:srgbClr val="BE377D"/>
    </a:custClr>
    <a:custClr name="orange">
      <a:srgbClr val="F59637"/>
    </a:custClr>
    <a:custClr name="yellow">
      <a:srgbClr val="FFDC00"/>
    </a:custClr>
    <a:custClr name="green">
      <a:srgbClr val="BED200"/>
    </a:custClr>
    <a:custClr name="purple">
      <a:srgbClr val="5F3C91"/>
    </a:custClr>
  </a:custClrLst>
  <a:extLst>
    <a:ext uri="{05A4C25C-085E-4340-85A3-A5531E510DB2}">
      <thm15:themeFamily xmlns:thm15="http://schemas.microsoft.com/office/thememl/2012/main" name="blank_2019.pptx" id="{336FEC22-DE2F-4654-8F11-6DB3DDF8612E}" vid="{30FF96FA-BA6E-4AB0-8EC4-18380E7550D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1561adc-193c-441e-9a7c-5e804cf2509b" xsi:nil="true"/>
    <lcf76f155ced4ddcb4097134ff3c332f xmlns="9d69e08b-f7bb-41ca-9c73-d3f11c816b21">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07C0E453BD453E4D8AB89E515CF1931A" ma:contentTypeVersion="12" ma:contentTypeDescription="新しいドキュメントを作成します。" ma:contentTypeScope="" ma:versionID="4413932a4dc61f18a3011176b398d6af">
  <xsd:schema xmlns:xsd="http://www.w3.org/2001/XMLSchema" xmlns:xs="http://www.w3.org/2001/XMLSchema" xmlns:p="http://schemas.microsoft.com/office/2006/metadata/properties" xmlns:ns2="9d69e08b-f7bb-41ca-9c73-d3f11c816b21" xmlns:ns3="41561adc-193c-441e-9a7c-5e804cf2509b" targetNamespace="http://schemas.microsoft.com/office/2006/metadata/properties" ma:root="true" ma:fieldsID="47000c828c191b63a2ae3631421866c4" ns2:_="" ns3:_="">
    <xsd:import namespace="9d69e08b-f7bb-41ca-9c73-d3f11c816b21"/>
    <xsd:import namespace="41561adc-193c-441e-9a7c-5e804cf2509b"/>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69e08b-f7bb-41ca-9c73-d3f11c816b2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lcf76f155ced4ddcb4097134ff3c332f" ma:index="12"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1561adc-193c-441e-9a7c-5e804cf2509b"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d1b6a12f-7b74-444f-a36d-c5c700003818}" ma:internalName="TaxCatchAll" ma:showField="CatchAllData" ma:web="41561adc-193c-441e-9a7c-5e804cf2509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1858DD3-A928-4C51-BC24-5986D444ACBF}">
  <ds:schemaRefs>
    <ds:schemaRef ds:uri="http://purl.org/dc/dcmitype/"/>
    <ds:schemaRef ds:uri="http://schemas.microsoft.com/office/2006/documentManagement/types"/>
    <ds:schemaRef ds:uri="dc63373b-4ffd-42c8-9ed3-94f761fbec08"/>
    <ds:schemaRef ds:uri="http://schemas.openxmlformats.org/package/2006/metadata/core-properties"/>
    <ds:schemaRef ds:uri="http://purl.org/dc/elements/1.1/"/>
    <ds:schemaRef ds:uri="http://purl.org/dc/terms/"/>
    <ds:schemaRef ds:uri="dc0393c0-1335-4a29-ba6d-fa3ac25e775b"/>
    <ds:schemaRef ds:uri="http://schemas.microsoft.com/office/2006/metadata/properties"/>
    <ds:schemaRef ds:uri="http://schemas.microsoft.com/office/infopath/2007/PartnerControls"/>
    <ds:schemaRef ds:uri="http://www.w3.org/XML/1998/namespace"/>
    <ds:schemaRef ds:uri="41561adc-193c-441e-9a7c-5e804cf2509b"/>
    <ds:schemaRef ds:uri="9d69e08b-f7bb-41ca-9c73-d3f11c816b21"/>
  </ds:schemaRefs>
</ds:datastoreItem>
</file>

<file path=customXml/itemProps2.xml><?xml version="1.0" encoding="utf-8"?>
<ds:datastoreItem xmlns:ds="http://schemas.openxmlformats.org/officeDocument/2006/customXml" ds:itemID="{09935DC1-66EC-4AD3-BD91-FB53350FA7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69e08b-f7bb-41ca-9c73-d3f11c816b21"/>
    <ds:schemaRef ds:uri="41561adc-193c-441e-9a7c-5e804cf250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5D12C1D-60AA-4085-97B3-488368B7754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blank_2019</Template>
  <TotalTime>5199</TotalTime>
  <Words>1326</Words>
  <Application>Microsoft Office PowerPoint</Application>
  <PresentationFormat>A4 210 x 297 mm</PresentationFormat>
  <Paragraphs>280</Paragraphs>
  <Slides>12</Slides>
  <Notes>0</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12</vt:i4>
      </vt:variant>
    </vt:vector>
  </HeadingPairs>
  <TitlesOfParts>
    <vt:vector size="21" baseType="lpstr">
      <vt:lpstr>HGP創英角ｺﾞｼｯｸUB</vt:lpstr>
      <vt:lpstr>Meiryo UI</vt:lpstr>
      <vt:lpstr>Yu Gothic UI</vt:lpstr>
      <vt:lpstr>システムフォント</vt:lpstr>
      <vt:lpstr>游ゴシック</vt:lpstr>
      <vt:lpstr>Arial</vt:lpstr>
      <vt:lpstr>Wingdings</vt:lpstr>
      <vt:lpstr>NRI Template 2019 Standard</vt:lpstr>
      <vt:lpstr>think-cellスライド</vt:lpstr>
      <vt:lpstr>乳幼児健診デジタル化実証事業 事業実施計画書　フォーマット  ○○県○○市/区/町/村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下松　未季(861981)グローバル製造業コンサルティング部</dc:creator>
  <cp:lastModifiedBy>竹村　颯人(855489)ヘルスケア・サービス産業コンサルティング部</cp:lastModifiedBy>
  <cp:revision>126</cp:revision>
  <cp:lastPrinted>2021-10-11T08:27:13Z</cp:lastPrinted>
  <dcterms:created xsi:type="dcterms:W3CDTF">2020-09-06T02:00:40Z</dcterms:created>
  <dcterms:modified xsi:type="dcterms:W3CDTF">2025-09-05T09:44:08Z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0x01010007C0E453BD453E4D8AB89E515CF1931A</vt:lpwstr>
  </property>
  <property fmtid="{D5CDD505-2E9C-101B-9397-08002B2CF9AE}" pid="3" name="MediaServiceImageTags">
    <vt:lpwstr/>
  </property>
</Properties>
</file>