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howGuides="1">
      <p:cViewPr varScale="1">
        <p:scale>
          <a:sx n="81" d="100"/>
          <a:sy n="81" d="100"/>
        </p:scale>
        <p:origin x="1454" y="28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F98F2FE-E7E1-4581-957B-4CBC5C546CFA}" type="datetimeFigureOut">
              <a:rPr kumimoji="1" lang="ja-JP" altLang="en-US" smtClean="0"/>
              <a:t>2026/6/1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20B5AC4-9F01-4806-9980-82E492DFBD50}" type="slidenum">
              <a:rPr kumimoji="1" lang="ja-JP" altLang="en-US" smtClean="0"/>
              <a:t>‹#›</a:t>
            </a:fld>
            <a:endParaRPr kumimoji="1" lang="ja-JP" altLang="en-US"/>
          </a:p>
        </p:txBody>
      </p:sp>
    </p:spTree>
    <p:extLst>
      <p:ext uri="{BB962C8B-B14F-4D97-AF65-F5344CB8AC3E}">
        <p14:creationId xmlns:p14="http://schemas.microsoft.com/office/powerpoint/2010/main" val="2221360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F98F2FE-E7E1-4581-957B-4CBC5C546CFA}" type="datetimeFigureOut">
              <a:rPr kumimoji="1" lang="ja-JP" altLang="en-US" smtClean="0"/>
              <a:t>2026/6/1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20B5AC4-9F01-4806-9980-82E492DFBD50}" type="slidenum">
              <a:rPr kumimoji="1" lang="ja-JP" altLang="en-US" smtClean="0"/>
              <a:t>‹#›</a:t>
            </a:fld>
            <a:endParaRPr kumimoji="1" lang="ja-JP" altLang="en-US"/>
          </a:p>
        </p:txBody>
      </p:sp>
    </p:spTree>
    <p:extLst>
      <p:ext uri="{BB962C8B-B14F-4D97-AF65-F5344CB8AC3E}">
        <p14:creationId xmlns:p14="http://schemas.microsoft.com/office/powerpoint/2010/main" val="2035671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F98F2FE-E7E1-4581-957B-4CBC5C546CFA}" type="datetimeFigureOut">
              <a:rPr kumimoji="1" lang="ja-JP" altLang="en-US" smtClean="0"/>
              <a:t>2026/6/1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20B5AC4-9F01-4806-9980-82E492DFBD50}" type="slidenum">
              <a:rPr kumimoji="1" lang="ja-JP" altLang="en-US" smtClean="0"/>
              <a:t>‹#›</a:t>
            </a:fld>
            <a:endParaRPr kumimoji="1" lang="ja-JP" altLang="en-US"/>
          </a:p>
        </p:txBody>
      </p:sp>
    </p:spTree>
    <p:extLst>
      <p:ext uri="{BB962C8B-B14F-4D97-AF65-F5344CB8AC3E}">
        <p14:creationId xmlns:p14="http://schemas.microsoft.com/office/powerpoint/2010/main" val="1310504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F98F2FE-E7E1-4581-957B-4CBC5C546CFA}" type="datetimeFigureOut">
              <a:rPr kumimoji="1" lang="ja-JP" altLang="en-US" smtClean="0"/>
              <a:t>2026/6/1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20B5AC4-9F01-4806-9980-82E492DFBD50}" type="slidenum">
              <a:rPr kumimoji="1" lang="ja-JP" altLang="en-US" smtClean="0"/>
              <a:t>‹#›</a:t>
            </a:fld>
            <a:endParaRPr kumimoji="1" lang="ja-JP" altLang="en-US"/>
          </a:p>
        </p:txBody>
      </p:sp>
    </p:spTree>
    <p:extLst>
      <p:ext uri="{BB962C8B-B14F-4D97-AF65-F5344CB8AC3E}">
        <p14:creationId xmlns:p14="http://schemas.microsoft.com/office/powerpoint/2010/main" val="19531601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F98F2FE-E7E1-4581-957B-4CBC5C546CFA}" type="datetimeFigureOut">
              <a:rPr kumimoji="1" lang="ja-JP" altLang="en-US" smtClean="0"/>
              <a:t>2026/6/1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20B5AC4-9F01-4806-9980-82E492DFBD50}" type="slidenum">
              <a:rPr kumimoji="1" lang="ja-JP" altLang="en-US" smtClean="0"/>
              <a:t>‹#›</a:t>
            </a:fld>
            <a:endParaRPr kumimoji="1" lang="ja-JP" altLang="en-US"/>
          </a:p>
        </p:txBody>
      </p:sp>
    </p:spTree>
    <p:extLst>
      <p:ext uri="{BB962C8B-B14F-4D97-AF65-F5344CB8AC3E}">
        <p14:creationId xmlns:p14="http://schemas.microsoft.com/office/powerpoint/2010/main" val="29710172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F98F2FE-E7E1-4581-957B-4CBC5C546CFA}" type="datetimeFigureOut">
              <a:rPr kumimoji="1" lang="ja-JP" altLang="en-US" smtClean="0"/>
              <a:t>2026/6/1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20B5AC4-9F01-4806-9980-82E492DFBD50}" type="slidenum">
              <a:rPr kumimoji="1" lang="ja-JP" altLang="en-US" smtClean="0"/>
              <a:t>‹#›</a:t>
            </a:fld>
            <a:endParaRPr kumimoji="1" lang="ja-JP" altLang="en-US"/>
          </a:p>
        </p:txBody>
      </p:sp>
    </p:spTree>
    <p:extLst>
      <p:ext uri="{BB962C8B-B14F-4D97-AF65-F5344CB8AC3E}">
        <p14:creationId xmlns:p14="http://schemas.microsoft.com/office/powerpoint/2010/main" val="580736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F98F2FE-E7E1-4581-957B-4CBC5C546CFA}" type="datetimeFigureOut">
              <a:rPr kumimoji="1" lang="ja-JP" altLang="en-US" smtClean="0"/>
              <a:t>2026/6/1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20B5AC4-9F01-4806-9980-82E492DFBD50}" type="slidenum">
              <a:rPr kumimoji="1" lang="ja-JP" altLang="en-US" smtClean="0"/>
              <a:t>‹#›</a:t>
            </a:fld>
            <a:endParaRPr kumimoji="1" lang="ja-JP" altLang="en-US"/>
          </a:p>
        </p:txBody>
      </p:sp>
    </p:spTree>
    <p:extLst>
      <p:ext uri="{BB962C8B-B14F-4D97-AF65-F5344CB8AC3E}">
        <p14:creationId xmlns:p14="http://schemas.microsoft.com/office/powerpoint/2010/main" val="373327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F98F2FE-E7E1-4581-957B-4CBC5C546CFA}" type="datetimeFigureOut">
              <a:rPr kumimoji="1" lang="ja-JP" altLang="en-US" smtClean="0"/>
              <a:t>2026/6/1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20B5AC4-9F01-4806-9980-82E492DFBD50}" type="slidenum">
              <a:rPr kumimoji="1" lang="ja-JP" altLang="en-US" smtClean="0"/>
              <a:t>‹#›</a:t>
            </a:fld>
            <a:endParaRPr kumimoji="1" lang="ja-JP" altLang="en-US"/>
          </a:p>
        </p:txBody>
      </p:sp>
    </p:spTree>
    <p:extLst>
      <p:ext uri="{BB962C8B-B14F-4D97-AF65-F5344CB8AC3E}">
        <p14:creationId xmlns:p14="http://schemas.microsoft.com/office/powerpoint/2010/main" val="212831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98F2FE-E7E1-4581-957B-4CBC5C546CFA}" type="datetimeFigureOut">
              <a:rPr kumimoji="1" lang="ja-JP" altLang="en-US" smtClean="0"/>
              <a:t>2026/6/1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20B5AC4-9F01-4806-9980-82E492DFBD50}" type="slidenum">
              <a:rPr kumimoji="1" lang="ja-JP" altLang="en-US" smtClean="0"/>
              <a:t>‹#›</a:t>
            </a:fld>
            <a:endParaRPr kumimoji="1" lang="ja-JP" altLang="en-US"/>
          </a:p>
        </p:txBody>
      </p:sp>
    </p:spTree>
    <p:extLst>
      <p:ext uri="{BB962C8B-B14F-4D97-AF65-F5344CB8AC3E}">
        <p14:creationId xmlns:p14="http://schemas.microsoft.com/office/powerpoint/2010/main" val="632986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F98F2FE-E7E1-4581-957B-4CBC5C546CFA}" type="datetimeFigureOut">
              <a:rPr kumimoji="1" lang="ja-JP" altLang="en-US" smtClean="0"/>
              <a:t>2026/6/1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20B5AC4-9F01-4806-9980-82E492DFBD50}" type="slidenum">
              <a:rPr kumimoji="1" lang="ja-JP" altLang="en-US" smtClean="0"/>
              <a:t>‹#›</a:t>
            </a:fld>
            <a:endParaRPr kumimoji="1" lang="ja-JP" altLang="en-US"/>
          </a:p>
        </p:txBody>
      </p:sp>
    </p:spTree>
    <p:extLst>
      <p:ext uri="{BB962C8B-B14F-4D97-AF65-F5344CB8AC3E}">
        <p14:creationId xmlns:p14="http://schemas.microsoft.com/office/powerpoint/2010/main" val="1022802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F98F2FE-E7E1-4581-957B-4CBC5C546CFA}" type="datetimeFigureOut">
              <a:rPr kumimoji="1" lang="ja-JP" altLang="en-US" smtClean="0"/>
              <a:t>2026/6/1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20B5AC4-9F01-4806-9980-82E492DFBD50}" type="slidenum">
              <a:rPr kumimoji="1" lang="ja-JP" altLang="en-US" smtClean="0"/>
              <a:t>‹#›</a:t>
            </a:fld>
            <a:endParaRPr kumimoji="1" lang="ja-JP" altLang="en-US"/>
          </a:p>
        </p:txBody>
      </p:sp>
    </p:spTree>
    <p:extLst>
      <p:ext uri="{BB962C8B-B14F-4D97-AF65-F5344CB8AC3E}">
        <p14:creationId xmlns:p14="http://schemas.microsoft.com/office/powerpoint/2010/main" val="5152858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F98F2FE-E7E1-4581-957B-4CBC5C546CFA}" type="datetimeFigureOut">
              <a:rPr kumimoji="1" lang="ja-JP" altLang="en-US" smtClean="0"/>
              <a:t>2026/6/1</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20B5AC4-9F01-4806-9980-82E492DFBD50}" type="slidenum">
              <a:rPr kumimoji="1" lang="ja-JP" altLang="en-US" smtClean="0"/>
              <a:t>‹#›</a:t>
            </a:fld>
            <a:endParaRPr kumimoji="1" lang="ja-JP" altLang="en-US"/>
          </a:p>
        </p:txBody>
      </p:sp>
      <p:graphicFrame>
        <p:nvGraphicFramePr>
          <p:cNvPr id="7" name="think-cell data - do not delete" hidden="1">
            <a:extLst>
              <a:ext uri="{FF2B5EF4-FFF2-40B4-BE49-F238E27FC236}">
                <a16:creationId xmlns:a16="http://schemas.microsoft.com/office/drawing/2014/main" id="{49675752-7E62-4941-2455-5425A5386D98}"/>
              </a:ext>
            </a:extLst>
          </p:cNvPr>
          <p:cNvGraphicFramePr>
            <a:graphicFrameLocks/>
          </p:cNvGraphicFramePr>
          <p:nvPr userDrawn="1">
            <p:custDataLst>
              <p:tags r:id="rId13"/>
            </p:custDataLst>
            <p:extLst>
              <p:ext uri="{D42A27DB-BD31-4B8C-83A1-F6EECF244321}">
                <p14:modId xmlns:p14="http://schemas.microsoft.com/office/powerpoint/2010/main" val="679723240"/>
              </p:ext>
            </p:extLst>
          </p:nvPr>
        </p:nvGraphicFramePr>
        <p:xfrm>
          <a:off x="1191" y="1588"/>
          <a:ext cx="1191" cy="1588"/>
        </p:xfrm>
        <a:graphic>
          <a:graphicData uri="http://schemas.openxmlformats.org/presentationml/2006/ole">
            <mc:AlternateContent xmlns:mc="http://schemas.openxmlformats.org/markup-compatibility/2006">
              <mc:Choice xmlns:v="urn:schemas-microsoft-com:vml" Requires="v">
                <p:oleObj name="think-cellスライド" r:id="rId14" imgW="693" imgH="689" progId="TCLayout.ActiveDocument.1">
                  <p:embed/>
                </p:oleObj>
              </mc:Choice>
              <mc:Fallback>
                <p:oleObj name="think-cellスライド" r:id="rId14" imgW="693" imgH="689" progId="TCLayout.ActiveDocument.1">
                  <p:embed/>
                  <p:pic>
                    <p:nvPicPr>
                      <p:cNvPr id="7" name="think-cell data - do not delete" hidden="1">
                        <a:extLst>
                          <a:ext uri="{FF2B5EF4-FFF2-40B4-BE49-F238E27FC236}">
                            <a16:creationId xmlns:a16="http://schemas.microsoft.com/office/drawing/2014/main" id="{0177FAFB-C9A0-1118-E4EE-6147F11FC193}"/>
                          </a:ext>
                        </a:extLst>
                      </p:cNvPr>
                      <p:cNvPicPr/>
                      <p:nvPr/>
                    </p:nvPicPr>
                    <p:blipFill>
                      <a:blip r:embed="rId15"/>
                      <a:stretch>
                        <a:fillRect/>
                      </a:stretch>
                    </p:blipFill>
                    <p:spPr>
                      <a:xfrm>
                        <a:off x="1191" y="1588"/>
                        <a:ext cx="1191" cy="1588"/>
                      </a:xfrm>
                      <a:prstGeom prst="rect">
                        <a:avLst/>
                      </a:prstGeom>
                    </p:spPr>
                  </p:pic>
                </p:oleObj>
              </mc:Fallback>
            </mc:AlternateContent>
          </a:graphicData>
        </a:graphic>
      </p:graphicFrame>
    </p:spTree>
    <p:extLst>
      <p:ext uri="{BB962C8B-B14F-4D97-AF65-F5344CB8AC3E}">
        <p14:creationId xmlns:p14="http://schemas.microsoft.com/office/powerpoint/2010/main" val="28920999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1.emf"/></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1.e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1.e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tags" Target="../tags/tag5.xml"/><Relationship Id="rId4" Type="http://schemas.openxmlformats.org/officeDocument/2006/relationships/image" Target="../media/image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006455C5-85D9-5456-0B50-0540B4FFABEE}"/>
              </a:ext>
            </a:extLst>
          </p:cNvPr>
          <p:cNvGraphicFramePr>
            <a:graphicFrameLocks/>
          </p:cNvGraphicFramePr>
          <p:nvPr>
            <p:custDataLst>
              <p:tags r:id="rId1"/>
            </p:custDataLst>
            <p:extLst>
              <p:ext uri="{D42A27DB-BD31-4B8C-83A1-F6EECF244321}">
                <p14:modId xmlns:p14="http://schemas.microsoft.com/office/powerpoint/2010/main" val="52749318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93" imgH="689" progId="TCLayout.ActiveDocument.1">
                  <p:embed/>
                </p:oleObj>
              </mc:Choice>
              <mc:Fallback>
                <p:oleObj name="think-cellスライド" r:id="rId3" imgW="693" imgH="689"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grpSp>
        <p:nvGrpSpPr>
          <p:cNvPr id="13" name="グループ化 12">
            <a:extLst>
              <a:ext uri="{FF2B5EF4-FFF2-40B4-BE49-F238E27FC236}">
                <a16:creationId xmlns:a16="http://schemas.microsoft.com/office/drawing/2014/main" id="{17A365BA-903C-1CDF-4379-2C40F057203A}"/>
              </a:ext>
            </a:extLst>
          </p:cNvPr>
          <p:cNvGrpSpPr/>
          <p:nvPr/>
        </p:nvGrpSpPr>
        <p:grpSpPr>
          <a:xfrm>
            <a:off x="179511" y="512768"/>
            <a:ext cx="8784513" cy="5076472"/>
            <a:chOff x="179511" y="512768"/>
            <a:chExt cx="8784513" cy="5076472"/>
          </a:xfrm>
        </p:grpSpPr>
        <p:sp>
          <p:nvSpPr>
            <p:cNvPr id="5" name="正方形/長方形 4">
              <a:extLst>
                <a:ext uri="{FF2B5EF4-FFF2-40B4-BE49-F238E27FC236}">
                  <a16:creationId xmlns:a16="http://schemas.microsoft.com/office/drawing/2014/main" id="{19443761-DFB8-AFE0-C844-3B4BBF6311BE}"/>
                </a:ext>
              </a:extLst>
            </p:cNvPr>
            <p:cNvSpPr/>
            <p:nvPr/>
          </p:nvSpPr>
          <p:spPr>
            <a:xfrm>
              <a:off x="179512" y="512768"/>
              <a:ext cx="4176000" cy="612000"/>
            </a:xfrm>
            <a:prstGeom prst="rect">
              <a:avLst/>
            </a:prstGeom>
            <a:solidFill>
              <a:schemeClr val="accent1"/>
            </a:solidFill>
            <a:ln>
              <a:noFill/>
            </a:ln>
          </p:spPr>
          <p:style>
            <a:lnRef idx="1">
              <a:schemeClr val="accent1"/>
            </a:lnRef>
            <a:fillRef idx="0">
              <a:schemeClr val="accent1"/>
            </a:fillRef>
            <a:effectRef idx="0">
              <a:schemeClr val="accent1"/>
            </a:effectRef>
            <a:fontRef idx="minor">
              <a:schemeClr val="tx1"/>
            </a:fontRef>
          </p:style>
          <p:txBody>
            <a:bodyPr lIns="36000" tIns="36000" rIns="36000" bIns="36000" rtlCol="0" anchor="ctr"/>
            <a:lstStyle/>
            <a:p>
              <a:pPr algn="ctr"/>
              <a:r>
                <a:rPr lang="en-US" altLang="ja-JP" sz="2000" dirty="0">
                  <a:solidFill>
                    <a:schemeClr val="bg1"/>
                  </a:solidFill>
                  <a:latin typeface="Yu Gothic UI" panose="020B0500000000000000" pitchFamily="50" charset="-128"/>
                  <a:ea typeface="Yu Gothic UI" panose="020B0500000000000000" pitchFamily="50" charset="-128"/>
                </a:rPr>
                <a:t>MICE</a:t>
              </a:r>
              <a:r>
                <a:rPr lang="ja-JP" altLang="en-US" sz="2000" dirty="0">
                  <a:solidFill>
                    <a:schemeClr val="bg1"/>
                  </a:solidFill>
                  <a:latin typeface="Yu Gothic UI" panose="020B0500000000000000" pitchFamily="50" charset="-128"/>
                  <a:ea typeface="Yu Gothic UI" panose="020B0500000000000000" pitchFamily="50" charset="-128"/>
                </a:rPr>
                <a:t>主催者が抱える現状</a:t>
              </a:r>
              <a:br>
                <a:rPr lang="en-US" altLang="ja-JP" sz="2000" dirty="0">
                  <a:solidFill>
                    <a:schemeClr val="bg1"/>
                  </a:solidFill>
                  <a:latin typeface="Yu Gothic UI" panose="020B0500000000000000" pitchFamily="50" charset="-128"/>
                  <a:ea typeface="Yu Gothic UI" panose="020B0500000000000000" pitchFamily="50" charset="-128"/>
                </a:rPr>
              </a:br>
              <a:r>
                <a:rPr lang="ja-JP" altLang="en-US" sz="2000" dirty="0">
                  <a:solidFill>
                    <a:schemeClr val="bg1"/>
                  </a:solidFill>
                  <a:latin typeface="Yu Gothic UI" panose="020B0500000000000000" pitchFamily="50" charset="-128"/>
                  <a:ea typeface="Yu Gothic UI" panose="020B0500000000000000" pitchFamily="50" charset="-128"/>
                </a:rPr>
                <a:t>（</a:t>
              </a:r>
              <a:r>
                <a:rPr lang="en-US" altLang="ja-JP" sz="2000" dirty="0">
                  <a:solidFill>
                    <a:schemeClr val="bg1"/>
                  </a:solidFill>
                  <a:latin typeface="Yu Gothic UI" panose="020B0500000000000000" pitchFamily="50" charset="-128"/>
                  <a:ea typeface="Yu Gothic UI" panose="020B0500000000000000" pitchFamily="50" charset="-128"/>
                </a:rPr>
                <a:t>As Is</a:t>
              </a:r>
              <a:r>
                <a:rPr lang="ja-JP" altLang="en-US" sz="2000" dirty="0">
                  <a:solidFill>
                    <a:schemeClr val="bg1"/>
                  </a:solidFill>
                  <a:latin typeface="Yu Gothic UI" panose="020B0500000000000000" pitchFamily="50" charset="-128"/>
                  <a:ea typeface="Yu Gothic UI" panose="020B0500000000000000" pitchFamily="50" charset="-128"/>
                </a:rPr>
                <a:t>）</a:t>
              </a:r>
            </a:p>
          </p:txBody>
        </p:sp>
        <p:sp>
          <p:nvSpPr>
            <p:cNvPr id="6" name="テキスト ボックス 33">
              <a:extLst>
                <a:ext uri="{FF2B5EF4-FFF2-40B4-BE49-F238E27FC236}">
                  <a16:creationId xmlns:a16="http://schemas.microsoft.com/office/drawing/2014/main" id="{0F2EB4AA-2338-1C25-BE6E-4E802778F494}"/>
                </a:ext>
              </a:extLst>
            </p:cNvPr>
            <p:cNvSpPr txBox="1"/>
            <p:nvPr/>
          </p:nvSpPr>
          <p:spPr>
            <a:xfrm>
              <a:off x="179992" y="1232912"/>
              <a:ext cx="4176000" cy="1404000"/>
            </a:xfrm>
            <a:prstGeom prst="rect">
              <a:avLst/>
            </a:prstGeom>
            <a:noFill/>
            <a:ln w="9525">
              <a:solidFill>
                <a:schemeClr val="tx1">
                  <a:lumMod val="50000"/>
                  <a:lumOff val="50000"/>
                </a:schemeClr>
              </a:solidFill>
            </a:ln>
          </p:spPr>
          <p:txBody>
            <a:bodyPr wrap="square" lIns="36000" tIns="36000" rIns="36000" bIns="36000" rtlCol="0" anchor="ctr" anchorCtr="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just">
                <a:spcBef>
                  <a:spcPts val="0"/>
                </a:spcBef>
                <a:buClr>
                  <a:schemeClr val="accent1"/>
                </a:buClr>
                <a:buSzPct val="100000"/>
              </a:pPr>
              <a:r>
                <a:rPr lang="ja-JP" altLang="en-US" sz="1600" dirty="0">
                  <a:solidFill>
                    <a:srgbClr val="000000"/>
                  </a:solidFill>
                  <a:latin typeface="Yu Gothic UI" panose="020B0500000000000000" pitchFamily="50" charset="-128"/>
                  <a:ea typeface="Yu Gothic UI" panose="020B0500000000000000" pitchFamily="50" charset="-128"/>
                  <a:cs typeface="Arial"/>
                </a:rPr>
                <a:t>○○○</a:t>
              </a:r>
            </a:p>
          </p:txBody>
        </p:sp>
        <p:sp>
          <p:nvSpPr>
            <p:cNvPr id="7" name="正方形/長方形 6">
              <a:extLst>
                <a:ext uri="{FF2B5EF4-FFF2-40B4-BE49-F238E27FC236}">
                  <a16:creationId xmlns:a16="http://schemas.microsoft.com/office/drawing/2014/main" id="{66FB5CCE-77B0-6F09-C85A-7D740BA4318E}"/>
                </a:ext>
              </a:extLst>
            </p:cNvPr>
            <p:cNvSpPr/>
            <p:nvPr/>
          </p:nvSpPr>
          <p:spPr>
            <a:xfrm>
              <a:off x="4788024" y="512768"/>
              <a:ext cx="4176000" cy="612000"/>
            </a:xfrm>
            <a:prstGeom prst="rect">
              <a:avLst/>
            </a:prstGeom>
            <a:solidFill>
              <a:schemeClr val="accent1"/>
            </a:solidFill>
            <a:ln>
              <a:noFill/>
            </a:ln>
          </p:spPr>
          <p:style>
            <a:lnRef idx="1">
              <a:schemeClr val="accent1"/>
            </a:lnRef>
            <a:fillRef idx="0">
              <a:schemeClr val="accent1"/>
            </a:fillRef>
            <a:effectRef idx="0">
              <a:schemeClr val="accent1"/>
            </a:effectRef>
            <a:fontRef idx="minor">
              <a:schemeClr val="tx1"/>
            </a:fontRef>
          </p:style>
          <p:txBody>
            <a:bodyPr lIns="36000" tIns="36000" rIns="36000" bIns="36000" rtlCol="0" anchor="ctr"/>
            <a:lstStyle/>
            <a:p>
              <a:pPr algn="ctr"/>
              <a:r>
                <a:rPr lang="en-US" altLang="ja-JP" sz="2000" dirty="0">
                  <a:solidFill>
                    <a:schemeClr val="bg1"/>
                  </a:solidFill>
                  <a:latin typeface="Yu Gothic UI" panose="020B0500000000000000" pitchFamily="50" charset="-128"/>
                  <a:ea typeface="Yu Gothic UI" panose="020B0500000000000000" pitchFamily="50" charset="-128"/>
                </a:rPr>
                <a:t>MICE</a:t>
              </a:r>
              <a:r>
                <a:rPr lang="ja-JP" altLang="en-US" sz="2000" dirty="0">
                  <a:solidFill>
                    <a:schemeClr val="bg1"/>
                  </a:solidFill>
                  <a:latin typeface="Yu Gothic UI" panose="020B0500000000000000" pitchFamily="50" charset="-128"/>
                  <a:ea typeface="Yu Gothic UI" panose="020B0500000000000000" pitchFamily="50" charset="-128"/>
                </a:rPr>
                <a:t>主催者として目指したい姿</a:t>
              </a:r>
              <a:br>
                <a:rPr lang="en-US" altLang="ja-JP" sz="2000" dirty="0">
                  <a:solidFill>
                    <a:schemeClr val="bg1"/>
                  </a:solidFill>
                  <a:latin typeface="Yu Gothic UI" panose="020B0500000000000000" pitchFamily="50" charset="-128"/>
                  <a:ea typeface="Yu Gothic UI" panose="020B0500000000000000" pitchFamily="50" charset="-128"/>
                </a:rPr>
              </a:br>
              <a:r>
                <a:rPr lang="ja-JP" altLang="en-US" dirty="0">
                  <a:solidFill>
                    <a:schemeClr val="bg1"/>
                  </a:solidFill>
                  <a:latin typeface="Yu Gothic UI" panose="020B0500000000000000" pitchFamily="50" charset="-128"/>
                  <a:ea typeface="Yu Gothic UI" panose="020B0500000000000000" pitchFamily="50" charset="-128"/>
                </a:rPr>
                <a:t>（</a:t>
              </a:r>
              <a:r>
                <a:rPr lang="en-US" altLang="ja-JP" dirty="0">
                  <a:solidFill>
                    <a:schemeClr val="bg1"/>
                  </a:solidFill>
                  <a:latin typeface="Yu Gothic UI" panose="020B0500000000000000" pitchFamily="50" charset="-128"/>
                  <a:ea typeface="Yu Gothic UI" panose="020B0500000000000000" pitchFamily="50" charset="-128"/>
                </a:rPr>
                <a:t>To Be</a:t>
              </a:r>
              <a:r>
                <a:rPr lang="ja-JP" altLang="en-US" dirty="0">
                  <a:solidFill>
                    <a:schemeClr val="bg1"/>
                  </a:solidFill>
                  <a:latin typeface="Yu Gothic UI" panose="020B0500000000000000" pitchFamily="50" charset="-128"/>
                  <a:ea typeface="Yu Gothic UI" panose="020B0500000000000000" pitchFamily="50" charset="-128"/>
                </a:rPr>
                <a:t>）</a:t>
              </a:r>
            </a:p>
          </p:txBody>
        </p:sp>
        <p:sp>
          <p:nvSpPr>
            <p:cNvPr id="8" name="テキスト ボックス 33">
              <a:extLst>
                <a:ext uri="{FF2B5EF4-FFF2-40B4-BE49-F238E27FC236}">
                  <a16:creationId xmlns:a16="http://schemas.microsoft.com/office/drawing/2014/main" id="{C62EAAF7-7B91-0DF1-D139-AD322B8CA00F}"/>
                </a:ext>
              </a:extLst>
            </p:cNvPr>
            <p:cNvSpPr txBox="1"/>
            <p:nvPr/>
          </p:nvSpPr>
          <p:spPr>
            <a:xfrm>
              <a:off x="4788024" y="1232912"/>
              <a:ext cx="4176000" cy="1404000"/>
            </a:xfrm>
            <a:prstGeom prst="rect">
              <a:avLst/>
            </a:prstGeom>
            <a:noFill/>
            <a:ln w="9525">
              <a:solidFill>
                <a:schemeClr val="tx1">
                  <a:lumMod val="50000"/>
                  <a:lumOff val="50000"/>
                </a:schemeClr>
              </a:solidFill>
            </a:ln>
          </p:spPr>
          <p:txBody>
            <a:bodyPr wrap="square" lIns="36000" tIns="36000" rIns="36000" bIns="36000" rtlCol="0" anchor="ctr" anchorCtr="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just">
                <a:spcBef>
                  <a:spcPts val="0"/>
                </a:spcBef>
                <a:buClr>
                  <a:schemeClr val="accent1"/>
                </a:buClr>
                <a:buSzPct val="100000"/>
              </a:pPr>
              <a:r>
                <a:rPr lang="ja-JP" altLang="en-US" sz="1600" dirty="0">
                  <a:solidFill>
                    <a:srgbClr val="000000"/>
                  </a:solidFill>
                  <a:latin typeface="Yu Gothic UI" panose="020B0500000000000000" pitchFamily="50" charset="-128"/>
                  <a:ea typeface="Yu Gothic UI" panose="020B0500000000000000" pitchFamily="50" charset="-128"/>
                  <a:cs typeface="Arial"/>
                </a:rPr>
                <a:t>○○○</a:t>
              </a:r>
            </a:p>
          </p:txBody>
        </p:sp>
        <p:cxnSp>
          <p:nvCxnSpPr>
            <p:cNvPr id="9" name="直線矢印コネクタ 8">
              <a:extLst>
                <a:ext uri="{FF2B5EF4-FFF2-40B4-BE49-F238E27FC236}">
                  <a16:creationId xmlns:a16="http://schemas.microsoft.com/office/drawing/2014/main" id="{BBD67E7F-2407-BABD-7519-49728FC61C42}"/>
                </a:ext>
              </a:extLst>
            </p:cNvPr>
            <p:cNvCxnSpPr>
              <a:cxnSpLocks/>
              <a:stCxn id="5" idx="3"/>
              <a:endCxn id="7" idx="1"/>
            </p:cNvCxnSpPr>
            <p:nvPr/>
          </p:nvCxnSpPr>
          <p:spPr>
            <a:xfrm>
              <a:off x="4355512" y="818768"/>
              <a:ext cx="432512" cy="0"/>
            </a:xfrm>
            <a:prstGeom prst="straightConnector1">
              <a:avLst/>
            </a:prstGeom>
            <a:ln>
              <a:tailEnd type="triangle" w="lg" len="lg"/>
            </a:ln>
          </p:spPr>
          <p:style>
            <a:lnRef idx="1">
              <a:schemeClr val="accent1"/>
            </a:lnRef>
            <a:fillRef idx="0">
              <a:schemeClr val="accent1"/>
            </a:fillRef>
            <a:effectRef idx="0">
              <a:schemeClr val="accent1"/>
            </a:effectRef>
            <a:fontRef idx="minor">
              <a:schemeClr val="tx1"/>
            </a:fontRef>
          </p:style>
        </p:cxnSp>
        <p:sp>
          <p:nvSpPr>
            <p:cNvPr id="10" name="正方形/長方形 9">
              <a:extLst>
                <a:ext uri="{FF2B5EF4-FFF2-40B4-BE49-F238E27FC236}">
                  <a16:creationId xmlns:a16="http://schemas.microsoft.com/office/drawing/2014/main" id="{B0DA7AF6-7A3A-7708-B350-6F3BE0090329}"/>
                </a:ext>
              </a:extLst>
            </p:cNvPr>
            <p:cNvSpPr/>
            <p:nvPr/>
          </p:nvSpPr>
          <p:spPr>
            <a:xfrm>
              <a:off x="179511" y="3014898"/>
              <a:ext cx="8784511" cy="576000"/>
            </a:xfrm>
            <a:prstGeom prst="rect">
              <a:avLst/>
            </a:prstGeom>
            <a:solidFill>
              <a:schemeClr val="accent1"/>
            </a:solidFill>
            <a:ln>
              <a:noFill/>
            </a:ln>
          </p:spPr>
          <p:style>
            <a:lnRef idx="1">
              <a:schemeClr val="accent1"/>
            </a:lnRef>
            <a:fillRef idx="0">
              <a:schemeClr val="accent1"/>
            </a:fillRef>
            <a:effectRef idx="0">
              <a:schemeClr val="accent1"/>
            </a:effectRef>
            <a:fontRef idx="minor">
              <a:schemeClr val="tx1"/>
            </a:fontRef>
          </p:style>
          <p:txBody>
            <a:bodyPr lIns="36000" tIns="36000" rIns="36000" bIns="36000" rtlCol="0" anchor="ctr"/>
            <a:lstStyle/>
            <a:p>
              <a:pPr algn="ctr"/>
              <a:r>
                <a:rPr lang="ja-JP" altLang="en-US" sz="2000" dirty="0">
                  <a:solidFill>
                    <a:schemeClr val="bg1"/>
                  </a:solidFill>
                  <a:latin typeface="Yu Gothic UI" panose="020B0500000000000000" pitchFamily="50" charset="-128"/>
                  <a:ea typeface="Yu Gothic UI" panose="020B0500000000000000" pitchFamily="50" charset="-128"/>
                </a:rPr>
                <a:t>実証の目的</a:t>
              </a:r>
            </a:p>
          </p:txBody>
        </p:sp>
        <p:sp>
          <p:nvSpPr>
            <p:cNvPr id="11" name="テキスト ボックス 33">
              <a:extLst>
                <a:ext uri="{FF2B5EF4-FFF2-40B4-BE49-F238E27FC236}">
                  <a16:creationId xmlns:a16="http://schemas.microsoft.com/office/drawing/2014/main" id="{915F773C-3E5E-225C-CFAC-977A908C5E91}"/>
                </a:ext>
              </a:extLst>
            </p:cNvPr>
            <p:cNvSpPr txBox="1"/>
            <p:nvPr/>
          </p:nvSpPr>
          <p:spPr>
            <a:xfrm>
              <a:off x="179513" y="3717032"/>
              <a:ext cx="8784511" cy="1872208"/>
            </a:xfrm>
            <a:prstGeom prst="rect">
              <a:avLst/>
            </a:prstGeom>
            <a:noFill/>
            <a:ln w="9525">
              <a:solidFill>
                <a:schemeClr val="tx1">
                  <a:lumMod val="50000"/>
                  <a:lumOff val="50000"/>
                </a:schemeClr>
              </a:solidFill>
            </a:ln>
          </p:spPr>
          <p:txBody>
            <a:bodyPr wrap="square" lIns="36000" tIns="36000" rIns="36000" bIns="36000" rtlCol="0" anchor="ctr" anchorCtr="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just">
                <a:spcBef>
                  <a:spcPts val="0"/>
                </a:spcBef>
                <a:buClr>
                  <a:schemeClr val="accent1"/>
                </a:buClr>
                <a:buSzPct val="100000"/>
              </a:pPr>
              <a:r>
                <a:rPr lang="ja-JP" altLang="en-US" dirty="0">
                  <a:solidFill>
                    <a:srgbClr val="000000"/>
                  </a:solidFill>
                  <a:latin typeface="Yu Gothic UI" panose="020B0500000000000000" pitchFamily="50" charset="-128"/>
                  <a:ea typeface="Yu Gothic UI" panose="020B0500000000000000" pitchFamily="50" charset="-128"/>
                  <a:cs typeface="Arial"/>
                </a:rPr>
                <a:t>○○○</a:t>
              </a:r>
            </a:p>
          </p:txBody>
        </p:sp>
        <p:cxnSp>
          <p:nvCxnSpPr>
            <p:cNvPr id="12" name="直線矢印コネクタ 11">
              <a:extLst>
                <a:ext uri="{FF2B5EF4-FFF2-40B4-BE49-F238E27FC236}">
                  <a16:creationId xmlns:a16="http://schemas.microsoft.com/office/drawing/2014/main" id="{5913B160-0520-423E-6EEA-D1F6D290D5F6}"/>
                </a:ext>
              </a:extLst>
            </p:cNvPr>
            <p:cNvCxnSpPr>
              <a:cxnSpLocks/>
            </p:cNvCxnSpPr>
            <p:nvPr/>
          </p:nvCxnSpPr>
          <p:spPr>
            <a:xfrm flipH="1">
              <a:off x="4571767" y="836904"/>
              <a:ext cx="233" cy="2196000"/>
            </a:xfrm>
            <a:prstGeom prst="straightConnector1">
              <a:avLst/>
            </a:prstGeom>
            <a:ln>
              <a:tailEnd type="triangle" w="lg" len="lg"/>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11020929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DA10FC9E-654F-4A78-A372-22142DD38BCB}"/>
              </a:ext>
            </a:extLst>
          </p:cNvPr>
          <p:cNvGraphicFramePr>
            <a:graphicFrameLocks/>
          </p:cNvGraphicFramePr>
          <p:nvPr>
            <p:custDataLst>
              <p:tags r:id="rId1"/>
            </p:custDataLst>
            <p:extLst>
              <p:ext uri="{D42A27DB-BD31-4B8C-83A1-F6EECF244321}">
                <p14:modId xmlns:p14="http://schemas.microsoft.com/office/powerpoint/2010/main" val="195194182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93" imgH="689" progId="TCLayout.ActiveDocument.1">
                  <p:embed/>
                </p:oleObj>
              </mc:Choice>
              <mc:Fallback>
                <p:oleObj name="think-cellスライド" r:id="rId3" imgW="693" imgH="689"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grpSp>
        <p:nvGrpSpPr>
          <p:cNvPr id="52" name="グループ化 51">
            <a:extLst>
              <a:ext uri="{FF2B5EF4-FFF2-40B4-BE49-F238E27FC236}">
                <a16:creationId xmlns:a16="http://schemas.microsoft.com/office/drawing/2014/main" id="{FEF0CB47-D12E-C2AB-3918-2D90B77E5890}"/>
              </a:ext>
            </a:extLst>
          </p:cNvPr>
          <p:cNvGrpSpPr/>
          <p:nvPr/>
        </p:nvGrpSpPr>
        <p:grpSpPr>
          <a:xfrm>
            <a:off x="35496" y="116632"/>
            <a:ext cx="9074414" cy="6688555"/>
            <a:chOff x="35496" y="116632"/>
            <a:chExt cx="9074414" cy="6688555"/>
          </a:xfrm>
        </p:grpSpPr>
        <p:sp>
          <p:nvSpPr>
            <p:cNvPr id="6" name="テキスト ボックス 33">
              <a:extLst>
                <a:ext uri="{FF2B5EF4-FFF2-40B4-BE49-F238E27FC236}">
                  <a16:creationId xmlns:a16="http://schemas.microsoft.com/office/drawing/2014/main" id="{38D78887-B600-C64A-7605-5E9F9DCC2014}"/>
                </a:ext>
              </a:extLst>
            </p:cNvPr>
            <p:cNvSpPr txBox="1"/>
            <p:nvPr/>
          </p:nvSpPr>
          <p:spPr>
            <a:xfrm>
              <a:off x="1720343" y="548680"/>
              <a:ext cx="2160000" cy="2006585"/>
            </a:xfrm>
            <a:prstGeom prst="rect">
              <a:avLst/>
            </a:prstGeom>
            <a:noFill/>
            <a:ln w="9525">
              <a:solidFill>
                <a:schemeClr val="tx1">
                  <a:lumMod val="50000"/>
                  <a:lumOff val="50000"/>
                </a:schemeClr>
              </a:solidFill>
            </a:ln>
          </p:spPr>
          <p:txBody>
            <a:bodyPr wrap="square" lIns="36000" tIns="36000" rIns="36000" bIns="36000" rtlCol="0" anchor="t" anchorCtr="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spcBef>
                  <a:spcPts val="0"/>
                </a:spcBef>
                <a:buClr>
                  <a:schemeClr val="accent1"/>
                </a:buClr>
                <a:buSzPct val="100000"/>
              </a:pPr>
              <a:r>
                <a:rPr lang="ja-JP" altLang="en-US" sz="1400" b="1" u="sng" dirty="0">
                  <a:latin typeface="Yu Gothic UI" panose="020B0500000000000000" pitchFamily="50" charset="-128"/>
                  <a:ea typeface="Yu Gothic UI" panose="020B0500000000000000" pitchFamily="50" charset="-128"/>
                  <a:cs typeface="Arial"/>
                </a:rPr>
                <a:t>○○○の検証</a:t>
              </a:r>
            </a:p>
            <a:p>
              <a:pPr marL="85725" indent="-85725">
                <a:spcBef>
                  <a:spcPts val="0"/>
                </a:spcBef>
                <a:buClr>
                  <a:schemeClr val="accent1"/>
                </a:buClr>
                <a:buSzPct val="100000"/>
                <a:buFont typeface="Arial,Sans-Serif"/>
                <a:buChar char="•"/>
              </a:pPr>
              <a:r>
                <a:rPr lang="ja-JP" altLang="en-US" sz="1300" dirty="0">
                  <a:latin typeface="Yu Gothic UI" panose="020B0500000000000000" pitchFamily="50" charset="-128"/>
                  <a:ea typeface="Yu Gothic UI" panose="020B0500000000000000" pitchFamily="50" charset="-128"/>
                </a:rPr>
                <a:t>○○○を検証する。</a:t>
              </a:r>
            </a:p>
          </p:txBody>
        </p:sp>
        <p:sp>
          <p:nvSpPr>
            <p:cNvPr id="7" name="テキスト ボックス 33">
              <a:extLst>
                <a:ext uri="{FF2B5EF4-FFF2-40B4-BE49-F238E27FC236}">
                  <a16:creationId xmlns:a16="http://schemas.microsoft.com/office/drawing/2014/main" id="{90ADEB04-7CE9-587C-C846-46087CCA138B}"/>
                </a:ext>
              </a:extLst>
            </p:cNvPr>
            <p:cNvSpPr txBox="1"/>
            <p:nvPr/>
          </p:nvSpPr>
          <p:spPr>
            <a:xfrm>
              <a:off x="395536" y="548680"/>
              <a:ext cx="864096" cy="2006585"/>
            </a:xfrm>
            <a:prstGeom prst="rect">
              <a:avLst/>
            </a:prstGeom>
            <a:solidFill>
              <a:schemeClr val="accent1">
                <a:lumMod val="20000"/>
                <a:lumOff val="80000"/>
              </a:schemeClr>
            </a:solidFill>
            <a:ln w="9525">
              <a:noFill/>
            </a:ln>
          </p:spPr>
          <p:txBody>
            <a:bodyPr wrap="square" lIns="36000" tIns="36000" rIns="36000" bIns="36000" rtlCol="0" anchor="ctr" anchorCtr="0">
              <a:noAutofit/>
            </a:bodyPr>
            <a:lstStyle>
              <a:defPPr>
                <a:defRPr lang="ja-JP"/>
              </a:defPPr>
              <a:lvl1pPr marL="85725" indent="-85725">
                <a:buClr>
                  <a:schemeClr val="accent1"/>
                </a:buClr>
                <a:buSzPct val="100000"/>
                <a:buFont typeface="Arial" panose="020B0604020202020204" pitchFamily="34" charset="0"/>
                <a:buChar char="•"/>
                <a:defRPr sz="1100">
                  <a:solidFill>
                    <a:srgbClr val="000000"/>
                  </a:solidFill>
                  <a:latin typeface="Yu Gothic UI"/>
                  <a:ea typeface="Yu Gothic UI"/>
                  <a:cs typeface="Arial"/>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indent="0" algn="ctr">
                <a:buNone/>
              </a:pPr>
              <a:r>
                <a:rPr lang="ja-JP" altLang="en-US" sz="1400" dirty="0">
                  <a:solidFill>
                    <a:schemeClr val="accent1"/>
                  </a:solidFill>
                  <a:latin typeface="Yu Gothic UI" panose="020B0500000000000000" pitchFamily="50" charset="-128"/>
                  <a:ea typeface="Yu Gothic UI" panose="020B0500000000000000" pitchFamily="50" charset="-128"/>
                </a:rPr>
                <a:t>○○○</a:t>
              </a:r>
            </a:p>
          </p:txBody>
        </p:sp>
        <p:sp>
          <p:nvSpPr>
            <p:cNvPr id="8" name="正方形/長方形 7">
              <a:extLst>
                <a:ext uri="{FF2B5EF4-FFF2-40B4-BE49-F238E27FC236}">
                  <a16:creationId xmlns:a16="http://schemas.microsoft.com/office/drawing/2014/main" id="{2FBC47EF-6295-0D7D-E646-F2807D9D45C2}"/>
                </a:ext>
              </a:extLst>
            </p:cNvPr>
            <p:cNvSpPr/>
            <p:nvPr/>
          </p:nvSpPr>
          <p:spPr>
            <a:xfrm>
              <a:off x="35496" y="548890"/>
              <a:ext cx="287879" cy="2006585"/>
            </a:xfrm>
            <a:prstGeom prst="rect">
              <a:avLst/>
            </a:prstGeom>
            <a:solidFill>
              <a:schemeClr val="accent1"/>
            </a:solidFill>
            <a:ln>
              <a:noFill/>
            </a:ln>
          </p:spPr>
          <p:style>
            <a:lnRef idx="1">
              <a:schemeClr val="accent1"/>
            </a:lnRef>
            <a:fillRef idx="0">
              <a:schemeClr val="accent1"/>
            </a:fillRef>
            <a:effectRef idx="0">
              <a:schemeClr val="accent1"/>
            </a:effectRef>
            <a:fontRef idx="minor">
              <a:schemeClr val="tx1"/>
            </a:fontRef>
          </p:style>
          <p:txBody>
            <a:bodyPr vert="eaVert" lIns="36000" tIns="36000" rIns="36000" bIns="36000" rtlCol="0" anchor="ctr"/>
            <a:lstStyle/>
            <a:p>
              <a:pPr algn="ctr"/>
              <a:r>
                <a:rPr lang="ja-JP" altLang="en-US" dirty="0">
                  <a:solidFill>
                    <a:schemeClr val="bg1"/>
                  </a:solidFill>
                  <a:latin typeface="Yu Gothic UI" panose="020B0500000000000000" pitchFamily="50" charset="-128"/>
                  <a:ea typeface="Yu Gothic UI" panose="020B0500000000000000" pitchFamily="50" charset="-128"/>
                </a:rPr>
                <a:t>実証で解く課題１</a:t>
              </a:r>
            </a:p>
          </p:txBody>
        </p:sp>
        <p:sp>
          <p:nvSpPr>
            <p:cNvPr id="9" name="正方形/長方形 8">
              <a:extLst>
                <a:ext uri="{FF2B5EF4-FFF2-40B4-BE49-F238E27FC236}">
                  <a16:creationId xmlns:a16="http://schemas.microsoft.com/office/drawing/2014/main" id="{2A422307-FE50-F7B9-FB10-1C1927000444}"/>
                </a:ext>
              </a:extLst>
            </p:cNvPr>
            <p:cNvSpPr/>
            <p:nvPr/>
          </p:nvSpPr>
          <p:spPr>
            <a:xfrm>
              <a:off x="1432471" y="548890"/>
              <a:ext cx="216177" cy="2006585"/>
            </a:xfrm>
            <a:prstGeom prst="rect">
              <a:avLst/>
            </a:prstGeom>
            <a:solidFill>
              <a:schemeClr val="accent1"/>
            </a:solidFill>
            <a:ln>
              <a:noFill/>
            </a:ln>
          </p:spPr>
          <p:style>
            <a:lnRef idx="1">
              <a:schemeClr val="accent1"/>
            </a:lnRef>
            <a:fillRef idx="0">
              <a:schemeClr val="accent1"/>
            </a:fillRef>
            <a:effectRef idx="0">
              <a:schemeClr val="accent1"/>
            </a:effectRef>
            <a:fontRef idx="minor">
              <a:schemeClr val="tx1"/>
            </a:fontRef>
          </p:style>
          <p:txBody>
            <a:bodyPr vert="eaVert" lIns="36000" tIns="36000" rIns="36000" bIns="36000" rtlCol="0" anchor="ctr"/>
            <a:lstStyle/>
            <a:p>
              <a:pPr algn="ctr"/>
              <a:r>
                <a:rPr lang="ja-JP" altLang="en-US" dirty="0">
                  <a:solidFill>
                    <a:schemeClr val="bg1"/>
                  </a:solidFill>
                  <a:latin typeface="Yu Gothic UI" panose="020B0500000000000000" pitchFamily="50" charset="-128"/>
                  <a:ea typeface="Yu Gothic UI" panose="020B0500000000000000" pitchFamily="50" charset="-128"/>
                </a:rPr>
                <a:t>検証１</a:t>
              </a:r>
            </a:p>
          </p:txBody>
        </p:sp>
        <p:cxnSp>
          <p:nvCxnSpPr>
            <p:cNvPr id="10" name="直線矢印コネクタ 9">
              <a:extLst>
                <a:ext uri="{FF2B5EF4-FFF2-40B4-BE49-F238E27FC236}">
                  <a16:creationId xmlns:a16="http://schemas.microsoft.com/office/drawing/2014/main" id="{CCD75B29-E4E2-07DD-0A59-D3264CE789B2}"/>
                </a:ext>
              </a:extLst>
            </p:cNvPr>
            <p:cNvCxnSpPr>
              <a:cxnSpLocks/>
              <a:stCxn id="7" idx="3"/>
              <a:endCxn id="9" idx="1"/>
            </p:cNvCxnSpPr>
            <p:nvPr/>
          </p:nvCxnSpPr>
          <p:spPr>
            <a:xfrm>
              <a:off x="1259632" y="1551973"/>
              <a:ext cx="172839" cy="21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テキスト ボックス 33">
              <a:extLst>
                <a:ext uri="{FF2B5EF4-FFF2-40B4-BE49-F238E27FC236}">
                  <a16:creationId xmlns:a16="http://schemas.microsoft.com/office/drawing/2014/main" id="{E5E638BE-BD88-9AEC-EB43-DD5EE33119BD}"/>
                </a:ext>
              </a:extLst>
            </p:cNvPr>
            <p:cNvSpPr txBox="1"/>
            <p:nvPr/>
          </p:nvSpPr>
          <p:spPr>
            <a:xfrm>
              <a:off x="3991572" y="548680"/>
              <a:ext cx="1656000" cy="2006585"/>
            </a:xfrm>
            <a:prstGeom prst="rect">
              <a:avLst/>
            </a:prstGeom>
            <a:noFill/>
            <a:ln w="9525">
              <a:solidFill>
                <a:schemeClr val="tx1">
                  <a:lumMod val="50000"/>
                  <a:lumOff val="50000"/>
                </a:schemeClr>
              </a:solidFill>
            </a:ln>
          </p:spPr>
          <p:txBody>
            <a:bodyPr wrap="square" lIns="36000" tIns="36000" rIns="36000" bIns="36000" rtlCol="0" anchor="t" anchorCtr="0">
              <a:noAutofit/>
            </a:bodyPr>
            <a:lstStyle>
              <a:defPPr>
                <a:defRPr lang="ja-JP"/>
              </a:defPPr>
              <a:lvl1pPr marL="85725" indent="-85725">
                <a:buClr>
                  <a:schemeClr val="accent1"/>
                </a:buClr>
                <a:buSzPct val="100000"/>
                <a:buFont typeface="Arial" panose="020B0604020202020204" pitchFamily="34" charset="0"/>
                <a:buChar char="•"/>
                <a:defRPr sz="1100">
                  <a:solidFill>
                    <a:srgbClr val="000000"/>
                  </a:solidFill>
                  <a:latin typeface="Yu Gothic UI"/>
                  <a:ea typeface="Yu Gothic UI"/>
                  <a:cs typeface="Arial"/>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indent="0">
                <a:buNone/>
              </a:pPr>
              <a:r>
                <a:rPr lang="ja-JP" altLang="en-US" sz="1400" b="1" u="sng" dirty="0">
                  <a:solidFill>
                    <a:schemeClr val="tx1"/>
                  </a:solidFill>
                  <a:latin typeface="Yu Gothic UI" panose="020B0500000000000000" pitchFamily="50" charset="-128"/>
                  <a:ea typeface="Yu Gothic UI" panose="020B0500000000000000" pitchFamily="50" charset="-128"/>
                </a:rPr>
                <a:t>検証事項</a:t>
              </a:r>
              <a:endParaRPr lang="en-US" altLang="ja-JP" sz="1400" b="1" u="sng" dirty="0">
                <a:solidFill>
                  <a:schemeClr val="tx1"/>
                </a:solidFill>
                <a:latin typeface="Yu Gothic UI" panose="020B0500000000000000" pitchFamily="50" charset="-128"/>
                <a:ea typeface="Yu Gothic UI" panose="020B0500000000000000" pitchFamily="50" charset="-128"/>
              </a:endParaRPr>
            </a:p>
            <a:p>
              <a:r>
                <a:rPr lang="ja-JP" altLang="en-US" sz="1400" dirty="0">
                  <a:solidFill>
                    <a:schemeClr val="tx1"/>
                  </a:solidFill>
                  <a:latin typeface="Yu Gothic UI" panose="020B0500000000000000" pitchFamily="50" charset="-128"/>
                  <a:ea typeface="Yu Gothic UI" panose="020B0500000000000000" pitchFamily="50" charset="-128"/>
                </a:rPr>
                <a:t>○○○</a:t>
              </a:r>
              <a:endParaRPr lang="en-US" altLang="ja-JP" sz="1400" dirty="0">
                <a:solidFill>
                  <a:schemeClr val="tx1"/>
                </a:solidFill>
                <a:latin typeface="Yu Gothic UI" panose="020B0500000000000000" pitchFamily="50" charset="-128"/>
                <a:ea typeface="Yu Gothic UI" panose="020B0500000000000000" pitchFamily="50" charset="-128"/>
              </a:endParaRPr>
            </a:p>
            <a:p>
              <a:pPr marL="0" indent="0">
                <a:buNone/>
              </a:pPr>
              <a:r>
                <a:rPr lang="ja-JP" altLang="en-US" sz="1400" b="1" u="sng" dirty="0">
                  <a:solidFill>
                    <a:schemeClr val="tx1"/>
                  </a:solidFill>
                  <a:latin typeface="Yu Gothic UI" panose="020B0500000000000000" pitchFamily="50" charset="-128"/>
                  <a:ea typeface="Yu Gothic UI" panose="020B0500000000000000" pitchFamily="50" charset="-128"/>
                </a:rPr>
                <a:t>検証方法</a:t>
              </a:r>
            </a:p>
            <a:p>
              <a:r>
                <a:rPr lang="ja-JP" altLang="en-US" sz="1400" dirty="0">
                  <a:solidFill>
                    <a:schemeClr val="tx1"/>
                  </a:solidFill>
                  <a:latin typeface="Yu Gothic UI" panose="020B0500000000000000" pitchFamily="50" charset="-128"/>
                  <a:ea typeface="Yu Gothic UI" panose="020B0500000000000000" pitchFamily="50" charset="-128"/>
                </a:rPr>
                <a:t>○○○</a:t>
              </a:r>
              <a:endParaRPr lang="en-US" sz="1400" dirty="0">
                <a:solidFill>
                  <a:schemeClr val="tx1"/>
                </a:solidFill>
                <a:latin typeface="Yu Gothic UI" panose="020B0500000000000000" pitchFamily="50" charset="-128"/>
                <a:ea typeface="Yu Gothic UI" panose="020B0500000000000000" pitchFamily="50" charset="-128"/>
              </a:endParaRPr>
            </a:p>
          </p:txBody>
        </p:sp>
        <p:sp>
          <p:nvSpPr>
            <p:cNvPr id="12" name="テキスト ボックス 33">
              <a:extLst>
                <a:ext uri="{FF2B5EF4-FFF2-40B4-BE49-F238E27FC236}">
                  <a16:creationId xmlns:a16="http://schemas.microsoft.com/office/drawing/2014/main" id="{732347CE-624C-1696-3B56-B739AE5357DD}"/>
                </a:ext>
              </a:extLst>
            </p:cNvPr>
            <p:cNvSpPr txBox="1"/>
            <p:nvPr/>
          </p:nvSpPr>
          <p:spPr>
            <a:xfrm>
              <a:off x="5724128" y="548680"/>
              <a:ext cx="1656000" cy="2006585"/>
            </a:xfrm>
            <a:prstGeom prst="rect">
              <a:avLst/>
            </a:prstGeom>
            <a:noFill/>
            <a:ln w="9525">
              <a:solidFill>
                <a:schemeClr val="tx1">
                  <a:lumMod val="50000"/>
                  <a:lumOff val="50000"/>
                </a:schemeClr>
              </a:solidFill>
            </a:ln>
          </p:spPr>
          <p:txBody>
            <a:bodyPr wrap="square" lIns="36000" tIns="36000" rIns="36000" bIns="36000" rtlCol="0" anchor="t" anchorCtr="0">
              <a:noAutofit/>
            </a:bodyPr>
            <a:lstStyle>
              <a:defPPr>
                <a:defRPr lang="ja-JP"/>
              </a:defPPr>
              <a:lvl1pPr marL="85725" indent="-85725">
                <a:buClr>
                  <a:schemeClr val="accent1"/>
                </a:buClr>
                <a:buSzPct val="100000"/>
                <a:buFont typeface="Arial" panose="020B0604020202020204" pitchFamily="34" charset="0"/>
                <a:buChar char="•"/>
                <a:defRPr sz="1100">
                  <a:solidFill>
                    <a:srgbClr val="000000"/>
                  </a:solidFill>
                  <a:latin typeface="Yu Gothic UI"/>
                  <a:ea typeface="Yu Gothic UI"/>
                  <a:cs typeface="Arial"/>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indent="0">
                <a:buNone/>
              </a:pPr>
              <a:r>
                <a:rPr lang="ja-JP" altLang="en-US" sz="1400" b="1" u="sng" dirty="0">
                  <a:solidFill>
                    <a:schemeClr val="tx1"/>
                  </a:solidFill>
                  <a:latin typeface="Yu Gothic UI" panose="020B0500000000000000" pitchFamily="50" charset="-128"/>
                  <a:ea typeface="Yu Gothic UI" panose="020B0500000000000000" pitchFamily="50" charset="-128"/>
                </a:rPr>
                <a:t>検証事項</a:t>
              </a:r>
              <a:endParaRPr lang="en-US" altLang="ja-JP" sz="1400" b="1" u="sng" dirty="0">
                <a:solidFill>
                  <a:schemeClr val="tx1"/>
                </a:solidFill>
                <a:latin typeface="Yu Gothic UI" panose="020B0500000000000000" pitchFamily="50" charset="-128"/>
                <a:ea typeface="Yu Gothic UI" panose="020B0500000000000000" pitchFamily="50" charset="-128"/>
              </a:endParaRPr>
            </a:p>
            <a:p>
              <a:r>
                <a:rPr lang="ja-JP" altLang="en-US" sz="1400" dirty="0">
                  <a:solidFill>
                    <a:schemeClr val="tx1"/>
                  </a:solidFill>
                  <a:latin typeface="Yu Gothic UI" panose="020B0500000000000000" pitchFamily="50" charset="-128"/>
                  <a:ea typeface="Yu Gothic UI" panose="020B0500000000000000" pitchFamily="50" charset="-128"/>
                </a:rPr>
                <a:t>○○○</a:t>
              </a:r>
              <a:endParaRPr lang="en-US" altLang="ja-JP" sz="1400" dirty="0">
                <a:solidFill>
                  <a:schemeClr val="tx1"/>
                </a:solidFill>
                <a:latin typeface="Yu Gothic UI" panose="020B0500000000000000" pitchFamily="50" charset="-128"/>
                <a:ea typeface="Yu Gothic UI" panose="020B0500000000000000" pitchFamily="50" charset="-128"/>
              </a:endParaRPr>
            </a:p>
            <a:p>
              <a:pPr marL="0" indent="0">
                <a:buNone/>
              </a:pPr>
              <a:r>
                <a:rPr lang="ja-JP" altLang="en-US" sz="1400" b="1" u="sng" dirty="0">
                  <a:solidFill>
                    <a:schemeClr val="tx1"/>
                  </a:solidFill>
                  <a:latin typeface="Yu Gothic UI" panose="020B0500000000000000" pitchFamily="50" charset="-128"/>
                  <a:ea typeface="Yu Gothic UI" panose="020B0500000000000000" pitchFamily="50" charset="-128"/>
                </a:rPr>
                <a:t>検証方法</a:t>
              </a:r>
            </a:p>
            <a:p>
              <a:r>
                <a:rPr lang="ja-JP" altLang="en-US" sz="1400" dirty="0">
                  <a:solidFill>
                    <a:schemeClr val="tx1"/>
                  </a:solidFill>
                  <a:latin typeface="Yu Gothic UI" panose="020B0500000000000000" pitchFamily="50" charset="-128"/>
                  <a:ea typeface="Yu Gothic UI" panose="020B0500000000000000" pitchFamily="50" charset="-128"/>
                </a:rPr>
                <a:t>○○○</a:t>
              </a:r>
              <a:endParaRPr lang="en-US" altLang="ja-JP" sz="1400" dirty="0">
                <a:solidFill>
                  <a:schemeClr val="tx1"/>
                </a:solidFill>
                <a:latin typeface="Yu Gothic UI" panose="020B0500000000000000" pitchFamily="50" charset="-128"/>
                <a:ea typeface="Yu Gothic UI" panose="020B0500000000000000" pitchFamily="50" charset="-128"/>
              </a:endParaRPr>
            </a:p>
          </p:txBody>
        </p:sp>
        <p:sp>
          <p:nvSpPr>
            <p:cNvPr id="13" name="テキスト ボックス 33">
              <a:extLst>
                <a:ext uri="{FF2B5EF4-FFF2-40B4-BE49-F238E27FC236}">
                  <a16:creationId xmlns:a16="http://schemas.microsoft.com/office/drawing/2014/main" id="{EAC340D0-4535-70EF-72F8-14DEB5C23B73}"/>
                </a:ext>
              </a:extLst>
            </p:cNvPr>
            <p:cNvSpPr txBox="1"/>
            <p:nvPr/>
          </p:nvSpPr>
          <p:spPr>
            <a:xfrm>
              <a:off x="7452320" y="548680"/>
              <a:ext cx="1656000" cy="2006585"/>
            </a:xfrm>
            <a:prstGeom prst="rect">
              <a:avLst/>
            </a:prstGeom>
            <a:noFill/>
            <a:ln w="9525">
              <a:solidFill>
                <a:schemeClr val="tx1">
                  <a:lumMod val="50000"/>
                  <a:lumOff val="50000"/>
                </a:schemeClr>
              </a:solidFill>
            </a:ln>
          </p:spPr>
          <p:txBody>
            <a:bodyPr wrap="square" lIns="36000" tIns="36000" rIns="36000" bIns="36000" rtlCol="0" anchor="t" anchorCtr="0">
              <a:noAutofit/>
            </a:bodyPr>
            <a:lstStyle>
              <a:defPPr>
                <a:defRPr lang="ja-JP"/>
              </a:defPPr>
              <a:lvl1pPr marL="85725" indent="-85725">
                <a:buClr>
                  <a:schemeClr val="accent1"/>
                </a:buClr>
                <a:buSzPct val="100000"/>
                <a:buFont typeface="Arial" panose="020B0604020202020204" pitchFamily="34" charset="0"/>
                <a:buChar char="•"/>
                <a:defRPr sz="1100">
                  <a:solidFill>
                    <a:srgbClr val="000000"/>
                  </a:solidFill>
                  <a:latin typeface="Yu Gothic UI"/>
                  <a:ea typeface="Yu Gothic UI"/>
                  <a:cs typeface="Arial"/>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indent="0">
                <a:buNone/>
              </a:pPr>
              <a:r>
                <a:rPr lang="ja-JP" altLang="en-US" sz="1400" b="1" u="sng" dirty="0">
                  <a:solidFill>
                    <a:schemeClr val="tx1"/>
                  </a:solidFill>
                  <a:latin typeface="Yu Gothic UI" panose="020B0500000000000000" pitchFamily="50" charset="-128"/>
                  <a:ea typeface="Yu Gothic UI" panose="020B0500000000000000" pitchFamily="50" charset="-128"/>
                </a:rPr>
                <a:t>検証事項</a:t>
              </a:r>
              <a:endParaRPr lang="en-US" altLang="ja-JP" sz="1400" b="1" u="sng" dirty="0">
                <a:solidFill>
                  <a:schemeClr val="tx1"/>
                </a:solidFill>
                <a:latin typeface="Yu Gothic UI" panose="020B0500000000000000" pitchFamily="50" charset="-128"/>
                <a:ea typeface="Yu Gothic UI" panose="020B0500000000000000" pitchFamily="50" charset="-128"/>
              </a:endParaRPr>
            </a:p>
            <a:p>
              <a:r>
                <a:rPr lang="ja-JP" altLang="en-US" sz="1400" dirty="0">
                  <a:solidFill>
                    <a:schemeClr val="tx1"/>
                  </a:solidFill>
                  <a:latin typeface="Yu Gothic UI" panose="020B0500000000000000" pitchFamily="50" charset="-128"/>
                  <a:ea typeface="Yu Gothic UI" panose="020B0500000000000000" pitchFamily="50" charset="-128"/>
                </a:rPr>
                <a:t>○○○</a:t>
              </a:r>
              <a:endParaRPr lang="en-US" altLang="ja-JP" sz="1400" dirty="0">
                <a:solidFill>
                  <a:schemeClr val="tx1"/>
                </a:solidFill>
                <a:latin typeface="Yu Gothic UI" panose="020B0500000000000000" pitchFamily="50" charset="-128"/>
                <a:ea typeface="Yu Gothic UI" panose="020B0500000000000000" pitchFamily="50" charset="-128"/>
              </a:endParaRPr>
            </a:p>
            <a:p>
              <a:pPr marL="0" indent="0">
                <a:buNone/>
              </a:pPr>
              <a:r>
                <a:rPr lang="ja-JP" altLang="en-US" sz="1400" b="1" u="sng" dirty="0">
                  <a:solidFill>
                    <a:schemeClr val="tx1"/>
                  </a:solidFill>
                  <a:latin typeface="Yu Gothic UI" panose="020B0500000000000000" pitchFamily="50" charset="-128"/>
                  <a:ea typeface="Yu Gothic UI" panose="020B0500000000000000" pitchFamily="50" charset="-128"/>
                </a:rPr>
                <a:t>検証方法</a:t>
              </a:r>
            </a:p>
            <a:p>
              <a:r>
                <a:rPr lang="ja-JP" altLang="en-US" sz="1400" dirty="0">
                  <a:solidFill>
                    <a:schemeClr val="tx1"/>
                  </a:solidFill>
                  <a:latin typeface="Yu Gothic UI" panose="020B0500000000000000" pitchFamily="50" charset="-128"/>
                  <a:ea typeface="Yu Gothic UI" panose="020B0500000000000000" pitchFamily="50" charset="-128"/>
                </a:rPr>
                <a:t>○○○</a:t>
              </a:r>
              <a:endParaRPr lang="en-US" altLang="ja-JP" sz="1400" dirty="0">
                <a:solidFill>
                  <a:schemeClr val="tx1"/>
                </a:solidFill>
                <a:latin typeface="Yu Gothic UI" panose="020B0500000000000000" pitchFamily="50" charset="-128"/>
                <a:ea typeface="Yu Gothic UI" panose="020B0500000000000000" pitchFamily="50" charset="-128"/>
              </a:endParaRPr>
            </a:p>
          </p:txBody>
        </p:sp>
        <p:sp>
          <p:nvSpPr>
            <p:cNvPr id="14" name="テキスト ボックス 33">
              <a:extLst>
                <a:ext uri="{FF2B5EF4-FFF2-40B4-BE49-F238E27FC236}">
                  <a16:creationId xmlns:a16="http://schemas.microsoft.com/office/drawing/2014/main" id="{82F0CC38-A5F2-3CBA-35FC-8D79DE743B44}"/>
                </a:ext>
              </a:extLst>
            </p:cNvPr>
            <p:cNvSpPr txBox="1"/>
            <p:nvPr/>
          </p:nvSpPr>
          <p:spPr>
            <a:xfrm>
              <a:off x="1720343" y="2673536"/>
              <a:ext cx="2160000" cy="2006585"/>
            </a:xfrm>
            <a:prstGeom prst="rect">
              <a:avLst/>
            </a:prstGeom>
            <a:noFill/>
            <a:ln w="9525">
              <a:solidFill>
                <a:schemeClr val="tx1">
                  <a:lumMod val="50000"/>
                  <a:lumOff val="50000"/>
                </a:schemeClr>
              </a:solidFill>
            </a:ln>
          </p:spPr>
          <p:txBody>
            <a:bodyPr wrap="square" lIns="36000" tIns="36000" rIns="36000" bIns="36000" rtlCol="0" anchor="t" anchorCtr="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spcBef>
                  <a:spcPts val="0"/>
                </a:spcBef>
                <a:buClr>
                  <a:schemeClr val="accent1"/>
                </a:buClr>
                <a:buSzPct val="100000"/>
              </a:pPr>
              <a:r>
                <a:rPr lang="ja-JP" altLang="en-US" sz="1600" b="1" u="sng" dirty="0">
                  <a:latin typeface="Yu Gothic UI" panose="020B0500000000000000" pitchFamily="50" charset="-128"/>
                  <a:ea typeface="Yu Gothic UI" panose="020B0500000000000000" pitchFamily="50" charset="-128"/>
                  <a:cs typeface="Arial"/>
                </a:rPr>
                <a:t>○○○の検証</a:t>
              </a:r>
            </a:p>
            <a:p>
              <a:pPr marL="85725" indent="-85725">
                <a:spcBef>
                  <a:spcPts val="0"/>
                </a:spcBef>
                <a:buClr>
                  <a:schemeClr val="accent1"/>
                </a:buClr>
                <a:buSzPct val="100000"/>
                <a:buFont typeface="Arial,Sans-Serif"/>
                <a:buChar char="•"/>
              </a:pPr>
              <a:r>
                <a:rPr lang="ja-JP" altLang="en-US" sz="1400" dirty="0">
                  <a:latin typeface="Yu Gothic UI" panose="020B0500000000000000" pitchFamily="50" charset="-128"/>
                  <a:ea typeface="Yu Gothic UI" panose="020B0500000000000000" pitchFamily="50" charset="-128"/>
                </a:rPr>
                <a:t>○○○を検証する。</a:t>
              </a:r>
            </a:p>
          </p:txBody>
        </p:sp>
        <p:sp>
          <p:nvSpPr>
            <p:cNvPr id="15" name="テキスト ボックス 33">
              <a:extLst>
                <a:ext uri="{FF2B5EF4-FFF2-40B4-BE49-F238E27FC236}">
                  <a16:creationId xmlns:a16="http://schemas.microsoft.com/office/drawing/2014/main" id="{8069A37C-44E5-40ED-8DFF-A3A11B8EBC3A}"/>
                </a:ext>
              </a:extLst>
            </p:cNvPr>
            <p:cNvSpPr txBox="1"/>
            <p:nvPr/>
          </p:nvSpPr>
          <p:spPr>
            <a:xfrm>
              <a:off x="395536" y="2673536"/>
              <a:ext cx="864096" cy="2006585"/>
            </a:xfrm>
            <a:prstGeom prst="rect">
              <a:avLst/>
            </a:prstGeom>
            <a:solidFill>
              <a:schemeClr val="accent1">
                <a:lumMod val="20000"/>
                <a:lumOff val="80000"/>
              </a:schemeClr>
            </a:solidFill>
            <a:ln w="9525">
              <a:noFill/>
            </a:ln>
          </p:spPr>
          <p:txBody>
            <a:bodyPr wrap="square" lIns="36000" tIns="36000" rIns="36000" bIns="36000" rtlCol="0" anchor="ctr" anchorCtr="0">
              <a:noAutofit/>
            </a:bodyPr>
            <a:lstStyle>
              <a:defPPr>
                <a:defRPr lang="ja-JP"/>
              </a:defPPr>
              <a:lvl1pPr marL="85725" indent="-85725">
                <a:buClr>
                  <a:schemeClr val="accent1"/>
                </a:buClr>
                <a:buSzPct val="100000"/>
                <a:buFont typeface="Arial" panose="020B0604020202020204" pitchFamily="34" charset="0"/>
                <a:buChar char="•"/>
                <a:defRPr sz="1100">
                  <a:solidFill>
                    <a:srgbClr val="000000"/>
                  </a:solidFill>
                  <a:latin typeface="Yu Gothic UI"/>
                  <a:ea typeface="Yu Gothic UI"/>
                  <a:cs typeface="Arial"/>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indent="0" algn="ctr">
                <a:buNone/>
              </a:pPr>
              <a:r>
                <a:rPr lang="ja-JP" altLang="en-US" sz="1600" dirty="0">
                  <a:solidFill>
                    <a:schemeClr val="accent1"/>
                  </a:solidFill>
                  <a:latin typeface="Yu Gothic UI" panose="020B0500000000000000" pitchFamily="50" charset="-128"/>
                  <a:ea typeface="Yu Gothic UI" panose="020B0500000000000000" pitchFamily="50" charset="-128"/>
                </a:rPr>
                <a:t>○○○</a:t>
              </a:r>
            </a:p>
          </p:txBody>
        </p:sp>
        <p:sp>
          <p:nvSpPr>
            <p:cNvPr id="16" name="正方形/長方形 15">
              <a:extLst>
                <a:ext uri="{FF2B5EF4-FFF2-40B4-BE49-F238E27FC236}">
                  <a16:creationId xmlns:a16="http://schemas.microsoft.com/office/drawing/2014/main" id="{DB84054E-5EA5-4DB3-90B2-2FB4AB27038C}"/>
                </a:ext>
              </a:extLst>
            </p:cNvPr>
            <p:cNvSpPr/>
            <p:nvPr/>
          </p:nvSpPr>
          <p:spPr>
            <a:xfrm>
              <a:off x="35496" y="2673746"/>
              <a:ext cx="287879" cy="2006585"/>
            </a:xfrm>
            <a:prstGeom prst="rect">
              <a:avLst/>
            </a:prstGeom>
            <a:solidFill>
              <a:schemeClr val="accent1"/>
            </a:solidFill>
            <a:ln>
              <a:noFill/>
            </a:ln>
          </p:spPr>
          <p:style>
            <a:lnRef idx="1">
              <a:schemeClr val="accent1"/>
            </a:lnRef>
            <a:fillRef idx="0">
              <a:schemeClr val="accent1"/>
            </a:fillRef>
            <a:effectRef idx="0">
              <a:schemeClr val="accent1"/>
            </a:effectRef>
            <a:fontRef idx="minor">
              <a:schemeClr val="tx1"/>
            </a:fontRef>
          </p:style>
          <p:txBody>
            <a:bodyPr vert="eaVert" lIns="36000" tIns="36000" rIns="36000" bIns="36000" rtlCol="0" anchor="ctr"/>
            <a:lstStyle/>
            <a:p>
              <a:pPr algn="ctr"/>
              <a:r>
                <a:rPr lang="ja-JP" altLang="en-US" dirty="0">
                  <a:solidFill>
                    <a:schemeClr val="bg1"/>
                  </a:solidFill>
                  <a:latin typeface="Yu Gothic UI" panose="020B0500000000000000" pitchFamily="50" charset="-128"/>
                  <a:ea typeface="Yu Gothic UI" panose="020B0500000000000000" pitchFamily="50" charset="-128"/>
                </a:rPr>
                <a:t>実証で解く課題２</a:t>
              </a:r>
            </a:p>
          </p:txBody>
        </p:sp>
        <p:sp>
          <p:nvSpPr>
            <p:cNvPr id="17" name="正方形/長方形 16">
              <a:extLst>
                <a:ext uri="{FF2B5EF4-FFF2-40B4-BE49-F238E27FC236}">
                  <a16:creationId xmlns:a16="http://schemas.microsoft.com/office/drawing/2014/main" id="{197AB5AF-DA28-206A-11EA-B13817DC6DB7}"/>
                </a:ext>
              </a:extLst>
            </p:cNvPr>
            <p:cNvSpPr/>
            <p:nvPr/>
          </p:nvSpPr>
          <p:spPr>
            <a:xfrm>
              <a:off x="1432471" y="2673746"/>
              <a:ext cx="216177" cy="2006585"/>
            </a:xfrm>
            <a:prstGeom prst="rect">
              <a:avLst/>
            </a:prstGeom>
            <a:solidFill>
              <a:schemeClr val="accent1"/>
            </a:solidFill>
            <a:ln>
              <a:noFill/>
            </a:ln>
          </p:spPr>
          <p:style>
            <a:lnRef idx="1">
              <a:schemeClr val="accent1"/>
            </a:lnRef>
            <a:fillRef idx="0">
              <a:schemeClr val="accent1"/>
            </a:fillRef>
            <a:effectRef idx="0">
              <a:schemeClr val="accent1"/>
            </a:effectRef>
            <a:fontRef idx="minor">
              <a:schemeClr val="tx1"/>
            </a:fontRef>
          </p:style>
          <p:txBody>
            <a:bodyPr vert="eaVert" lIns="36000" tIns="36000" rIns="36000" bIns="36000" rtlCol="0" anchor="ctr"/>
            <a:lstStyle/>
            <a:p>
              <a:pPr algn="ctr"/>
              <a:r>
                <a:rPr lang="ja-JP" altLang="en-US" dirty="0">
                  <a:solidFill>
                    <a:schemeClr val="bg1"/>
                  </a:solidFill>
                  <a:latin typeface="Yu Gothic UI" panose="020B0500000000000000" pitchFamily="50" charset="-128"/>
                  <a:ea typeface="Yu Gothic UI" panose="020B0500000000000000" pitchFamily="50" charset="-128"/>
                </a:rPr>
                <a:t>検証２</a:t>
              </a:r>
            </a:p>
          </p:txBody>
        </p:sp>
        <p:cxnSp>
          <p:nvCxnSpPr>
            <p:cNvPr id="18" name="直線矢印コネクタ 17">
              <a:extLst>
                <a:ext uri="{FF2B5EF4-FFF2-40B4-BE49-F238E27FC236}">
                  <a16:creationId xmlns:a16="http://schemas.microsoft.com/office/drawing/2014/main" id="{2F6AC5D5-0A9A-2EF3-D3AC-B8027E268041}"/>
                </a:ext>
              </a:extLst>
            </p:cNvPr>
            <p:cNvCxnSpPr>
              <a:cxnSpLocks/>
              <a:stCxn id="15" idx="3"/>
              <a:endCxn id="17" idx="1"/>
            </p:cNvCxnSpPr>
            <p:nvPr/>
          </p:nvCxnSpPr>
          <p:spPr>
            <a:xfrm>
              <a:off x="1259632" y="3676829"/>
              <a:ext cx="172839" cy="21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テキスト ボックス 18">
              <a:extLst>
                <a:ext uri="{FF2B5EF4-FFF2-40B4-BE49-F238E27FC236}">
                  <a16:creationId xmlns:a16="http://schemas.microsoft.com/office/drawing/2014/main" id="{973CB3B1-E229-4737-CE50-E64C9EBF4909}"/>
                </a:ext>
              </a:extLst>
            </p:cNvPr>
            <p:cNvSpPr txBox="1"/>
            <p:nvPr/>
          </p:nvSpPr>
          <p:spPr>
            <a:xfrm>
              <a:off x="3991572" y="2673536"/>
              <a:ext cx="1656000" cy="2006585"/>
            </a:xfrm>
            <a:prstGeom prst="rect">
              <a:avLst/>
            </a:prstGeom>
            <a:noFill/>
            <a:ln w="9525">
              <a:solidFill>
                <a:schemeClr val="tx1">
                  <a:lumMod val="50000"/>
                  <a:lumOff val="50000"/>
                </a:schemeClr>
              </a:solidFill>
            </a:ln>
          </p:spPr>
          <p:txBody>
            <a:bodyPr wrap="square" lIns="36000" tIns="36000" rIns="36000" bIns="36000" rtlCol="0" anchor="t" anchorCtr="0">
              <a:noAutofit/>
            </a:bodyPr>
            <a:lstStyle>
              <a:defPPr>
                <a:defRPr lang="ja-JP"/>
              </a:defPPr>
              <a:lvl1pPr marL="85725" indent="-85725">
                <a:buClr>
                  <a:schemeClr val="accent1"/>
                </a:buClr>
                <a:buSzPct val="100000"/>
                <a:buFont typeface="Arial" panose="020B0604020202020204" pitchFamily="34" charset="0"/>
                <a:buChar char="•"/>
                <a:defRPr sz="1100">
                  <a:solidFill>
                    <a:srgbClr val="000000"/>
                  </a:solidFill>
                  <a:latin typeface="Yu Gothic UI"/>
                  <a:ea typeface="Yu Gothic UI"/>
                  <a:cs typeface="Arial"/>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indent="0">
                <a:buNone/>
              </a:pPr>
              <a:r>
                <a:rPr lang="ja-JP" altLang="en-US" sz="1400" b="1" u="sng" dirty="0">
                  <a:solidFill>
                    <a:schemeClr val="tx1"/>
                  </a:solidFill>
                  <a:latin typeface="Yu Gothic UI" panose="020B0500000000000000" pitchFamily="50" charset="-128"/>
                  <a:ea typeface="Yu Gothic UI" panose="020B0500000000000000" pitchFamily="50" charset="-128"/>
                </a:rPr>
                <a:t>検証事項</a:t>
              </a:r>
              <a:endParaRPr lang="en-US" altLang="ja-JP" sz="1400" b="1" u="sng" dirty="0">
                <a:solidFill>
                  <a:schemeClr val="tx1"/>
                </a:solidFill>
                <a:latin typeface="Yu Gothic UI" panose="020B0500000000000000" pitchFamily="50" charset="-128"/>
                <a:ea typeface="Yu Gothic UI" panose="020B0500000000000000" pitchFamily="50" charset="-128"/>
              </a:endParaRPr>
            </a:p>
            <a:p>
              <a:r>
                <a:rPr lang="ja-JP" altLang="en-US" sz="1400" dirty="0">
                  <a:solidFill>
                    <a:schemeClr val="tx1"/>
                  </a:solidFill>
                  <a:latin typeface="Yu Gothic UI" panose="020B0500000000000000" pitchFamily="50" charset="-128"/>
                  <a:ea typeface="Yu Gothic UI" panose="020B0500000000000000" pitchFamily="50" charset="-128"/>
                </a:rPr>
                <a:t>○○○</a:t>
              </a:r>
              <a:endParaRPr lang="en-US" altLang="ja-JP" sz="1400" dirty="0">
                <a:solidFill>
                  <a:schemeClr val="tx1"/>
                </a:solidFill>
                <a:latin typeface="Yu Gothic UI" panose="020B0500000000000000" pitchFamily="50" charset="-128"/>
                <a:ea typeface="Yu Gothic UI" panose="020B0500000000000000" pitchFamily="50" charset="-128"/>
              </a:endParaRPr>
            </a:p>
            <a:p>
              <a:pPr marL="0" indent="0">
                <a:buNone/>
              </a:pPr>
              <a:r>
                <a:rPr lang="ja-JP" altLang="en-US" sz="1400" b="1" u="sng" dirty="0">
                  <a:solidFill>
                    <a:schemeClr val="tx1"/>
                  </a:solidFill>
                  <a:latin typeface="Yu Gothic UI" panose="020B0500000000000000" pitchFamily="50" charset="-128"/>
                  <a:ea typeface="Yu Gothic UI" panose="020B0500000000000000" pitchFamily="50" charset="-128"/>
                </a:rPr>
                <a:t>検証方法</a:t>
              </a:r>
            </a:p>
            <a:p>
              <a:r>
                <a:rPr lang="ja-JP" altLang="en-US" sz="1400" dirty="0">
                  <a:solidFill>
                    <a:schemeClr val="tx1"/>
                  </a:solidFill>
                  <a:latin typeface="Yu Gothic UI" panose="020B0500000000000000" pitchFamily="50" charset="-128"/>
                  <a:ea typeface="Yu Gothic UI" panose="020B0500000000000000" pitchFamily="50" charset="-128"/>
                </a:rPr>
                <a:t>○○○</a:t>
              </a:r>
              <a:endParaRPr lang="en-US" altLang="ja-JP" sz="1400" dirty="0">
                <a:solidFill>
                  <a:schemeClr val="tx1"/>
                </a:solidFill>
                <a:latin typeface="Yu Gothic UI" panose="020B0500000000000000" pitchFamily="50" charset="-128"/>
                <a:ea typeface="Yu Gothic UI" panose="020B0500000000000000" pitchFamily="50" charset="-128"/>
              </a:endParaRPr>
            </a:p>
          </p:txBody>
        </p:sp>
        <p:sp>
          <p:nvSpPr>
            <p:cNvPr id="20" name="テキスト ボックス 33">
              <a:extLst>
                <a:ext uri="{FF2B5EF4-FFF2-40B4-BE49-F238E27FC236}">
                  <a16:creationId xmlns:a16="http://schemas.microsoft.com/office/drawing/2014/main" id="{1DC6336F-F05B-71E7-CD35-B8F190DED584}"/>
                </a:ext>
              </a:extLst>
            </p:cNvPr>
            <p:cNvSpPr txBox="1"/>
            <p:nvPr/>
          </p:nvSpPr>
          <p:spPr>
            <a:xfrm>
              <a:off x="5724128" y="2673536"/>
              <a:ext cx="1656000" cy="2006585"/>
            </a:xfrm>
            <a:prstGeom prst="rect">
              <a:avLst/>
            </a:prstGeom>
            <a:noFill/>
            <a:ln w="9525">
              <a:solidFill>
                <a:schemeClr val="tx1">
                  <a:lumMod val="50000"/>
                  <a:lumOff val="50000"/>
                </a:schemeClr>
              </a:solidFill>
            </a:ln>
          </p:spPr>
          <p:txBody>
            <a:bodyPr wrap="square" lIns="36000" tIns="36000" rIns="36000" bIns="36000" rtlCol="0" anchor="t" anchorCtr="0">
              <a:noAutofit/>
            </a:bodyPr>
            <a:lstStyle>
              <a:defPPr>
                <a:defRPr lang="ja-JP"/>
              </a:defPPr>
              <a:lvl1pPr marL="85725" indent="-85725">
                <a:buClr>
                  <a:schemeClr val="accent1"/>
                </a:buClr>
                <a:buSzPct val="100000"/>
                <a:buFont typeface="Arial" panose="020B0604020202020204" pitchFamily="34" charset="0"/>
                <a:buChar char="•"/>
                <a:defRPr sz="1100">
                  <a:solidFill>
                    <a:srgbClr val="000000"/>
                  </a:solidFill>
                  <a:latin typeface="Yu Gothic UI"/>
                  <a:ea typeface="Yu Gothic UI"/>
                  <a:cs typeface="Arial"/>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indent="0">
                <a:buNone/>
              </a:pPr>
              <a:r>
                <a:rPr lang="ja-JP" altLang="en-US" sz="1400" b="1" u="sng" dirty="0">
                  <a:solidFill>
                    <a:schemeClr val="tx1"/>
                  </a:solidFill>
                  <a:latin typeface="Yu Gothic UI" panose="020B0500000000000000" pitchFamily="50" charset="-128"/>
                  <a:ea typeface="Yu Gothic UI" panose="020B0500000000000000" pitchFamily="50" charset="-128"/>
                </a:rPr>
                <a:t>検証事項</a:t>
              </a:r>
              <a:endParaRPr lang="en-US" altLang="ja-JP" sz="1400" b="1" u="sng" dirty="0">
                <a:solidFill>
                  <a:schemeClr val="tx1"/>
                </a:solidFill>
                <a:latin typeface="Yu Gothic UI" panose="020B0500000000000000" pitchFamily="50" charset="-128"/>
                <a:ea typeface="Yu Gothic UI" panose="020B0500000000000000" pitchFamily="50" charset="-128"/>
              </a:endParaRPr>
            </a:p>
            <a:p>
              <a:r>
                <a:rPr lang="ja-JP" altLang="en-US" sz="1400" dirty="0">
                  <a:solidFill>
                    <a:schemeClr val="tx1"/>
                  </a:solidFill>
                  <a:latin typeface="Yu Gothic UI" panose="020B0500000000000000" pitchFamily="50" charset="-128"/>
                  <a:ea typeface="Yu Gothic UI" panose="020B0500000000000000" pitchFamily="50" charset="-128"/>
                </a:rPr>
                <a:t>○○○</a:t>
              </a:r>
              <a:endParaRPr lang="en-US" altLang="ja-JP" sz="1400" dirty="0">
                <a:solidFill>
                  <a:schemeClr val="tx1"/>
                </a:solidFill>
                <a:latin typeface="Yu Gothic UI" panose="020B0500000000000000" pitchFamily="50" charset="-128"/>
                <a:ea typeface="Yu Gothic UI" panose="020B0500000000000000" pitchFamily="50" charset="-128"/>
              </a:endParaRPr>
            </a:p>
            <a:p>
              <a:pPr marL="0" indent="0">
                <a:buNone/>
              </a:pPr>
              <a:r>
                <a:rPr lang="ja-JP" altLang="en-US" sz="1400" b="1" u="sng" dirty="0">
                  <a:solidFill>
                    <a:schemeClr val="tx1"/>
                  </a:solidFill>
                  <a:latin typeface="Yu Gothic UI" panose="020B0500000000000000" pitchFamily="50" charset="-128"/>
                  <a:ea typeface="Yu Gothic UI" panose="020B0500000000000000" pitchFamily="50" charset="-128"/>
                </a:rPr>
                <a:t>検証方法</a:t>
              </a:r>
            </a:p>
            <a:p>
              <a:r>
                <a:rPr lang="ja-JP" altLang="en-US" sz="1400" dirty="0">
                  <a:solidFill>
                    <a:schemeClr val="tx1"/>
                  </a:solidFill>
                  <a:latin typeface="Yu Gothic UI" panose="020B0500000000000000" pitchFamily="50" charset="-128"/>
                  <a:ea typeface="Yu Gothic UI" panose="020B0500000000000000" pitchFamily="50" charset="-128"/>
                </a:rPr>
                <a:t>○○○</a:t>
              </a:r>
              <a:endParaRPr lang="en-US" altLang="ja-JP" sz="1400" dirty="0">
                <a:solidFill>
                  <a:schemeClr val="tx1"/>
                </a:solidFill>
                <a:latin typeface="Yu Gothic UI" panose="020B0500000000000000" pitchFamily="50" charset="-128"/>
                <a:ea typeface="Yu Gothic UI" panose="020B0500000000000000" pitchFamily="50" charset="-128"/>
              </a:endParaRPr>
            </a:p>
          </p:txBody>
        </p:sp>
        <p:sp>
          <p:nvSpPr>
            <p:cNvPr id="21" name="テキスト ボックス 33">
              <a:extLst>
                <a:ext uri="{FF2B5EF4-FFF2-40B4-BE49-F238E27FC236}">
                  <a16:creationId xmlns:a16="http://schemas.microsoft.com/office/drawing/2014/main" id="{FB257154-5342-C440-CC01-906F81912A9A}"/>
                </a:ext>
              </a:extLst>
            </p:cNvPr>
            <p:cNvSpPr txBox="1"/>
            <p:nvPr/>
          </p:nvSpPr>
          <p:spPr>
            <a:xfrm>
              <a:off x="7452320" y="2673536"/>
              <a:ext cx="1656000" cy="2006585"/>
            </a:xfrm>
            <a:prstGeom prst="rect">
              <a:avLst/>
            </a:prstGeom>
            <a:noFill/>
            <a:ln w="9525">
              <a:solidFill>
                <a:schemeClr val="tx1">
                  <a:lumMod val="50000"/>
                  <a:lumOff val="50000"/>
                </a:schemeClr>
              </a:solidFill>
            </a:ln>
          </p:spPr>
          <p:txBody>
            <a:bodyPr wrap="square" lIns="36000" tIns="36000" rIns="36000" bIns="36000" rtlCol="0" anchor="t" anchorCtr="0">
              <a:noAutofit/>
            </a:bodyPr>
            <a:lstStyle>
              <a:defPPr>
                <a:defRPr lang="ja-JP"/>
              </a:defPPr>
              <a:lvl1pPr marL="85725" indent="-85725">
                <a:buClr>
                  <a:schemeClr val="accent1"/>
                </a:buClr>
                <a:buSzPct val="100000"/>
                <a:buFont typeface="Arial" panose="020B0604020202020204" pitchFamily="34" charset="0"/>
                <a:buChar char="•"/>
                <a:defRPr sz="1100">
                  <a:solidFill>
                    <a:srgbClr val="000000"/>
                  </a:solidFill>
                  <a:latin typeface="Yu Gothic UI"/>
                  <a:ea typeface="Yu Gothic UI"/>
                  <a:cs typeface="Arial"/>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indent="0">
                <a:buNone/>
              </a:pPr>
              <a:r>
                <a:rPr lang="ja-JP" altLang="en-US" sz="1400" b="1" u="sng" dirty="0">
                  <a:solidFill>
                    <a:schemeClr val="tx1"/>
                  </a:solidFill>
                  <a:latin typeface="Yu Gothic UI" panose="020B0500000000000000" pitchFamily="50" charset="-128"/>
                  <a:ea typeface="Yu Gothic UI" panose="020B0500000000000000" pitchFamily="50" charset="-128"/>
                </a:rPr>
                <a:t>検証事項</a:t>
              </a:r>
              <a:endParaRPr lang="en-US" altLang="ja-JP" sz="1400" b="1" u="sng" dirty="0">
                <a:solidFill>
                  <a:schemeClr val="tx1"/>
                </a:solidFill>
                <a:latin typeface="Yu Gothic UI" panose="020B0500000000000000" pitchFamily="50" charset="-128"/>
                <a:ea typeface="Yu Gothic UI" panose="020B0500000000000000" pitchFamily="50" charset="-128"/>
              </a:endParaRPr>
            </a:p>
            <a:p>
              <a:r>
                <a:rPr lang="ja-JP" altLang="en-US" sz="1400" dirty="0">
                  <a:solidFill>
                    <a:schemeClr val="tx1"/>
                  </a:solidFill>
                  <a:latin typeface="Yu Gothic UI" panose="020B0500000000000000" pitchFamily="50" charset="-128"/>
                  <a:ea typeface="Yu Gothic UI" panose="020B0500000000000000" pitchFamily="50" charset="-128"/>
                </a:rPr>
                <a:t>○○○</a:t>
              </a:r>
              <a:endParaRPr lang="en-US" altLang="ja-JP" sz="1400" dirty="0">
                <a:solidFill>
                  <a:schemeClr val="tx1"/>
                </a:solidFill>
                <a:latin typeface="Yu Gothic UI" panose="020B0500000000000000" pitchFamily="50" charset="-128"/>
                <a:ea typeface="Yu Gothic UI" panose="020B0500000000000000" pitchFamily="50" charset="-128"/>
              </a:endParaRPr>
            </a:p>
            <a:p>
              <a:pPr marL="0" indent="0">
                <a:buNone/>
              </a:pPr>
              <a:r>
                <a:rPr lang="ja-JP" altLang="en-US" sz="1400" b="1" u="sng" dirty="0">
                  <a:solidFill>
                    <a:schemeClr val="tx1"/>
                  </a:solidFill>
                  <a:latin typeface="Yu Gothic UI" panose="020B0500000000000000" pitchFamily="50" charset="-128"/>
                  <a:ea typeface="Yu Gothic UI" panose="020B0500000000000000" pitchFamily="50" charset="-128"/>
                </a:rPr>
                <a:t>検証方法</a:t>
              </a:r>
            </a:p>
            <a:p>
              <a:r>
                <a:rPr lang="ja-JP" altLang="en-US" sz="1400" dirty="0">
                  <a:solidFill>
                    <a:schemeClr val="tx1"/>
                  </a:solidFill>
                  <a:latin typeface="Yu Gothic UI" panose="020B0500000000000000" pitchFamily="50" charset="-128"/>
                  <a:ea typeface="Yu Gothic UI" panose="020B0500000000000000" pitchFamily="50" charset="-128"/>
                </a:rPr>
                <a:t>○○○</a:t>
              </a:r>
              <a:endParaRPr lang="en-US" altLang="ja-JP" sz="1400" dirty="0">
                <a:solidFill>
                  <a:schemeClr val="tx1"/>
                </a:solidFill>
                <a:latin typeface="Yu Gothic UI" panose="020B0500000000000000" pitchFamily="50" charset="-128"/>
                <a:ea typeface="Yu Gothic UI" panose="020B0500000000000000" pitchFamily="50" charset="-128"/>
              </a:endParaRPr>
            </a:p>
          </p:txBody>
        </p:sp>
        <p:sp>
          <p:nvSpPr>
            <p:cNvPr id="22" name="テキスト ボックス 33">
              <a:extLst>
                <a:ext uri="{FF2B5EF4-FFF2-40B4-BE49-F238E27FC236}">
                  <a16:creationId xmlns:a16="http://schemas.microsoft.com/office/drawing/2014/main" id="{D5432917-1E4C-EAC2-2EB2-34672799438A}"/>
                </a:ext>
              </a:extLst>
            </p:cNvPr>
            <p:cNvSpPr txBox="1"/>
            <p:nvPr/>
          </p:nvSpPr>
          <p:spPr>
            <a:xfrm>
              <a:off x="1720343" y="4798392"/>
              <a:ext cx="2160000" cy="2006585"/>
            </a:xfrm>
            <a:prstGeom prst="rect">
              <a:avLst/>
            </a:prstGeom>
            <a:noFill/>
            <a:ln w="9525">
              <a:solidFill>
                <a:schemeClr val="tx1">
                  <a:lumMod val="50000"/>
                  <a:lumOff val="50000"/>
                </a:schemeClr>
              </a:solidFill>
            </a:ln>
          </p:spPr>
          <p:txBody>
            <a:bodyPr wrap="square" lIns="36000" tIns="36000" rIns="36000" bIns="36000" rtlCol="0" anchor="t" anchorCtr="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spcBef>
                  <a:spcPts val="0"/>
                </a:spcBef>
                <a:buClr>
                  <a:schemeClr val="accent1"/>
                </a:buClr>
                <a:buSzPct val="100000"/>
              </a:pPr>
              <a:r>
                <a:rPr lang="ja-JP" altLang="en-US" sz="1600" b="1" u="sng" dirty="0">
                  <a:latin typeface="Yu Gothic UI" panose="020B0500000000000000" pitchFamily="50" charset="-128"/>
                  <a:ea typeface="Yu Gothic UI" panose="020B0500000000000000" pitchFamily="50" charset="-128"/>
                  <a:cs typeface="Arial"/>
                </a:rPr>
                <a:t>○○○の検証</a:t>
              </a:r>
            </a:p>
            <a:p>
              <a:pPr marL="85725" indent="-85725">
                <a:spcBef>
                  <a:spcPts val="0"/>
                </a:spcBef>
                <a:buClr>
                  <a:schemeClr val="accent1"/>
                </a:buClr>
                <a:buSzPct val="100000"/>
                <a:buFont typeface="Arial,Sans-Serif"/>
                <a:buChar char="•"/>
              </a:pPr>
              <a:r>
                <a:rPr lang="ja-JP" altLang="en-US" sz="1400" dirty="0">
                  <a:latin typeface="Yu Gothic UI" panose="020B0500000000000000" pitchFamily="50" charset="-128"/>
                  <a:ea typeface="Yu Gothic UI" panose="020B0500000000000000" pitchFamily="50" charset="-128"/>
                </a:rPr>
                <a:t>○○○を検証する。</a:t>
              </a:r>
            </a:p>
          </p:txBody>
        </p:sp>
        <p:sp>
          <p:nvSpPr>
            <p:cNvPr id="23" name="テキスト ボックス 33">
              <a:extLst>
                <a:ext uri="{FF2B5EF4-FFF2-40B4-BE49-F238E27FC236}">
                  <a16:creationId xmlns:a16="http://schemas.microsoft.com/office/drawing/2014/main" id="{DE33CE00-F7CD-41F4-72B1-7757D86C463E}"/>
                </a:ext>
              </a:extLst>
            </p:cNvPr>
            <p:cNvSpPr txBox="1"/>
            <p:nvPr/>
          </p:nvSpPr>
          <p:spPr>
            <a:xfrm>
              <a:off x="395536" y="4798392"/>
              <a:ext cx="864096" cy="2006585"/>
            </a:xfrm>
            <a:prstGeom prst="rect">
              <a:avLst/>
            </a:prstGeom>
            <a:solidFill>
              <a:schemeClr val="accent1">
                <a:lumMod val="20000"/>
                <a:lumOff val="80000"/>
              </a:schemeClr>
            </a:solidFill>
            <a:ln w="9525">
              <a:noFill/>
            </a:ln>
          </p:spPr>
          <p:txBody>
            <a:bodyPr wrap="square" lIns="36000" tIns="36000" rIns="36000" bIns="36000" rtlCol="0" anchor="ctr" anchorCtr="0">
              <a:noAutofit/>
            </a:bodyPr>
            <a:lstStyle>
              <a:defPPr>
                <a:defRPr lang="ja-JP"/>
              </a:defPPr>
              <a:lvl1pPr marL="85725" indent="-85725">
                <a:buClr>
                  <a:schemeClr val="accent1"/>
                </a:buClr>
                <a:buSzPct val="100000"/>
                <a:buFont typeface="Arial" panose="020B0604020202020204" pitchFamily="34" charset="0"/>
                <a:buChar char="•"/>
                <a:defRPr sz="1100">
                  <a:solidFill>
                    <a:srgbClr val="000000"/>
                  </a:solidFill>
                  <a:latin typeface="Yu Gothic UI"/>
                  <a:ea typeface="Yu Gothic UI"/>
                  <a:cs typeface="Arial"/>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indent="0" algn="ctr">
                <a:buNone/>
              </a:pPr>
              <a:r>
                <a:rPr lang="ja-JP" altLang="en-US" sz="1600" dirty="0">
                  <a:solidFill>
                    <a:schemeClr val="accent1"/>
                  </a:solidFill>
                  <a:latin typeface="Yu Gothic UI" panose="020B0500000000000000" pitchFamily="50" charset="-128"/>
                  <a:ea typeface="Yu Gothic UI" panose="020B0500000000000000" pitchFamily="50" charset="-128"/>
                </a:rPr>
                <a:t>○○○</a:t>
              </a:r>
            </a:p>
          </p:txBody>
        </p:sp>
        <p:sp>
          <p:nvSpPr>
            <p:cNvPr id="24" name="正方形/長方形 23">
              <a:extLst>
                <a:ext uri="{FF2B5EF4-FFF2-40B4-BE49-F238E27FC236}">
                  <a16:creationId xmlns:a16="http://schemas.microsoft.com/office/drawing/2014/main" id="{D6E74AAB-4019-6D69-D6D1-1F8617D969A0}"/>
                </a:ext>
              </a:extLst>
            </p:cNvPr>
            <p:cNvSpPr/>
            <p:nvPr/>
          </p:nvSpPr>
          <p:spPr>
            <a:xfrm>
              <a:off x="35496" y="4798602"/>
              <a:ext cx="287879" cy="2006585"/>
            </a:xfrm>
            <a:prstGeom prst="rect">
              <a:avLst/>
            </a:prstGeom>
            <a:solidFill>
              <a:schemeClr val="accent1"/>
            </a:solidFill>
            <a:ln>
              <a:noFill/>
            </a:ln>
          </p:spPr>
          <p:style>
            <a:lnRef idx="1">
              <a:schemeClr val="accent1"/>
            </a:lnRef>
            <a:fillRef idx="0">
              <a:schemeClr val="accent1"/>
            </a:fillRef>
            <a:effectRef idx="0">
              <a:schemeClr val="accent1"/>
            </a:effectRef>
            <a:fontRef idx="minor">
              <a:schemeClr val="tx1"/>
            </a:fontRef>
          </p:style>
          <p:txBody>
            <a:bodyPr vert="eaVert" lIns="36000" tIns="36000" rIns="36000" bIns="36000" rtlCol="0" anchor="ctr"/>
            <a:lstStyle/>
            <a:p>
              <a:pPr algn="ctr"/>
              <a:r>
                <a:rPr lang="ja-JP" altLang="en-US" dirty="0">
                  <a:solidFill>
                    <a:schemeClr val="bg1"/>
                  </a:solidFill>
                  <a:latin typeface="Yu Gothic UI" panose="020B0500000000000000" pitchFamily="50" charset="-128"/>
                  <a:ea typeface="Yu Gothic UI" panose="020B0500000000000000" pitchFamily="50" charset="-128"/>
                </a:rPr>
                <a:t>実証で解く課題３</a:t>
              </a:r>
            </a:p>
          </p:txBody>
        </p:sp>
        <p:sp>
          <p:nvSpPr>
            <p:cNvPr id="25" name="正方形/長方形 24">
              <a:extLst>
                <a:ext uri="{FF2B5EF4-FFF2-40B4-BE49-F238E27FC236}">
                  <a16:creationId xmlns:a16="http://schemas.microsoft.com/office/drawing/2014/main" id="{D169BEB4-7573-941D-BFEA-C6BE1B94468B}"/>
                </a:ext>
              </a:extLst>
            </p:cNvPr>
            <p:cNvSpPr/>
            <p:nvPr/>
          </p:nvSpPr>
          <p:spPr>
            <a:xfrm>
              <a:off x="1432471" y="4798602"/>
              <a:ext cx="216177" cy="2006585"/>
            </a:xfrm>
            <a:prstGeom prst="rect">
              <a:avLst/>
            </a:prstGeom>
            <a:solidFill>
              <a:schemeClr val="accent1"/>
            </a:solidFill>
            <a:ln>
              <a:noFill/>
            </a:ln>
          </p:spPr>
          <p:style>
            <a:lnRef idx="1">
              <a:schemeClr val="accent1"/>
            </a:lnRef>
            <a:fillRef idx="0">
              <a:schemeClr val="accent1"/>
            </a:fillRef>
            <a:effectRef idx="0">
              <a:schemeClr val="accent1"/>
            </a:effectRef>
            <a:fontRef idx="minor">
              <a:schemeClr val="tx1"/>
            </a:fontRef>
          </p:style>
          <p:txBody>
            <a:bodyPr vert="eaVert" lIns="36000" tIns="36000" rIns="36000" bIns="36000" rtlCol="0" anchor="ctr"/>
            <a:lstStyle/>
            <a:p>
              <a:pPr algn="ctr"/>
              <a:r>
                <a:rPr lang="ja-JP" altLang="en-US" dirty="0">
                  <a:solidFill>
                    <a:schemeClr val="bg1"/>
                  </a:solidFill>
                  <a:latin typeface="Yu Gothic UI" panose="020B0500000000000000" pitchFamily="50" charset="-128"/>
                  <a:ea typeface="Yu Gothic UI" panose="020B0500000000000000" pitchFamily="50" charset="-128"/>
                </a:rPr>
                <a:t>検証３</a:t>
              </a:r>
            </a:p>
          </p:txBody>
        </p:sp>
        <p:cxnSp>
          <p:nvCxnSpPr>
            <p:cNvPr id="26" name="直線矢印コネクタ 25">
              <a:extLst>
                <a:ext uri="{FF2B5EF4-FFF2-40B4-BE49-F238E27FC236}">
                  <a16:creationId xmlns:a16="http://schemas.microsoft.com/office/drawing/2014/main" id="{A480A3A0-9601-BAE2-A8C2-41B78AAF2808}"/>
                </a:ext>
              </a:extLst>
            </p:cNvPr>
            <p:cNvCxnSpPr>
              <a:cxnSpLocks/>
              <a:stCxn id="23" idx="3"/>
              <a:endCxn id="25" idx="1"/>
            </p:cNvCxnSpPr>
            <p:nvPr/>
          </p:nvCxnSpPr>
          <p:spPr>
            <a:xfrm>
              <a:off x="1259632" y="5801685"/>
              <a:ext cx="172839" cy="21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7" name="テキスト ボックス 33">
              <a:extLst>
                <a:ext uri="{FF2B5EF4-FFF2-40B4-BE49-F238E27FC236}">
                  <a16:creationId xmlns:a16="http://schemas.microsoft.com/office/drawing/2014/main" id="{01E1EFE1-7AAA-38F8-1FF2-0434DF9D02A5}"/>
                </a:ext>
              </a:extLst>
            </p:cNvPr>
            <p:cNvSpPr txBox="1"/>
            <p:nvPr/>
          </p:nvSpPr>
          <p:spPr>
            <a:xfrm>
              <a:off x="3991572" y="4798392"/>
              <a:ext cx="1656000" cy="2006585"/>
            </a:xfrm>
            <a:prstGeom prst="rect">
              <a:avLst/>
            </a:prstGeom>
            <a:noFill/>
            <a:ln w="9525">
              <a:solidFill>
                <a:schemeClr val="tx1">
                  <a:lumMod val="50000"/>
                  <a:lumOff val="50000"/>
                </a:schemeClr>
              </a:solidFill>
            </a:ln>
          </p:spPr>
          <p:txBody>
            <a:bodyPr wrap="square" lIns="36000" tIns="36000" rIns="36000" bIns="36000" rtlCol="0" anchor="t" anchorCtr="0">
              <a:noAutofit/>
            </a:bodyPr>
            <a:lstStyle>
              <a:defPPr>
                <a:defRPr lang="ja-JP"/>
              </a:defPPr>
              <a:lvl1pPr marL="85725" indent="-85725">
                <a:buClr>
                  <a:schemeClr val="accent1"/>
                </a:buClr>
                <a:buSzPct val="100000"/>
                <a:buFont typeface="Arial" panose="020B0604020202020204" pitchFamily="34" charset="0"/>
                <a:buChar char="•"/>
                <a:defRPr sz="1100">
                  <a:solidFill>
                    <a:srgbClr val="000000"/>
                  </a:solidFill>
                  <a:latin typeface="Yu Gothic UI"/>
                  <a:ea typeface="Yu Gothic UI"/>
                  <a:cs typeface="Arial"/>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indent="0">
                <a:buNone/>
              </a:pPr>
              <a:r>
                <a:rPr lang="ja-JP" altLang="en-US" sz="1400" b="1" u="sng" dirty="0">
                  <a:solidFill>
                    <a:schemeClr val="tx1"/>
                  </a:solidFill>
                  <a:latin typeface="Yu Gothic UI" panose="020B0500000000000000" pitchFamily="50" charset="-128"/>
                  <a:ea typeface="Yu Gothic UI" panose="020B0500000000000000" pitchFamily="50" charset="-128"/>
                </a:rPr>
                <a:t>検証事項</a:t>
              </a:r>
              <a:endParaRPr lang="en-US" altLang="ja-JP" sz="1400" b="1" u="sng" dirty="0">
                <a:solidFill>
                  <a:schemeClr val="tx1"/>
                </a:solidFill>
                <a:latin typeface="Yu Gothic UI" panose="020B0500000000000000" pitchFamily="50" charset="-128"/>
                <a:ea typeface="Yu Gothic UI" panose="020B0500000000000000" pitchFamily="50" charset="-128"/>
              </a:endParaRPr>
            </a:p>
            <a:p>
              <a:r>
                <a:rPr lang="ja-JP" altLang="en-US" sz="1400" dirty="0">
                  <a:solidFill>
                    <a:schemeClr val="tx1"/>
                  </a:solidFill>
                  <a:latin typeface="Yu Gothic UI" panose="020B0500000000000000" pitchFamily="50" charset="-128"/>
                  <a:ea typeface="Yu Gothic UI" panose="020B0500000000000000" pitchFamily="50" charset="-128"/>
                </a:rPr>
                <a:t>○○○</a:t>
              </a:r>
              <a:endParaRPr lang="en-US" altLang="ja-JP" sz="1400" dirty="0">
                <a:solidFill>
                  <a:schemeClr val="tx1"/>
                </a:solidFill>
                <a:latin typeface="Yu Gothic UI" panose="020B0500000000000000" pitchFamily="50" charset="-128"/>
                <a:ea typeface="Yu Gothic UI" panose="020B0500000000000000" pitchFamily="50" charset="-128"/>
              </a:endParaRPr>
            </a:p>
            <a:p>
              <a:pPr marL="0" indent="0">
                <a:buNone/>
              </a:pPr>
              <a:r>
                <a:rPr lang="ja-JP" altLang="en-US" sz="1400" b="1" u="sng" dirty="0">
                  <a:solidFill>
                    <a:schemeClr val="tx1"/>
                  </a:solidFill>
                  <a:latin typeface="Yu Gothic UI" panose="020B0500000000000000" pitchFamily="50" charset="-128"/>
                  <a:ea typeface="Yu Gothic UI" panose="020B0500000000000000" pitchFamily="50" charset="-128"/>
                </a:rPr>
                <a:t>検証方法</a:t>
              </a:r>
            </a:p>
            <a:p>
              <a:r>
                <a:rPr lang="ja-JP" altLang="en-US" sz="1400" dirty="0">
                  <a:solidFill>
                    <a:schemeClr val="tx1"/>
                  </a:solidFill>
                  <a:latin typeface="Yu Gothic UI" panose="020B0500000000000000" pitchFamily="50" charset="-128"/>
                  <a:ea typeface="Yu Gothic UI" panose="020B0500000000000000" pitchFamily="50" charset="-128"/>
                </a:rPr>
                <a:t>○○○</a:t>
              </a:r>
              <a:endParaRPr lang="en-US" altLang="ja-JP" sz="1400" dirty="0">
                <a:solidFill>
                  <a:schemeClr val="tx1"/>
                </a:solidFill>
                <a:latin typeface="Yu Gothic UI" panose="020B0500000000000000" pitchFamily="50" charset="-128"/>
                <a:ea typeface="Yu Gothic UI" panose="020B0500000000000000" pitchFamily="50" charset="-128"/>
              </a:endParaRPr>
            </a:p>
          </p:txBody>
        </p:sp>
        <p:sp>
          <p:nvSpPr>
            <p:cNvPr id="28" name="テキスト ボックス 33">
              <a:extLst>
                <a:ext uri="{FF2B5EF4-FFF2-40B4-BE49-F238E27FC236}">
                  <a16:creationId xmlns:a16="http://schemas.microsoft.com/office/drawing/2014/main" id="{C207277C-C8B7-6657-3761-2FCE386DC3EF}"/>
                </a:ext>
              </a:extLst>
            </p:cNvPr>
            <p:cNvSpPr txBox="1"/>
            <p:nvPr/>
          </p:nvSpPr>
          <p:spPr>
            <a:xfrm>
              <a:off x="5724128" y="4798392"/>
              <a:ext cx="1656000" cy="2006585"/>
            </a:xfrm>
            <a:prstGeom prst="rect">
              <a:avLst/>
            </a:prstGeom>
            <a:noFill/>
            <a:ln w="9525">
              <a:solidFill>
                <a:schemeClr val="tx1">
                  <a:lumMod val="50000"/>
                  <a:lumOff val="50000"/>
                </a:schemeClr>
              </a:solidFill>
            </a:ln>
          </p:spPr>
          <p:txBody>
            <a:bodyPr wrap="square" lIns="36000" tIns="36000" rIns="36000" bIns="36000" rtlCol="0" anchor="t" anchorCtr="0">
              <a:noAutofit/>
            </a:bodyPr>
            <a:lstStyle>
              <a:defPPr>
                <a:defRPr lang="ja-JP"/>
              </a:defPPr>
              <a:lvl1pPr marL="85725" indent="-85725">
                <a:buClr>
                  <a:schemeClr val="accent1"/>
                </a:buClr>
                <a:buSzPct val="100000"/>
                <a:buFont typeface="Arial" panose="020B0604020202020204" pitchFamily="34" charset="0"/>
                <a:buChar char="•"/>
                <a:defRPr sz="1100">
                  <a:solidFill>
                    <a:srgbClr val="000000"/>
                  </a:solidFill>
                  <a:latin typeface="Yu Gothic UI"/>
                  <a:ea typeface="Yu Gothic UI"/>
                  <a:cs typeface="Arial"/>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indent="0">
                <a:buNone/>
              </a:pPr>
              <a:r>
                <a:rPr lang="ja-JP" altLang="en-US" sz="1400" b="1" u="sng" dirty="0">
                  <a:solidFill>
                    <a:schemeClr val="tx1"/>
                  </a:solidFill>
                  <a:latin typeface="Yu Gothic UI" panose="020B0500000000000000" pitchFamily="50" charset="-128"/>
                  <a:ea typeface="Yu Gothic UI" panose="020B0500000000000000" pitchFamily="50" charset="-128"/>
                </a:rPr>
                <a:t>検証事項</a:t>
              </a:r>
              <a:endParaRPr lang="en-US" altLang="ja-JP" sz="1400" b="1" u="sng" dirty="0">
                <a:solidFill>
                  <a:schemeClr val="tx1"/>
                </a:solidFill>
                <a:latin typeface="Yu Gothic UI" panose="020B0500000000000000" pitchFamily="50" charset="-128"/>
                <a:ea typeface="Yu Gothic UI" panose="020B0500000000000000" pitchFamily="50" charset="-128"/>
              </a:endParaRPr>
            </a:p>
            <a:p>
              <a:r>
                <a:rPr lang="ja-JP" altLang="en-US" sz="1400" dirty="0">
                  <a:solidFill>
                    <a:schemeClr val="tx1"/>
                  </a:solidFill>
                  <a:latin typeface="Yu Gothic UI" panose="020B0500000000000000" pitchFamily="50" charset="-128"/>
                  <a:ea typeface="Yu Gothic UI" panose="020B0500000000000000" pitchFamily="50" charset="-128"/>
                </a:rPr>
                <a:t>○○○</a:t>
              </a:r>
              <a:endParaRPr lang="en-US" altLang="ja-JP" sz="1400" dirty="0">
                <a:solidFill>
                  <a:schemeClr val="tx1"/>
                </a:solidFill>
                <a:latin typeface="Yu Gothic UI" panose="020B0500000000000000" pitchFamily="50" charset="-128"/>
                <a:ea typeface="Yu Gothic UI" panose="020B0500000000000000" pitchFamily="50" charset="-128"/>
              </a:endParaRPr>
            </a:p>
            <a:p>
              <a:pPr marL="0" indent="0">
                <a:buNone/>
              </a:pPr>
              <a:r>
                <a:rPr lang="ja-JP" altLang="en-US" sz="1400" b="1" u="sng" dirty="0">
                  <a:solidFill>
                    <a:schemeClr val="tx1"/>
                  </a:solidFill>
                  <a:latin typeface="Yu Gothic UI" panose="020B0500000000000000" pitchFamily="50" charset="-128"/>
                  <a:ea typeface="Yu Gothic UI" panose="020B0500000000000000" pitchFamily="50" charset="-128"/>
                </a:rPr>
                <a:t>検証方法</a:t>
              </a:r>
            </a:p>
            <a:p>
              <a:r>
                <a:rPr lang="ja-JP" altLang="en-US" sz="1400" dirty="0">
                  <a:solidFill>
                    <a:schemeClr val="tx1"/>
                  </a:solidFill>
                  <a:latin typeface="Yu Gothic UI" panose="020B0500000000000000" pitchFamily="50" charset="-128"/>
                  <a:ea typeface="Yu Gothic UI" panose="020B0500000000000000" pitchFamily="50" charset="-128"/>
                </a:rPr>
                <a:t>○○○</a:t>
              </a:r>
              <a:endParaRPr lang="en-US" altLang="ja-JP" sz="1400" dirty="0">
                <a:solidFill>
                  <a:schemeClr val="tx1"/>
                </a:solidFill>
                <a:latin typeface="Yu Gothic UI" panose="020B0500000000000000" pitchFamily="50" charset="-128"/>
                <a:ea typeface="Yu Gothic UI" panose="020B0500000000000000" pitchFamily="50" charset="-128"/>
              </a:endParaRPr>
            </a:p>
          </p:txBody>
        </p:sp>
        <p:sp>
          <p:nvSpPr>
            <p:cNvPr id="29" name="テキスト ボックス 33">
              <a:extLst>
                <a:ext uri="{FF2B5EF4-FFF2-40B4-BE49-F238E27FC236}">
                  <a16:creationId xmlns:a16="http://schemas.microsoft.com/office/drawing/2014/main" id="{C9127CD4-A424-3EEB-F8CD-045C2F2519F5}"/>
                </a:ext>
              </a:extLst>
            </p:cNvPr>
            <p:cNvSpPr txBox="1"/>
            <p:nvPr/>
          </p:nvSpPr>
          <p:spPr>
            <a:xfrm>
              <a:off x="7452320" y="4798392"/>
              <a:ext cx="1656000" cy="2006585"/>
            </a:xfrm>
            <a:prstGeom prst="rect">
              <a:avLst/>
            </a:prstGeom>
            <a:noFill/>
            <a:ln w="9525">
              <a:solidFill>
                <a:schemeClr val="tx1">
                  <a:lumMod val="50000"/>
                  <a:lumOff val="50000"/>
                </a:schemeClr>
              </a:solidFill>
            </a:ln>
          </p:spPr>
          <p:txBody>
            <a:bodyPr wrap="square" lIns="36000" tIns="36000" rIns="36000" bIns="36000" rtlCol="0" anchor="t" anchorCtr="0">
              <a:noAutofit/>
            </a:bodyPr>
            <a:lstStyle>
              <a:defPPr>
                <a:defRPr lang="ja-JP"/>
              </a:defPPr>
              <a:lvl1pPr marL="85725" indent="-85725">
                <a:buClr>
                  <a:schemeClr val="accent1"/>
                </a:buClr>
                <a:buSzPct val="100000"/>
                <a:buFont typeface="Arial" panose="020B0604020202020204" pitchFamily="34" charset="0"/>
                <a:buChar char="•"/>
                <a:defRPr sz="1100">
                  <a:solidFill>
                    <a:srgbClr val="000000"/>
                  </a:solidFill>
                  <a:latin typeface="Yu Gothic UI"/>
                  <a:ea typeface="Yu Gothic UI"/>
                  <a:cs typeface="Arial"/>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indent="0">
                <a:buNone/>
              </a:pPr>
              <a:r>
                <a:rPr lang="ja-JP" altLang="en-US" sz="1400" b="1" u="sng" dirty="0">
                  <a:solidFill>
                    <a:schemeClr val="tx1"/>
                  </a:solidFill>
                  <a:latin typeface="Yu Gothic UI" panose="020B0500000000000000" pitchFamily="50" charset="-128"/>
                  <a:ea typeface="Yu Gothic UI" panose="020B0500000000000000" pitchFamily="50" charset="-128"/>
                </a:rPr>
                <a:t>検証事項</a:t>
              </a:r>
              <a:endParaRPr lang="en-US" altLang="ja-JP" sz="1400" b="1" u="sng" dirty="0">
                <a:solidFill>
                  <a:schemeClr val="tx1"/>
                </a:solidFill>
                <a:latin typeface="Yu Gothic UI" panose="020B0500000000000000" pitchFamily="50" charset="-128"/>
                <a:ea typeface="Yu Gothic UI" panose="020B0500000000000000" pitchFamily="50" charset="-128"/>
              </a:endParaRPr>
            </a:p>
            <a:p>
              <a:r>
                <a:rPr lang="ja-JP" altLang="en-US" sz="1400" dirty="0">
                  <a:solidFill>
                    <a:schemeClr val="tx1"/>
                  </a:solidFill>
                  <a:latin typeface="Yu Gothic UI" panose="020B0500000000000000" pitchFamily="50" charset="-128"/>
                  <a:ea typeface="Yu Gothic UI" panose="020B0500000000000000" pitchFamily="50" charset="-128"/>
                </a:rPr>
                <a:t>○○○</a:t>
              </a:r>
              <a:endParaRPr lang="en-US" altLang="ja-JP" sz="1400" dirty="0">
                <a:solidFill>
                  <a:schemeClr val="tx1"/>
                </a:solidFill>
                <a:latin typeface="Yu Gothic UI" panose="020B0500000000000000" pitchFamily="50" charset="-128"/>
                <a:ea typeface="Yu Gothic UI" panose="020B0500000000000000" pitchFamily="50" charset="-128"/>
              </a:endParaRPr>
            </a:p>
            <a:p>
              <a:pPr marL="0" indent="0">
                <a:buNone/>
              </a:pPr>
              <a:r>
                <a:rPr lang="ja-JP" altLang="en-US" sz="1400" b="1" u="sng" dirty="0">
                  <a:solidFill>
                    <a:schemeClr val="tx1"/>
                  </a:solidFill>
                  <a:latin typeface="Yu Gothic UI" panose="020B0500000000000000" pitchFamily="50" charset="-128"/>
                  <a:ea typeface="Yu Gothic UI" panose="020B0500000000000000" pitchFamily="50" charset="-128"/>
                </a:rPr>
                <a:t>検証方法</a:t>
              </a:r>
            </a:p>
            <a:p>
              <a:r>
                <a:rPr lang="ja-JP" altLang="en-US" sz="1400" dirty="0">
                  <a:solidFill>
                    <a:schemeClr val="tx1"/>
                  </a:solidFill>
                  <a:latin typeface="Yu Gothic UI" panose="020B0500000000000000" pitchFamily="50" charset="-128"/>
                  <a:ea typeface="Yu Gothic UI" panose="020B0500000000000000" pitchFamily="50" charset="-128"/>
                </a:rPr>
                <a:t>○○○</a:t>
              </a:r>
              <a:endParaRPr lang="en-US" altLang="ja-JP" sz="1400" dirty="0">
                <a:solidFill>
                  <a:schemeClr val="tx1"/>
                </a:solidFill>
                <a:latin typeface="Yu Gothic UI" panose="020B0500000000000000" pitchFamily="50" charset="-128"/>
                <a:ea typeface="Yu Gothic UI" panose="020B0500000000000000" pitchFamily="50" charset="-128"/>
              </a:endParaRPr>
            </a:p>
          </p:txBody>
        </p:sp>
        <p:grpSp>
          <p:nvGrpSpPr>
            <p:cNvPr id="36" name="グループ化 35">
              <a:extLst>
                <a:ext uri="{FF2B5EF4-FFF2-40B4-BE49-F238E27FC236}">
                  <a16:creationId xmlns:a16="http://schemas.microsoft.com/office/drawing/2014/main" id="{A471091C-4A8D-9AF2-4724-2DE54932347E}"/>
                </a:ext>
              </a:extLst>
            </p:cNvPr>
            <p:cNvGrpSpPr/>
            <p:nvPr/>
          </p:nvGrpSpPr>
          <p:grpSpPr>
            <a:xfrm>
              <a:off x="1432471" y="116632"/>
              <a:ext cx="2447872" cy="189332"/>
              <a:chOff x="1136650" y="2761183"/>
              <a:chExt cx="7632700" cy="307777"/>
            </a:xfrm>
          </p:grpSpPr>
          <p:sp>
            <p:nvSpPr>
              <p:cNvPr id="37" name="テキスト ボックス 36">
                <a:extLst>
                  <a:ext uri="{FF2B5EF4-FFF2-40B4-BE49-F238E27FC236}">
                    <a16:creationId xmlns:a16="http://schemas.microsoft.com/office/drawing/2014/main" id="{B051AC0A-193A-966A-4D1C-AD3ECFDAEF2B}"/>
                  </a:ext>
                </a:extLst>
              </p:cNvPr>
              <p:cNvSpPr txBox="1">
                <a:spLocks noChangeArrowheads="1"/>
              </p:cNvSpPr>
              <p:nvPr/>
            </p:nvSpPr>
            <p:spPr bwMode="auto">
              <a:xfrm>
                <a:off x="1136650" y="2761183"/>
                <a:ext cx="7632700" cy="307777"/>
              </a:xfrm>
              <a:prstGeom prst="rect">
                <a:avLst/>
              </a:prstGeom>
              <a:noFill/>
              <a:ln w="9525">
                <a:noFill/>
                <a:miter lim="800000"/>
                <a:headEnd/>
                <a:tailEnd/>
              </a:ln>
            </p:spPr>
            <p:txBody>
              <a:bodyPr wrap="none" lIns="90000" rIns="90000" anchor="ctr" anchorCtr="0">
                <a:noAutofit/>
              </a:bodyPr>
              <a:lstStyle/>
              <a:p>
                <a:pPr algn="l"/>
                <a:r>
                  <a:rPr lang="ja-JP" altLang="en-US" sz="1400" dirty="0">
                    <a:latin typeface="Yu Gothic UI" panose="020B0500000000000000" pitchFamily="50" charset="-128"/>
                    <a:ea typeface="Yu Gothic UI" panose="020B0500000000000000" pitchFamily="50" charset="-128"/>
                  </a:rPr>
                  <a:t>実証概要</a:t>
                </a:r>
              </a:p>
            </p:txBody>
          </p:sp>
          <p:cxnSp>
            <p:nvCxnSpPr>
              <p:cNvPr id="38" name="直線コネクタ 37">
                <a:extLst>
                  <a:ext uri="{FF2B5EF4-FFF2-40B4-BE49-F238E27FC236}">
                    <a16:creationId xmlns:a16="http://schemas.microsoft.com/office/drawing/2014/main" id="{22093DCC-881B-1E55-5B55-2F390043AE68}"/>
                  </a:ext>
                </a:extLst>
              </p:cNvPr>
              <p:cNvCxnSpPr/>
              <p:nvPr/>
            </p:nvCxnSpPr>
            <p:spPr>
              <a:xfrm>
                <a:off x="1136650" y="3068960"/>
                <a:ext cx="76327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9" name="グループ化 38">
              <a:extLst>
                <a:ext uri="{FF2B5EF4-FFF2-40B4-BE49-F238E27FC236}">
                  <a16:creationId xmlns:a16="http://schemas.microsoft.com/office/drawing/2014/main" id="{3FF170C5-8340-21F9-01AC-DCF98508C098}"/>
                </a:ext>
              </a:extLst>
            </p:cNvPr>
            <p:cNvGrpSpPr/>
            <p:nvPr/>
          </p:nvGrpSpPr>
          <p:grpSpPr>
            <a:xfrm>
              <a:off x="3991572" y="116632"/>
              <a:ext cx="5116748" cy="189332"/>
              <a:chOff x="1136650" y="2761183"/>
              <a:chExt cx="7632700" cy="307777"/>
            </a:xfrm>
          </p:grpSpPr>
          <p:sp>
            <p:nvSpPr>
              <p:cNvPr id="40" name="テキスト ボックス 39">
                <a:extLst>
                  <a:ext uri="{FF2B5EF4-FFF2-40B4-BE49-F238E27FC236}">
                    <a16:creationId xmlns:a16="http://schemas.microsoft.com/office/drawing/2014/main" id="{E1E3E6D5-4663-FBA9-260B-E7447B36F69C}"/>
                  </a:ext>
                </a:extLst>
              </p:cNvPr>
              <p:cNvSpPr txBox="1">
                <a:spLocks noChangeArrowheads="1"/>
              </p:cNvSpPr>
              <p:nvPr/>
            </p:nvSpPr>
            <p:spPr bwMode="auto">
              <a:xfrm>
                <a:off x="1136650" y="2761183"/>
                <a:ext cx="7632700" cy="307777"/>
              </a:xfrm>
              <a:prstGeom prst="rect">
                <a:avLst/>
              </a:prstGeom>
              <a:noFill/>
              <a:ln w="9525">
                <a:noFill/>
                <a:miter lim="800000"/>
                <a:headEnd/>
                <a:tailEnd/>
              </a:ln>
            </p:spPr>
            <p:txBody>
              <a:bodyPr wrap="none" lIns="90000" rIns="90000" anchor="ctr" anchorCtr="0">
                <a:noAutofit/>
              </a:bodyPr>
              <a:lstStyle/>
              <a:p>
                <a:pPr algn="l"/>
                <a:r>
                  <a:rPr lang="ja-JP" altLang="en-US" sz="1400" dirty="0">
                    <a:latin typeface="Yu Gothic UI" panose="020B0500000000000000" pitchFamily="50" charset="-128"/>
                    <a:ea typeface="Yu Gothic UI" panose="020B0500000000000000" pitchFamily="50" charset="-128"/>
                  </a:rPr>
                  <a:t>検証事項、検証方法</a:t>
                </a:r>
              </a:p>
            </p:txBody>
          </p:sp>
          <p:cxnSp>
            <p:nvCxnSpPr>
              <p:cNvPr id="41" name="直線コネクタ 40">
                <a:extLst>
                  <a:ext uri="{FF2B5EF4-FFF2-40B4-BE49-F238E27FC236}">
                    <a16:creationId xmlns:a16="http://schemas.microsoft.com/office/drawing/2014/main" id="{463CF7D9-8DDF-FBD6-AD0C-E325804FCDAB}"/>
                  </a:ext>
                </a:extLst>
              </p:cNvPr>
              <p:cNvCxnSpPr/>
              <p:nvPr/>
            </p:nvCxnSpPr>
            <p:spPr>
              <a:xfrm>
                <a:off x="1136650" y="3068960"/>
                <a:ext cx="76327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2" name="テキスト ボックス 40">
              <a:extLst>
                <a:ext uri="{FF2B5EF4-FFF2-40B4-BE49-F238E27FC236}">
                  <a16:creationId xmlns:a16="http://schemas.microsoft.com/office/drawing/2014/main" id="{108039C2-E4E0-5462-EA14-AE5B2973CC43}"/>
                </a:ext>
              </a:extLst>
            </p:cNvPr>
            <p:cNvSpPr txBox="1"/>
            <p:nvPr/>
          </p:nvSpPr>
          <p:spPr>
            <a:xfrm>
              <a:off x="3993162" y="332680"/>
              <a:ext cx="1656000" cy="216000"/>
            </a:xfrm>
            <a:prstGeom prst="rect">
              <a:avLst/>
            </a:prstGeom>
            <a:noFill/>
            <a:ln w="9525">
              <a:noFill/>
            </a:ln>
          </p:spPr>
          <p:txBody>
            <a:bodyPr wrap="square" lIns="36000" tIns="36000" rIns="36000" bIns="36000" rtlCol="0" anchor="ctr" anchorCtr="0">
              <a:noAutofit/>
            </a:bodyPr>
            <a:lstStyle>
              <a:defPPr>
                <a:defRPr lang="ja-JP"/>
              </a:defPPr>
              <a:lvl1pPr marL="85725" indent="-85725">
                <a:buClr>
                  <a:schemeClr val="tx1">
                    <a:lumMod val="50000"/>
                    <a:lumOff val="50000"/>
                  </a:schemeClr>
                </a:buClr>
                <a:buSzPct val="100000"/>
                <a:buFont typeface="Arial" panose="020B0604020202020204" pitchFamily="34" charset="0"/>
                <a:buChar char="•"/>
                <a:defRPr sz="1100">
                  <a:latin typeface="+mn-ea"/>
                  <a:cs typeface="Arial" pitchFamily="34" charset="0"/>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indent="0" algn="ctr">
                <a:buNone/>
              </a:pPr>
              <a:r>
                <a:rPr lang="ja-JP" altLang="en-US" sz="1200">
                  <a:latin typeface="Yu Gothic UI" panose="020B0500000000000000" pitchFamily="50" charset="-128"/>
                  <a:ea typeface="Yu Gothic UI" panose="020B0500000000000000" pitchFamily="50" charset="-128"/>
                </a:rPr>
                <a:t>＜機能面＞</a:t>
              </a:r>
            </a:p>
          </p:txBody>
        </p:sp>
        <p:sp>
          <p:nvSpPr>
            <p:cNvPr id="43" name="テキスト ボックス 40">
              <a:extLst>
                <a:ext uri="{FF2B5EF4-FFF2-40B4-BE49-F238E27FC236}">
                  <a16:creationId xmlns:a16="http://schemas.microsoft.com/office/drawing/2014/main" id="{3F4342E0-829D-2EA7-BE40-5F73F870B7D6}"/>
                </a:ext>
              </a:extLst>
            </p:cNvPr>
            <p:cNvSpPr txBox="1"/>
            <p:nvPr/>
          </p:nvSpPr>
          <p:spPr>
            <a:xfrm>
              <a:off x="5725718" y="332680"/>
              <a:ext cx="1656000" cy="216000"/>
            </a:xfrm>
            <a:prstGeom prst="rect">
              <a:avLst/>
            </a:prstGeom>
            <a:noFill/>
            <a:ln w="9525">
              <a:noFill/>
            </a:ln>
          </p:spPr>
          <p:txBody>
            <a:bodyPr wrap="square" lIns="36000" tIns="36000" rIns="36000" bIns="36000" rtlCol="0" anchor="ctr" anchorCtr="0">
              <a:noAutofit/>
            </a:bodyPr>
            <a:lstStyle>
              <a:defPPr>
                <a:defRPr lang="ja-JP"/>
              </a:defPPr>
              <a:lvl1pPr marL="85725" indent="-85725">
                <a:buClr>
                  <a:schemeClr val="tx1">
                    <a:lumMod val="50000"/>
                    <a:lumOff val="50000"/>
                  </a:schemeClr>
                </a:buClr>
                <a:buSzPct val="100000"/>
                <a:buFont typeface="Arial" panose="020B0604020202020204" pitchFamily="34" charset="0"/>
                <a:buChar char="•"/>
                <a:defRPr sz="1100">
                  <a:latin typeface="+mn-ea"/>
                  <a:cs typeface="Arial" pitchFamily="34" charset="0"/>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indent="0" algn="ctr">
                <a:buNone/>
              </a:pPr>
              <a:r>
                <a:rPr lang="ja-JP" altLang="en-US" sz="1200">
                  <a:latin typeface="Yu Gothic UI" panose="020B0500000000000000" pitchFamily="50" charset="-128"/>
                  <a:ea typeface="Yu Gothic UI" panose="020B0500000000000000" pitchFamily="50" charset="-128"/>
                </a:rPr>
                <a:t>＜経済面＞</a:t>
              </a:r>
            </a:p>
          </p:txBody>
        </p:sp>
        <p:sp>
          <p:nvSpPr>
            <p:cNvPr id="44" name="テキスト ボックス 40">
              <a:extLst>
                <a:ext uri="{FF2B5EF4-FFF2-40B4-BE49-F238E27FC236}">
                  <a16:creationId xmlns:a16="http://schemas.microsoft.com/office/drawing/2014/main" id="{2B41820B-3EEE-6F3E-2A23-1EED154DB327}"/>
                </a:ext>
              </a:extLst>
            </p:cNvPr>
            <p:cNvSpPr txBox="1"/>
            <p:nvPr/>
          </p:nvSpPr>
          <p:spPr>
            <a:xfrm>
              <a:off x="7453910" y="332680"/>
              <a:ext cx="1656000" cy="216000"/>
            </a:xfrm>
            <a:prstGeom prst="rect">
              <a:avLst/>
            </a:prstGeom>
            <a:noFill/>
            <a:ln w="9525">
              <a:noFill/>
            </a:ln>
          </p:spPr>
          <p:txBody>
            <a:bodyPr wrap="square" lIns="36000" tIns="36000" rIns="36000" bIns="36000" rtlCol="0" anchor="ctr" anchorCtr="0">
              <a:noAutofit/>
            </a:bodyPr>
            <a:lstStyle>
              <a:defPPr>
                <a:defRPr lang="ja-JP"/>
              </a:defPPr>
              <a:lvl1pPr marL="85725" indent="-85725">
                <a:buClr>
                  <a:schemeClr val="tx1">
                    <a:lumMod val="50000"/>
                    <a:lumOff val="50000"/>
                  </a:schemeClr>
                </a:buClr>
                <a:buSzPct val="100000"/>
                <a:buFont typeface="Arial" panose="020B0604020202020204" pitchFamily="34" charset="0"/>
                <a:buChar char="•"/>
                <a:defRPr sz="1100">
                  <a:latin typeface="+mn-ea"/>
                  <a:cs typeface="Arial" pitchFamily="34" charset="0"/>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indent="0" algn="ctr">
                <a:buNone/>
              </a:pPr>
              <a:r>
                <a:rPr lang="ja-JP" altLang="en-US" sz="1200" dirty="0">
                  <a:latin typeface="Yu Gothic UI" panose="020B0500000000000000" pitchFamily="50" charset="-128"/>
                  <a:ea typeface="Yu Gothic UI" panose="020B0500000000000000" pitchFamily="50" charset="-128"/>
                </a:rPr>
                <a:t>＜運用面＞</a:t>
              </a:r>
            </a:p>
          </p:txBody>
        </p:sp>
      </p:grpSp>
    </p:spTree>
    <p:extLst>
      <p:ext uri="{BB962C8B-B14F-4D97-AF65-F5344CB8AC3E}">
        <p14:creationId xmlns:p14="http://schemas.microsoft.com/office/powerpoint/2010/main" val="7112025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FDE6A4-9479-0FBA-C9C3-079284538937}"/>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926BEBBE-CC5C-A522-ABBA-B6A3B6600818}"/>
              </a:ext>
            </a:extLst>
          </p:cNvPr>
          <p:cNvGraphicFramePr>
            <a:graphicFrameLocks/>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93" imgH="689" progId="TCLayout.ActiveDocument.1">
                  <p:embed/>
                </p:oleObj>
              </mc:Choice>
              <mc:Fallback>
                <p:oleObj name="think-cellスライド" r:id="rId3" imgW="693" imgH="689" progId="TCLayout.ActiveDocument.1">
                  <p:embed/>
                  <p:pic>
                    <p:nvPicPr>
                      <p:cNvPr id="4" name="think-cell data - do not delete" hidden="1">
                        <a:extLst>
                          <a:ext uri="{FF2B5EF4-FFF2-40B4-BE49-F238E27FC236}">
                            <a16:creationId xmlns:a16="http://schemas.microsoft.com/office/drawing/2014/main" id="{006455C5-85D9-5456-0B50-0540B4FFABE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grpSp>
        <p:nvGrpSpPr>
          <p:cNvPr id="13" name="グループ化 12">
            <a:extLst>
              <a:ext uri="{FF2B5EF4-FFF2-40B4-BE49-F238E27FC236}">
                <a16:creationId xmlns:a16="http://schemas.microsoft.com/office/drawing/2014/main" id="{1521E499-6FAC-5C5A-F73D-53C901E53AB8}"/>
              </a:ext>
            </a:extLst>
          </p:cNvPr>
          <p:cNvGrpSpPr/>
          <p:nvPr/>
        </p:nvGrpSpPr>
        <p:grpSpPr>
          <a:xfrm>
            <a:off x="179511" y="512768"/>
            <a:ext cx="8784513" cy="5076472"/>
            <a:chOff x="179511" y="512768"/>
            <a:chExt cx="8784513" cy="5076472"/>
          </a:xfrm>
        </p:grpSpPr>
        <p:sp>
          <p:nvSpPr>
            <p:cNvPr id="5" name="正方形/長方形 4">
              <a:extLst>
                <a:ext uri="{FF2B5EF4-FFF2-40B4-BE49-F238E27FC236}">
                  <a16:creationId xmlns:a16="http://schemas.microsoft.com/office/drawing/2014/main" id="{16615D01-A7B0-6686-67E1-126F8CAB63A9}"/>
                </a:ext>
              </a:extLst>
            </p:cNvPr>
            <p:cNvSpPr/>
            <p:nvPr/>
          </p:nvSpPr>
          <p:spPr>
            <a:xfrm>
              <a:off x="179512" y="512768"/>
              <a:ext cx="4176000" cy="612000"/>
            </a:xfrm>
            <a:prstGeom prst="rect">
              <a:avLst/>
            </a:prstGeom>
            <a:solidFill>
              <a:schemeClr val="accent1"/>
            </a:solidFill>
            <a:ln>
              <a:noFill/>
            </a:ln>
          </p:spPr>
          <p:style>
            <a:lnRef idx="1">
              <a:schemeClr val="accent1"/>
            </a:lnRef>
            <a:fillRef idx="0">
              <a:schemeClr val="accent1"/>
            </a:fillRef>
            <a:effectRef idx="0">
              <a:schemeClr val="accent1"/>
            </a:effectRef>
            <a:fontRef idx="minor">
              <a:schemeClr val="tx1"/>
            </a:fontRef>
          </p:style>
          <p:txBody>
            <a:bodyPr lIns="36000" tIns="36000" rIns="36000" bIns="36000" rtlCol="0" anchor="ctr"/>
            <a:lstStyle/>
            <a:p>
              <a:pPr algn="ctr"/>
              <a:r>
                <a:rPr lang="en-US" altLang="ja-JP" sz="2000" dirty="0">
                  <a:solidFill>
                    <a:schemeClr val="bg1"/>
                  </a:solidFill>
                  <a:latin typeface="Yu Gothic UI" panose="020B0500000000000000" pitchFamily="50" charset="-128"/>
                  <a:ea typeface="Yu Gothic UI" panose="020B0500000000000000" pitchFamily="50" charset="-128"/>
                </a:rPr>
                <a:t>MICE</a:t>
              </a:r>
              <a:r>
                <a:rPr lang="ja-JP" altLang="en-US" sz="2000" dirty="0">
                  <a:solidFill>
                    <a:schemeClr val="bg1"/>
                  </a:solidFill>
                  <a:latin typeface="Yu Gothic UI" panose="020B0500000000000000" pitchFamily="50" charset="-128"/>
                  <a:ea typeface="Yu Gothic UI" panose="020B0500000000000000" pitchFamily="50" charset="-128"/>
                </a:rPr>
                <a:t>主催者が抱える現状</a:t>
              </a:r>
              <a:br>
                <a:rPr lang="en-US" altLang="ja-JP" sz="2000" dirty="0">
                  <a:solidFill>
                    <a:schemeClr val="bg1"/>
                  </a:solidFill>
                  <a:latin typeface="Yu Gothic UI" panose="020B0500000000000000" pitchFamily="50" charset="-128"/>
                  <a:ea typeface="Yu Gothic UI" panose="020B0500000000000000" pitchFamily="50" charset="-128"/>
                </a:rPr>
              </a:br>
              <a:r>
                <a:rPr lang="ja-JP" altLang="en-US" sz="2000" dirty="0">
                  <a:solidFill>
                    <a:schemeClr val="bg1"/>
                  </a:solidFill>
                  <a:latin typeface="Yu Gothic UI" panose="020B0500000000000000" pitchFamily="50" charset="-128"/>
                  <a:ea typeface="Yu Gothic UI" panose="020B0500000000000000" pitchFamily="50" charset="-128"/>
                </a:rPr>
                <a:t>（</a:t>
              </a:r>
              <a:r>
                <a:rPr lang="en-US" altLang="ja-JP" sz="2000" dirty="0">
                  <a:solidFill>
                    <a:schemeClr val="bg1"/>
                  </a:solidFill>
                  <a:latin typeface="Yu Gothic UI" panose="020B0500000000000000" pitchFamily="50" charset="-128"/>
                  <a:ea typeface="Yu Gothic UI" panose="020B0500000000000000" pitchFamily="50" charset="-128"/>
                </a:rPr>
                <a:t>As Is</a:t>
              </a:r>
              <a:r>
                <a:rPr lang="ja-JP" altLang="en-US" sz="2000" dirty="0">
                  <a:solidFill>
                    <a:schemeClr val="bg1"/>
                  </a:solidFill>
                  <a:latin typeface="Yu Gothic UI" panose="020B0500000000000000" pitchFamily="50" charset="-128"/>
                  <a:ea typeface="Yu Gothic UI" panose="020B0500000000000000" pitchFamily="50" charset="-128"/>
                </a:rPr>
                <a:t>）</a:t>
              </a:r>
            </a:p>
          </p:txBody>
        </p:sp>
        <p:sp>
          <p:nvSpPr>
            <p:cNvPr id="6" name="テキスト ボックス 33">
              <a:extLst>
                <a:ext uri="{FF2B5EF4-FFF2-40B4-BE49-F238E27FC236}">
                  <a16:creationId xmlns:a16="http://schemas.microsoft.com/office/drawing/2014/main" id="{29E82156-C6D5-A1F1-617C-CC11B0BB6D68}"/>
                </a:ext>
              </a:extLst>
            </p:cNvPr>
            <p:cNvSpPr txBox="1"/>
            <p:nvPr/>
          </p:nvSpPr>
          <p:spPr>
            <a:xfrm>
              <a:off x="179992" y="1232912"/>
              <a:ext cx="4176000" cy="1404000"/>
            </a:xfrm>
            <a:prstGeom prst="rect">
              <a:avLst/>
            </a:prstGeom>
            <a:noFill/>
            <a:ln w="9525">
              <a:solidFill>
                <a:schemeClr val="tx1">
                  <a:lumMod val="50000"/>
                  <a:lumOff val="50000"/>
                </a:schemeClr>
              </a:solidFill>
            </a:ln>
          </p:spPr>
          <p:txBody>
            <a:bodyPr wrap="square" lIns="36000" tIns="36000" rIns="36000" bIns="36000" rtlCol="0" anchor="ctr" anchorCtr="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just">
                <a:spcBef>
                  <a:spcPts val="0"/>
                </a:spcBef>
                <a:buClr>
                  <a:schemeClr val="accent1"/>
                </a:buClr>
                <a:buSzPct val="100000"/>
              </a:pPr>
              <a:r>
                <a:rPr lang="ja-JP" altLang="en-US" sz="1600" dirty="0">
                  <a:solidFill>
                    <a:srgbClr val="000000"/>
                  </a:solidFill>
                  <a:latin typeface="Yu Gothic UI" panose="020B0500000000000000" pitchFamily="50" charset="-128"/>
                  <a:ea typeface="Yu Gothic UI" panose="020B0500000000000000" pitchFamily="50" charset="-128"/>
                  <a:cs typeface="Arial"/>
                </a:rPr>
                <a:t>大規模</a:t>
              </a:r>
              <a:r>
                <a:rPr lang="en-US" altLang="ja-JP" sz="1600" dirty="0">
                  <a:solidFill>
                    <a:srgbClr val="000000"/>
                  </a:solidFill>
                  <a:latin typeface="Yu Gothic UI" panose="020B0500000000000000" pitchFamily="50" charset="-128"/>
                  <a:ea typeface="Yu Gothic UI" panose="020B0500000000000000" pitchFamily="50" charset="-128"/>
                  <a:cs typeface="Arial"/>
                </a:rPr>
                <a:t>MICE</a:t>
              </a:r>
              <a:r>
                <a:rPr lang="ja-JP" altLang="en-US" sz="1600" dirty="0">
                  <a:solidFill>
                    <a:srgbClr val="000000"/>
                  </a:solidFill>
                  <a:latin typeface="Yu Gothic UI" panose="020B0500000000000000" pitchFamily="50" charset="-128"/>
                  <a:ea typeface="Yu Gothic UI" panose="020B0500000000000000" pitchFamily="50" charset="-128"/>
                  <a:cs typeface="Arial"/>
                </a:rPr>
                <a:t>イベントでは、来場者への案内・説明要員の増員や、多数の案内板設置が必要となり、運営側の人的・物的コストが増大している。</a:t>
              </a:r>
            </a:p>
          </p:txBody>
        </p:sp>
        <p:sp>
          <p:nvSpPr>
            <p:cNvPr id="7" name="正方形/長方形 6">
              <a:extLst>
                <a:ext uri="{FF2B5EF4-FFF2-40B4-BE49-F238E27FC236}">
                  <a16:creationId xmlns:a16="http://schemas.microsoft.com/office/drawing/2014/main" id="{3BF11252-E58E-22B0-20F6-2773A6141894}"/>
                </a:ext>
              </a:extLst>
            </p:cNvPr>
            <p:cNvSpPr/>
            <p:nvPr/>
          </p:nvSpPr>
          <p:spPr>
            <a:xfrm>
              <a:off x="4788024" y="512768"/>
              <a:ext cx="4176000" cy="612000"/>
            </a:xfrm>
            <a:prstGeom prst="rect">
              <a:avLst/>
            </a:prstGeom>
            <a:solidFill>
              <a:schemeClr val="accent1"/>
            </a:solidFill>
            <a:ln>
              <a:noFill/>
            </a:ln>
          </p:spPr>
          <p:style>
            <a:lnRef idx="1">
              <a:schemeClr val="accent1"/>
            </a:lnRef>
            <a:fillRef idx="0">
              <a:schemeClr val="accent1"/>
            </a:fillRef>
            <a:effectRef idx="0">
              <a:schemeClr val="accent1"/>
            </a:effectRef>
            <a:fontRef idx="minor">
              <a:schemeClr val="tx1"/>
            </a:fontRef>
          </p:style>
          <p:txBody>
            <a:bodyPr lIns="36000" tIns="36000" rIns="36000" bIns="36000" rtlCol="0" anchor="ctr"/>
            <a:lstStyle/>
            <a:p>
              <a:pPr algn="ctr"/>
              <a:r>
                <a:rPr lang="en-US" altLang="ja-JP" sz="2000" dirty="0">
                  <a:solidFill>
                    <a:schemeClr val="bg1"/>
                  </a:solidFill>
                  <a:latin typeface="Yu Gothic UI" panose="020B0500000000000000" pitchFamily="50" charset="-128"/>
                  <a:ea typeface="Yu Gothic UI" panose="020B0500000000000000" pitchFamily="50" charset="-128"/>
                </a:rPr>
                <a:t>MICE</a:t>
              </a:r>
              <a:r>
                <a:rPr lang="ja-JP" altLang="en-US" sz="2000" dirty="0">
                  <a:solidFill>
                    <a:schemeClr val="bg1"/>
                  </a:solidFill>
                  <a:latin typeface="Yu Gothic UI" panose="020B0500000000000000" pitchFamily="50" charset="-128"/>
                  <a:ea typeface="Yu Gothic UI" panose="020B0500000000000000" pitchFamily="50" charset="-128"/>
                </a:rPr>
                <a:t>主催者として目指したい姿</a:t>
              </a:r>
              <a:br>
                <a:rPr lang="en-US" altLang="ja-JP" sz="2000" dirty="0">
                  <a:solidFill>
                    <a:schemeClr val="bg1"/>
                  </a:solidFill>
                  <a:latin typeface="Yu Gothic UI" panose="020B0500000000000000" pitchFamily="50" charset="-128"/>
                  <a:ea typeface="Yu Gothic UI" panose="020B0500000000000000" pitchFamily="50" charset="-128"/>
                </a:rPr>
              </a:br>
              <a:r>
                <a:rPr lang="ja-JP" altLang="en-US" dirty="0">
                  <a:solidFill>
                    <a:schemeClr val="bg1"/>
                  </a:solidFill>
                  <a:latin typeface="Yu Gothic UI" panose="020B0500000000000000" pitchFamily="50" charset="-128"/>
                  <a:ea typeface="Yu Gothic UI" panose="020B0500000000000000" pitchFamily="50" charset="-128"/>
                </a:rPr>
                <a:t>（</a:t>
              </a:r>
              <a:r>
                <a:rPr lang="en-US" altLang="ja-JP" dirty="0">
                  <a:solidFill>
                    <a:schemeClr val="bg1"/>
                  </a:solidFill>
                  <a:latin typeface="Yu Gothic UI" panose="020B0500000000000000" pitchFamily="50" charset="-128"/>
                  <a:ea typeface="Yu Gothic UI" panose="020B0500000000000000" pitchFamily="50" charset="-128"/>
                </a:rPr>
                <a:t>To Be</a:t>
              </a:r>
              <a:r>
                <a:rPr lang="ja-JP" altLang="en-US" dirty="0">
                  <a:solidFill>
                    <a:schemeClr val="bg1"/>
                  </a:solidFill>
                  <a:latin typeface="Yu Gothic UI" panose="020B0500000000000000" pitchFamily="50" charset="-128"/>
                  <a:ea typeface="Yu Gothic UI" panose="020B0500000000000000" pitchFamily="50" charset="-128"/>
                </a:rPr>
                <a:t>）</a:t>
              </a:r>
            </a:p>
          </p:txBody>
        </p:sp>
        <p:sp>
          <p:nvSpPr>
            <p:cNvPr id="8" name="テキスト ボックス 33">
              <a:extLst>
                <a:ext uri="{FF2B5EF4-FFF2-40B4-BE49-F238E27FC236}">
                  <a16:creationId xmlns:a16="http://schemas.microsoft.com/office/drawing/2014/main" id="{6F906269-A165-CB00-6745-1414402664CA}"/>
                </a:ext>
              </a:extLst>
            </p:cNvPr>
            <p:cNvSpPr txBox="1"/>
            <p:nvPr/>
          </p:nvSpPr>
          <p:spPr>
            <a:xfrm>
              <a:off x="4788024" y="1232912"/>
              <a:ext cx="4176000" cy="1404000"/>
            </a:xfrm>
            <a:prstGeom prst="rect">
              <a:avLst/>
            </a:prstGeom>
            <a:noFill/>
            <a:ln w="9525">
              <a:solidFill>
                <a:schemeClr val="tx1">
                  <a:lumMod val="50000"/>
                  <a:lumOff val="50000"/>
                </a:schemeClr>
              </a:solidFill>
            </a:ln>
          </p:spPr>
          <p:txBody>
            <a:bodyPr wrap="square" lIns="36000" tIns="36000" rIns="36000" bIns="36000" rtlCol="0" anchor="ctr" anchorCtr="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just">
                <a:buClr>
                  <a:schemeClr val="accent1"/>
                </a:buClr>
                <a:buSzPct val="100000"/>
              </a:pPr>
              <a:r>
                <a:rPr lang="ja-JP" altLang="en-US" sz="1600" dirty="0">
                  <a:solidFill>
                    <a:srgbClr val="000000"/>
                  </a:solidFill>
                  <a:latin typeface="Yu Gothic UI" panose="020B0500000000000000" pitchFamily="50" charset="-128"/>
                  <a:ea typeface="Yu Gothic UI" panose="020B0500000000000000" pitchFamily="50" charset="-128"/>
                  <a:cs typeface="Arial"/>
                </a:rPr>
                <a:t>スマートフォンや会場内モニターを介した個人認証により、参加者一人ひとりに最適化された</a:t>
              </a:r>
              <a:r>
                <a:rPr lang="en-US" altLang="ja-JP" sz="1600" dirty="0">
                  <a:solidFill>
                    <a:srgbClr val="000000"/>
                  </a:solidFill>
                  <a:latin typeface="Yu Gothic UI" panose="020B0500000000000000" pitchFamily="50" charset="-128"/>
                  <a:ea typeface="Yu Gothic UI" panose="020B0500000000000000" pitchFamily="50" charset="-128"/>
                  <a:cs typeface="Arial"/>
                </a:rPr>
                <a:t>AI</a:t>
              </a:r>
              <a:r>
                <a:rPr lang="ja-JP" altLang="en-US" sz="1600" dirty="0">
                  <a:solidFill>
                    <a:srgbClr val="000000"/>
                  </a:solidFill>
                  <a:latin typeface="Yu Gothic UI" panose="020B0500000000000000" pitchFamily="50" charset="-128"/>
                  <a:ea typeface="Yu Gothic UI" panose="020B0500000000000000" pitchFamily="50" charset="-128"/>
                  <a:cs typeface="Arial"/>
                </a:rPr>
                <a:t>コンシェルジュが対応し、事前申込セッションへのスムーズな案内や、関心領域に応じたセッション推奨が可能となっている。</a:t>
              </a:r>
            </a:p>
          </p:txBody>
        </p:sp>
        <p:cxnSp>
          <p:nvCxnSpPr>
            <p:cNvPr id="9" name="直線矢印コネクタ 8">
              <a:extLst>
                <a:ext uri="{FF2B5EF4-FFF2-40B4-BE49-F238E27FC236}">
                  <a16:creationId xmlns:a16="http://schemas.microsoft.com/office/drawing/2014/main" id="{7A68E86D-00C0-B60E-7FC2-19D7805CF160}"/>
                </a:ext>
              </a:extLst>
            </p:cNvPr>
            <p:cNvCxnSpPr>
              <a:cxnSpLocks/>
              <a:stCxn id="5" idx="3"/>
              <a:endCxn id="7" idx="1"/>
            </p:cNvCxnSpPr>
            <p:nvPr/>
          </p:nvCxnSpPr>
          <p:spPr>
            <a:xfrm>
              <a:off x="4355512" y="818768"/>
              <a:ext cx="432512" cy="0"/>
            </a:xfrm>
            <a:prstGeom prst="straightConnector1">
              <a:avLst/>
            </a:prstGeom>
            <a:ln>
              <a:tailEnd type="triangle" w="lg" len="lg"/>
            </a:ln>
          </p:spPr>
          <p:style>
            <a:lnRef idx="1">
              <a:schemeClr val="accent1"/>
            </a:lnRef>
            <a:fillRef idx="0">
              <a:schemeClr val="accent1"/>
            </a:fillRef>
            <a:effectRef idx="0">
              <a:schemeClr val="accent1"/>
            </a:effectRef>
            <a:fontRef idx="minor">
              <a:schemeClr val="tx1"/>
            </a:fontRef>
          </p:style>
        </p:cxnSp>
        <p:sp>
          <p:nvSpPr>
            <p:cNvPr id="10" name="正方形/長方形 9">
              <a:extLst>
                <a:ext uri="{FF2B5EF4-FFF2-40B4-BE49-F238E27FC236}">
                  <a16:creationId xmlns:a16="http://schemas.microsoft.com/office/drawing/2014/main" id="{BACF605C-1EC4-300C-A06D-A6802659AB03}"/>
                </a:ext>
              </a:extLst>
            </p:cNvPr>
            <p:cNvSpPr/>
            <p:nvPr/>
          </p:nvSpPr>
          <p:spPr>
            <a:xfrm>
              <a:off x="179511" y="3014898"/>
              <a:ext cx="8784511" cy="576000"/>
            </a:xfrm>
            <a:prstGeom prst="rect">
              <a:avLst/>
            </a:prstGeom>
            <a:solidFill>
              <a:schemeClr val="accent1"/>
            </a:solidFill>
            <a:ln>
              <a:noFill/>
            </a:ln>
          </p:spPr>
          <p:style>
            <a:lnRef idx="1">
              <a:schemeClr val="accent1"/>
            </a:lnRef>
            <a:fillRef idx="0">
              <a:schemeClr val="accent1"/>
            </a:fillRef>
            <a:effectRef idx="0">
              <a:schemeClr val="accent1"/>
            </a:effectRef>
            <a:fontRef idx="minor">
              <a:schemeClr val="tx1"/>
            </a:fontRef>
          </p:style>
          <p:txBody>
            <a:bodyPr lIns="36000" tIns="36000" rIns="36000" bIns="36000" rtlCol="0" anchor="ctr"/>
            <a:lstStyle/>
            <a:p>
              <a:pPr algn="ctr"/>
              <a:r>
                <a:rPr lang="ja-JP" altLang="en-US" sz="2000" dirty="0">
                  <a:solidFill>
                    <a:schemeClr val="bg1"/>
                  </a:solidFill>
                  <a:latin typeface="Yu Gothic UI" panose="020B0500000000000000" pitchFamily="50" charset="-128"/>
                  <a:ea typeface="Yu Gothic UI" panose="020B0500000000000000" pitchFamily="50" charset="-128"/>
                </a:rPr>
                <a:t>実証の目的</a:t>
              </a:r>
            </a:p>
          </p:txBody>
        </p:sp>
        <p:sp>
          <p:nvSpPr>
            <p:cNvPr id="11" name="テキスト ボックス 33">
              <a:extLst>
                <a:ext uri="{FF2B5EF4-FFF2-40B4-BE49-F238E27FC236}">
                  <a16:creationId xmlns:a16="http://schemas.microsoft.com/office/drawing/2014/main" id="{920CDC83-CF14-4EA4-359A-CA71944718B0}"/>
                </a:ext>
              </a:extLst>
            </p:cNvPr>
            <p:cNvSpPr txBox="1"/>
            <p:nvPr/>
          </p:nvSpPr>
          <p:spPr>
            <a:xfrm>
              <a:off x="179513" y="3717032"/>
              <a:ext cx="8784511" cy="1872208"/>
            </a:xfrm>
            <a:prstGeom prst="rect">
              <a:avLst/>
            </a:prstGeom>
            <a:noFill/>
            <a:ln w="9525">
              <a:solidFill>
                <a:schemeClr val="tx1">
                  <a:lumMod val="50000"/>
                  <a:lumOff val="50000"/>
                </a:schemeClr>
              </a:solidFill>
            </a:ln>
          </p:spPr>
          <p:txBody>
            <a:bodyPr wrap="square" lIns="36000" tIns="36000" rIns="36000" bIns="36000" rtlCol="0" anchor="ctr" anchorCtr="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spcBef>
                  <a:spcPts val="0"/>
                </a:spcBef>
                <a:buClr>
                  <a:schemeClr val="accent1"/>
                </a:buClr>
                <a:buSzPct val="100000"/>
              </a:pPr>
              <a:r>
                <a:rPr lang="ja-JP" altLang="en-US" dirty="0">
                  <a:solidFill>
                    <a:srgbClr val="000000"/>
                  </a:solidFill>
                  <a:latin typeface="Yu Gothic UI" panose="020B0500000000000000" pitchFamily="50" charset="-128"/>
                  <a:ea typeface="Yu Gothic UI" panose="020B0500000000000000" pitchFamily="50" charset="-128"/>
                  <a:cs typeface="Arial"/>
                </a:rPr>
                <a:t>生成</a:t>
              </a:r>
              <a:r>
                <a:rPr lang="en-US" altLang="ja-JP" dirty="0">
                  <a:solidFill>
                    <a:srgbClr val="000000"/>
                  </a:solidFill>
                  <a:latin typeface="Yu Gothic UI" panose="020B0500000000000000" pitchFamily="50" charset="-128"/>
                  <a:ea typeface="Yu Gothic UI" panose="020B0500000000000000" pitchFamily="50" charset="-128"/>
                  <a:cs typeface="Arial"/>
                </a:rPr>
                <a:t>AI</a:t>
              </a:r>
              <a:r>
                <a:rPr lang="ja-JP" altLang="en-US" dirty="0">
                  <a:solidFill>
                    <a:srgbClr val="000000"/>
                  </a:solidFill>
                  <a:latin typeface="Yu Gothic UI" panose="020B0500000000000000" pitchFamily="50" charset="-128"/>
                  <a:ea typeface="Yu Gothic UI" panose="020B0500000000000000" pitchFamily="50" charset="-128"/>
                  <a:cs typeface="Arial"/>
                </a:rPr>
                <a:t>・音声合成・リアルタイム動画生成等を統合した案内システムが、実際の</a:t>
              </a:r>
              <a:r>
                <a:rPr lang="en-US" altLang="ja-JP" dirty="0">
                  <a:solidFill>
                    <a:srgbClr val="000000"/>
                  </a:solidFill>
                  <a:latin typeface="Yu Gothic UI" panose="020B0500000000000000" pitchFamily="50" charset="-128"/>
                  <a:ea typeface="Yu Gothic UI" panose="020B0500000000000000" pitchFamily="50" charset="-128"/>
                  <a:cs typeface="Arial"/>
                </a:rPr>
                <a:t>MICE</a:t>
              </a:r>
              <a:r>
                <a:rPr lang="ja-JP" altLang="en-US" dirty="0">
                  <a:solidFill>
                    <a:srgbClr val="000000"/>
                  </a:solidFill>
                  <a:latin typeface="Yu Gothic UI" panose="020B0500000000000000" pitchFamily="50" charset="-128"/>
                  <a:ea typeface="Yu Gothic UI" panose="020B0500000000000000" pitchFamily="50" charset="-128"/>
                  <a:cs typeface="Arial"/>
                </a:rPr>
                <a:t>現場というノイズの多い環境下において、多様なニーズを持つ来場者に対し期待通りのユーザー体験（</a:t>
              </a:r>
              <a:r>
                <a:rPr lang="en-US" altLang="ja-JP" dirty="0">
                  <a:solidFill>
                    <a:srgbClr val="000000"/>
                  </a:solidFill>
                  <a:latin typeface="Yu Gothic UI" panose="020B0500000000000000" pitchFamily="50" charset="-128"/>
                  <a:ea typeface="Yu Gothic UI" panose="020B0500000000000000" pitchFamily="50" charset="-128"/>
                  <a:cs typeface="Arial"/>
                </a:rPr>
                <a:t>UX</a:t>
              </a:r>
              <a:r>
                <a:rPr lang="ja-JP" altLang="en-US" dirty="0">
                  <a:solidFill>
                    <a:srgbClr val="000000"/>
                  </a:solidFill>
                  <a:latin typeface="Yu Gothic UI" panose="020B0500000000000000" pitchFamily="50" charset="-128"/>
                  <a:ea typeface="Yu Gothic UI" panose="020B0500000000000000" pitchFamily="50" charset="-128"/>
                  <a:cs typeface="Arial"/>
                </a:rPr>
                <a:t>）を提供できるか、また来場者に十分ご満足いただけるかを、実際の</a:t>
              </a:r>
              <a:r>
                <a:rPr lang="en-US" altLang="ja-JP" dirty="0">
                  <a:solidFill>
                    <a:srgbClr val="000000"/>
                  </a:solidFill>
                  <a:latin typeface="Yu Gothic UI" panose="020B0500000000000000" pitchFamily="50" charset="-128"/>
                  <a:ea typeface="Yu Gothic UI" panose="020B0500000000000000" pitchFamily="50" charset="-128"/>
                  <a:cs typeface="Arial"/>
                </a:rPr>
                <a:t>MICE</a:t>
              </a:r>
              <a:r>
                <a:rPr lang="ja-JP" altLang="en-US" dirty="0">
                  <a:solidFill>
                    <a:srgbClr val="000000"/>
                  </a:solidFill>
                  <a:latin typeface="Yu Gothic UI" panose="020B0500000000000000" pitchFamily="50" charset="-128"/>
                  <a:ea typeface="Yu Gothic UI" panose="020B0500000000000000" pitchFamily="50" charset="-128"/>
                  <a:cs typeface="Arial"/>
                </a:rPr>
                <a:t>イベントの実施環境下で検証して明らかにする。</a:t>
              </a:r>
            </a:p>
          </p:txBody>
        </p:sp>
        <p:cxnSp>
          <p:nvCxnSpPr>
            <p:cNvPr id="12" name="直線矢印コネクタ 11">
              <a:extLst>
                <a:ext uri="{FF2B5EF4-FFF2-40B4-BE49-F238E27FC236}">
                  <a16:creationId xmlns:a16="http://schemas.microsoft.com/office/drawing/2014/main" id="{D6EEE02C-2A93-EB8C-27CB-ED0D9BB8D558}"/>
                </a:ext>
              </a:extLst>
            </p:cNvPr>
            <p:cNvCxnSpPr>
              <a:cxnSpLocks/>
            </p:cNvCxnSpPr>
            <p:nvPr/>
          </p:nvCxnSpPr>
          <p:spPr>
            <a:xfrm flipH="1">
              <a:off x="4571767" y="836904"/>
              <a:ext cx="233" cy="2196000"/>
            </a:xfrm>
            <a:prstGeom prst="straightConnector1">
              <a:avLst/>
            </a:prstGeom>
            <a:ln>
              <a:tailEnd type="triangle" w="lg" len="lg"/>
            </a:ln>
          </p:spPr>
          <p:style>
            <a:lnRef idx="2">
              <a:schemeClr val="accent1"/>
            </a:lnRef>
            <a:fillRef idx="0">
              <a:schemeClr val="accent1"/>
            </a:fillRef>
            <a:effectRef idx="1">
              <a:schemeClr val="accent1"/>
            </a:effectRef>
            <a:fontRef idx="minor">
              <a:schemeClr val="tx1"/>
            </a:fontRef>
          </p:style>
        </p:cxnSp>
      </p:grpSp>
      <p:sp>
        <p:nvSpPr>
          <p:cNvPr id="2" name="テキスト ボックス 1">
            <a:extLst>
              <a:ext uri="{FF2B5EF4-FFF2-40B4-BE49-F238E27FC236}">
                <a16:creationId xmlns:a16="http://schemas.microsoft.com/office/drawing/2014/main" id="{656189A6-C38E-5F65-5043-1818CDAC0BE9}"/>
              </a:ext>
            </a:extLst>
          </p:cNvPr>
          <p:cNvSpPr txBox="1"/>
          <p:nvPr/>
        </p:nvSpPr>
        <p:spPr>
          <a:xfrm rot="20700000">
            <a:off x="3658929" y="2545859"/>
            <a:ext cx="1826141" cy="584775"/>
          </a:xfrm>
          <a:prstGeom prst="rect">
            <a:avLst/>
          </a:prstGeom>
          <a:noFill/>
        </p:spPr>
        <p:txBody>
          <a:bodyPr wrap="none" rtlCol="0">
            <a:spAutoFit/>
          </a:bodyPr>
          <a:lstStyle/>
          <a:p>
            <a:r>
              <a:rPr kumimoji="1" lang="ja-JP" altLang="en-US" sz="3200" dirty="0">
                <a:highlight>
                  <a:srgbClr val="FFFF00"/>
                </a:highlight>
              </a:rPr>
              <a:t>サンプル</a:t>
            </a:r>
          </a:p>
        </p:txBody>
      </p:sp>
    </p:spTree>
    <p:extLst>
      <p:ext uri="{BB962C8B-B14F-4D97-AF65-F5344CB8AC3E}">
        <p14:creationId xmlns:p14="http://schemas.microsoft.com/office/powerpoint/2010/main" val="1082439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DAFB87-7149-0740-1095-3A2E897B2224}"/>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861DEE8D-7C90-271F-AA01-B5C3AF388823}"/>
              </a:ext>
            </a:extLst>
          </p:cNvPr>
          <p:cNvGraphicFramePr>
            <a:graphicFrameLocks/>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93" imgH="689" progId="TCLayout.ActiveDocument.1">
                  <p:embed/>
                </p:oleObj>
              </mc:Choice>
              <mc:Fallback>
                <p:oleObj name="think-cellスライド" r:id="rId3" imgW="693" imgH="689" progId="TCLayout.ActiveDocument.1">
                  <p:embed/>
                  <p:pic>
                    <p:nvPicPr>
                      <p:cNvPr id="4" name="think-cell data - do not delete" hidden="1">
                        <a:extLst>
                          <a:ext uri="{FF2B5EF4-FFF2-40B4-BE49-F238E27FC236}">
                            <a16:creationId xmlns:a16="http://schemas.microsoft.com/office/drawing/2014/main" id="{DA10FC9E-654F-4A78-A372-22142DD38BCB}"/>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grpSp>
        <p:nvGrpSpPr>
          <p:cNvPr id="52" name="グループ化 51">
            <a:extLst>
              <a:ext uri="{FF2B5EF4-FFF2-40B4-BE49-F238E27FC236}">
                <a16:creationId xmlns:a16="http://schemas.microsoft.com/office/drawing/2014/main" id="{F3886FD1-7E45-0856-C541-905126594AC3}"/>
              </a:ext>
            </a:extLst>
          </p:cNvPr>
          <p:cNvGrpSpPr/>
          <p:nvPr/>
        </p:nvGrpSpPr>
        <p:grpSpPr>
          <a:xfrm>
            <a:off x="35496" y="116632"/>
            <a:ext cx="9074414" cy="6688555"/>
            <a:chOff x="35496" y="116632"/>
            <a:chExt cx="9074414" cy="6688555"/>
          </a:xfrm>
        </p:grpSpPr>
        <p:sp>
          <p:nvSpPr>
            <p:cNvPr id="6" name="テキスト ボックス 33">
              <a:extLst>
                <a:ext uri="{FF2B5EF4-FFF2-40B4-BE49-F238E27FC236}">
                  <a16:creationId xmlns:a16="http://schemas.microsoft.com/office/drawing/2014/main" id="{8A4B19D5-0BAD-5CB2-9E76-18A201D52310}"/>
                </a:ext>
              </a:extLst>
            </p:cNvPr>
            <p:cNvSpPr txBox="1"/>
            <p:nvPr/>
          </p:nvSpPr>
          <p:spPr>
            <a:xfrm>
              <a:off x="1720343" y="548680"/>
              <a:ext cx="2160000" cy="2006585"/>
            </a:xfrm>
            <a:prstGeom prst="rect">
              <a:avLst/>
            </a:prstGeom>
            <a:noFill/>
            <a:ln w="9525">
              <a:solidFill>
                <a:schemeClr val="tx1">
                  <a:lumMod val="50000"/>
                  <a:lumOff val="50000"/>
                </a:schemeClr>
              </a:solidFill>
            </a:ln>
          </p:spPr>
          <p:txBody>
            <a:bodyPr wrap="square" lIns="36000" tIns="36000" rIns="36000" bIns="36000" rtlCol="0" anchor="t" anchorCtr="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spcBef>
                  <a:spcPts val="0"/>
                </a:spcBef>
                <a:buClr>
                  <a:schemeClr val="accent1"/>
                </a:buClr>
                <a:buSzPct val="100000"/>
              </a:pPr>
              <a:r>
                <a:rPr lang="ja-JP" altLang="en-US" sz="1400" b="1" u="sng" dirty="0">
                  <a:latin typeface="Yu Gothic UI" panose="020B0500000000000000" pitchFamily="50" charset="-128"/>
                  <a:ea typeface="Yu Gothic UI" panose="020B0500000000000000" pitchFamily="50" charset="-128"/>
                  <a:cs typeface="Arial"/>
                </a:rPr>
                <a:t>スタッフの業務効率化の検証</a:t>
              </a:r>
            </a:p>
            <a:p>
              <a:pPr marL="85725" indent="-85725">
                <a:spcBef>
                  <a:spcPts val="0"/>
                </a:spcBef>
                <a:buClr>
                  <a:schemeClr val="accent1"/>
                </a:buClr>
                <a:buSzPct val="100000"/>
                <a:buFont typeface="Arial,Sans-Serif"/>
                <a:buChar char="•"/>
              </a:pPr>
              <a:r>
                <a:rPr lang="en-US" altLang="ja-JP" sz="1300" dirty="0">
                  <a:latin typeface="Yu Gothic UI" panose="020B0500000000000000" pitchFamily="50" charset="-128"/>
                  <a:ea typeface="Yu Gothic UI" panose="020B0500000000000000" pitchFamily="50" charset="-128"/>
                </a:rPr>
                <a:t>MICE</a:t>
              </a:r>
              <a:r>
                <a:rPr lang="ja-JP" altLang="en-US" sz="1300" dirty="0">
                  <a:latin typeface="Yu Gothic UI" panose="020B0500000000000000" pitchFamily="50" charset="-128"/>
                  <a:ea typeface="Yu Gothic UI" panose="020B0500000000000000" pitchFamily="50" charset="-128"/>
                </a:rPr>
                <a:t>イベントの案内・受付業務は人的リソースへの依存度が高く、スタッフの負荷が大きい。</a:t>
              </a:r>
            </a:p>
            <a:p>
              <a:pPr marL="85725" indent="-85725">
                <a:spcBef>
                  <a:spcPts val="0"/>
                </a:spcBef>
                <a:buClr>
                  <a:schemeClr val="accent1"/>
                </a:buClr>
                <a:buSzPct val="100000"/>
                <a:buFont typeface="Arial,Sans-Serif"/>
                <a:buChar char="•"/>
              </a:pPr>
              <a:r>
                <a:rPr lang="en-US" altLang="ja-JP" sz="1300" dirty="0">
                  <a:latin typeface="Yu Gothic UI" panose="020B0500000000000000" pitchFamily="50" charset="-128"/>
                  <a:ea typeface="Yu Gothic UI" panose="020B0500000000000000" pitchFamily="50" charset="-128"/>
                </a:rPr>
                <a:t>AI</a:t>
              </a:r>
              <a:r>
                <a:rPr lang="ja-JP" altLang="en-US" sz="1300" dirty="0">
                  <a:latin typeface="Yu Gothic UI" panose="020B0500000000000000" pitchFamily="50" charset="-128"/>
                  <a:ea typeface="Yu Gothic UI" panose="020B0500000000000000" pitchFamily="50" charset="-128"/>
                </a:rPr>
                <a:t>コンシェルジュによる案内の自動化・省人化により、スタッフの業務負荷を軽減できるかを検証する。</a:t>
              </a:r>
            </a:p>
          </p:txBody>
        </p:sp>
        <p:sp>
          <p:nvSpPr>
            <p:cNvPr id="7" name="テキスト ボックス 33">
              <a:extLst>
                <a:ext uri="{FF2B5EF4-FFF2-40B4-BE49-F238E27FC236}">
                  <a16:creationId xmlns:a16="http://schemas.microsoft.com/office/drawing/2014/main" id="{559F9D82-FF96-0B8B-59EE-B20A1AF93CE5}"/>
                </a:ext>
              </a:extLst>
            </p:cNvPr>
            <p:cNvSpPr txBox="1"/>
            <p:nvPr/>
          </p:nvSpPr>
          <p:spPr>
            <a:xfrm>
              <a:off x="395536" y="548680"/>
              <a:ext cx="864096" cy="2006585"/>
            </a:xfrm>
            <a:prstGeom prst="rect">
              <a:avLst/>
            </a:prstGeom>
            <a:solidFill>
              <a:schemeClr val="accent1">
                <a:lumMod val="20000"/>
                <a:lumOff val="80000"/>
              </a:schemeClr>
            </a:solidFill>
            <a:ln w="9525">
              <a:noFill/>
            </a:ln>
          </p:spPr>
          <p:txBody>
            <a:bodyPr wrap="square" lIns="36000" tIns="36000" rIns="36000" bIns="36000" rtlCol="0" anchor="ctr" anchorCtr="0">
              <a:noAutofit/>
            </a:bodyPr>
            <a:lstStyle>
              <a:defPPr>
                <a:defRPr lang="ja-JP"/>
              </a:defPPr>
              <a:lvl1pPr marL="85725" indent="-85725">
                <a:buClr>
                  <a:schemeClr val="accent1"/>
                </a:buClr>
                <a:buSzPct val="100000"/>
                <a:buFont typeface="Arial" panose="020B0604020202020204" pitchFamily="34" charset="0"/>
                <a:buChar char="•"/>
                <a:defRPr sz="1100">
                  <a:solidFill>
                    <a:srgbClr val="000000"/>
                  </a:solidFill>
                  <a:latin typeface="Yu Gothic UI"/>
                  <a:ea typeface="Yu Gothic UI"/>
                  <a:cs typeface="Arial"/>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indent="0" algn="ctr">
                <a:buNone/>
              </a:pPr>
              <a:r>
                <a:rPr lang="ja-JP" altLang="en-US" sz="1600" dirty="0">
                  <a:solidFill>
                    <a:schemeClr val="accent1"/>
                  </a:solidFill>
                  <a:latin typeface="Yu Gothic UI" panose="020B0500000000000000" pitchFamily="50" charset="-128"/>
                  <a:ea typeface="Yu Gothic UI" panose="020B0500000000000000" pitchFamily="50" charset="-128"/>
                </a:rPr>
                <a:t>運営スタッフの業務効率化</a:t>
              </a:r>
              <a:endParaRPr lang="ja-JP" altLang="en-US" sz="1400" dirty="0">
                <a:solidFill>
                  <a:schemeClr val="accent1"/>
                </a:solidFill>
                <a:latin typeface="Yu Gothic UI" panose="020B0500000000000000" pitchFamily="50" charset="-128"/>
                <a:ea typeface="Yu Gothic UI" panose="020B0500000000000000" pitchFamily="50" charset="-128"/>
              </a:endParaRPr>
            </a:p>
          </p:txBody>
        </p:sp>
        <p:sp>
          <p:nvSpPr>
            <p:cNvPr id="8" name="正方形/長方形 7">
              <a:extLst>
                <a:ext uri="{FF2B5EF4-FFF2-40B4-BE49-F238E27FC236}">
                  <a16:creationId xmlns:a16="http://schemas.microsoft.com/office/drawing/2014/main" id="{785C05C0-BE37-09E2-F99F-D6BCBC215567}"/>
                </a:ext>
              </a:extLst>
            </p:cNvPr>
            <p:cNvSpPr/>
            <p:nvPr/>
          </p:nvSpPr>
          <p:spPr>
            <a:xfrm>
              <a:off x="35496" y="548890"/>
              <a:ext cx="287879" cy="2006585"/>
            </a:xfrm>
            <a:prstGeom prst="rect">
              <a:avLst/>
            </a:prstGeom>
            <a:solidFill>
              <a:schemeClr val="accent1"/>
            </a:solidFill>
            <a:ln>
              <a:noFill/>
            </a:ln>
          </p:spPr>
          <p:style>
            <a:lnRef idx="1">
              <a:schemeClr val="accent1"/>
            </a:lnRef>
            <a:fillRef idx="0">
              <a:schemeClr val="accent1"/>
            </a:fillRef>
            <a:effectRef idx="0">
              <a:schemeClr val="accent1"/>
            </a:effectRef>
            <a:fontRef idx="minor">
              <a:schemeClr val="tx1"/>
            </a:fontRef>
          </p:style>
          <p:txBody>
            <a:bodyPr vert="eaVert" lIns="36000" tIns="36000" rIns="36000" bIns="36000" rtlCol="0" anchor="ctr"/>
            <a:lstStyle/>
            <a:p>
              <a:pPr algn="ctr"/>
              <a:r>
                <a:rPr lang="ja-JP" altLang="en-US" dirty="0">
                  <a:solidFill>
                    <a:schemeClr val="bg1"/>
                  </a:solidFill>
                  <a:latin typeface="Yu Gothic UI" panose="020B0500000000000000" pitchFamily="50" charset="-128"/>
                  <a:ea typeface="Yu Gothic UI" panose="020B0500000000000000" pitchFamily="50" charset="-128"/>
                </a:rPr>
                <a:t>実証で解く課題１</a:t>
              </a:r>
            </a:p>
          </p:txBody>
        </p:sp>
        <p:sp>
          <p:nvSpPr>
            <p:cNvPr id="9" name="正方形/長方形 8">
              <a:extLst>
                <a:ext uri="{FF2B5EF4-FFF2-40B4-BE49-F238E27FC236}">
                  <a16:creationId xmlns:a16="http://schemas.microsoft.com/office/drawing/2014/main" id="{B105A4A9-FC79-E4B1-6120-B5359E74AF24}"/>
                </a:ext>
              </a:extLst>
            </p:cNvPr>
            <p:cNvSpPr/>
            <p:nvPr/>
          </p:nvSpPr>
          <p:spPr>
            <a:xfrm>
              <a:off x="1432471" y="548890"/>
              <a:ext cx="216177" cy="2006585"/>
            </a:xfrm>
            <a:prstGeom prst="rect">
              <a:avLst/>
            </a:prstGeom>
            <a:solidFill>
              <a:schemeClr val="accent1"/>
            </a:solidFill>
            <a:ln>
              <a:noFill/>
            </a:ln>
          </p:spPr>
          <p:style>
            <a:lnRef idx="1">
              <a:schemeClr val="accent1"/>
            </a:lnRef>
            <a:fillRef idx="0">
              <a:schemeClr val="accent1"/>
            </a:fillRef>
            <a:effectRef idx="0">
              <a:schemeClr val="accent1"/>
            </a:effectRef>
            <a:fontRef idx="minor">
              <a:schemeClr val="tx1"/>
            </a:fontRef>
          </p:style>
          <p:txBody>
            <a:bodyPr vert="eaVert" lIns="36000" tIns="36000" rIns="36000" bIns="36000" rtlCol="0" anchor="ctr"/>
            <a:lstStyle/>
            <a:p>
              <a:pPr algn="ctr"/>
              <a:r>
                <a:rPr lang="ja-JP" altLang="en-US" dirty="0">
                  <a:solidFill>
                    <a:schemeClr val="bg1"/>
                  </a:solidFill>
                  <a:latin typeface="Yu Gothic UI" panose="020B0500000000000000" pitchFamily="50" charset="-128"/>
                  <a:ea typeface="Yu Gothic UI" panose="020B0500000000000000" pitchFamily="50" charset="-128"/>
                </a:rPr>
                <a:t>検証１</a:t>
              </a:r>
            </a:p>
          </p:txBody>
        </p:sp>
        <p:cxnSp>
          <p:nvCxnSpPr>
            <p:cNvPr id="10" name="直線矢印コネクタ 9">
              <a:extLst>
                <a:ext uri="{FF2B5EF4-FFF2-40B4-BE49-F238E27FC236}">
                  <a16:creationId xmlns:a16="http://schemas.microsoft.com/office/drawing/2014/main" id="{71DBD938-751D-6CA6-23A4-3A55CB3B9E5B}"/>
                </a:ext>
              </a:extLst>
            </p:cNvPr>
            <p:cNvCxnSpPr>
              <a:cxnSpLocks/>
              <a:stCxn id="7" idx="3"/>
              <a:endCxn id="9" idx="1"/>
            </p:cNvCxnSpPr>
            <p:nvPr/>
          </p:nvCxnSpPr>
          <p:spPr>
            <a:xfrm>
              <a:off x="1259632" y="1551973"/>
              <a:ext cx="172839" cy="21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テキスト ボックス 33">
              <a:extLst>
                <a:ext uri="{FF2B5EF4-FFF2-40B4-BE49-F238E27FC236}">
                  <a16:creationId xmlns:a16="http://schemas.microsoft.com/office/drawing/2014/main" id="{92C6465C-79BF-3604-147A-99D062079F8C}"/>
                </a:ext>
              </a:extLst>
            </p:cNvPr>
            <p:cNvSpPr txBox="1"/>
            <p:nvPr/>
          </p:nvSpPr>
          <p:spPr>
            <a:xfrm>
              <a:off x="3991572" y="548680"/>
              <a:ext cx="1656000" cy="2006585"/>
            </a:xfrm>
            <a:prstGeom prst="rect">
              <a:avLst/>
            </a:prstGeom>
            <a:noFill/>
            <a:ln w="9525">
              <a:solidFill>
                <a:schemeClr val="tx1">
                  <a:lumMod val="50000"/>
                  <a:lumOff val="50000"/>
                </a:schemeClr>
              </a:solidFill>
            </a:ln>
          </p:spPr>
          <p:txBody>
            <a:bodyPr wrap="square" lIns="36000" tIns="36000" rIns="36000" bIns="36000" rtlCol="0" anchor="t" anchorCtr="0">
              <a:noAutofit/>
            </a:bodyPr>
            <a:lstStyle>
              <a:defPPr>
                <a:defRPr lang="ja-JP"/>
              </a:defPPr>
              <a:lvl1pPr marL="85725" indent="-85725">
                <a:buClr>
                  <a:schemeClr val="accent1"/>
                </a:buClr>
                <a:buSzPct val="100000"/>
                <a:buFont typeface="Arial" panose="020B0604020202020204" pitchFamily="34" charset="0"/>
                <a:buChar char="•"/>
                <a:defRPr sz="1100">
                  <a:solidFill>
                    <a:srgbClr val="000000"/>
                  </a:solidFill>
                  <a:latin typeface="Yu Gothic UI"/>
                  <a:ea typeface="Yu Gothic UI"/>
                  <a:cs typeface="Arial"/>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indent="0">
                <a:buNone/>
              </a:pPr>
              <a:r>
                <a:rPr lang="ja-JP" altLang="en-US" sz="1400" b="1" u="sng" dirty="0">
                  <a:solidFill>
                    <a:schemeClr val="tx1"/>
                  </a:solidFill>
                  <a:latin typeface="Yu Gothic UI" panose="020B0500000000000000" pitchFamily="50" charset="-128"/>
                  <a:ea typeface="Yu Gothic UI" panose="020B0500000000000000" pitchFamily="50" charset="-128"/>
                </a:rPr>
                <a:t>検証事項</a:t>
              </a:r>
              <a:endParaRPr lang="en-US" altLang="ja-JP" sz="1400" b="1" u="sng" dirty="0">
                <a:solidFill>
                  <a:schemeClr val="tx1"/>
                </a:solidFill>
                <a:latin typeface="Yu Gothic UI" panose="020B0500000000000000" pitchFamily="50" charset="-128"/>
                <a:ea typeface="Yu Gothic UI" panose="020B0500000000000000" pitchFamily="50" charset="-128"/>
              </a:endParaRPr>
            </a:p>
            <a:p>
              <a:r>
                <a:rPr lang="ja-JP" altLang="en-US" sz="1400" dirty="0">
                  <a:solidFill>
                    <a:schemeClr val="tx1"/>
                  </a:solidFill>
                  <a:latin typeface="Yu Gothic UI" panose="020B0500000000000000" pitchFamily="50" charset="-128"/>
                  <a:ea typeface="Yu Gothic UI" panose="020B0500000000000000" pitchFamily="50" charset="-128"/>
                </a:rPr>
                <a:t>案内対応の安定性（対話完遂率）</a:t>
              </a:r>
              <a:endParaRPr lang="en-US" altLang="ja-JP" sz="1400" dirty="0">
                <a:solidFill>
                  <a:schemeClr val="tx1"/>
                </a:solidFill>
                <a:latin typeface="Yu Gothic UI" panose="020B0500000000000000" pitchFamily="50" charset="-128"/>
                <a:ea typeface="Yu Gothic UI" panose="020B0500000000000000" pitchFamily="50" charset="-128"/>
              </a:endParaRPr>
            </a:p>
            <a:p>
              <a:pPr marL="0" indent="0">
                <a:buNone/>
              </a:pPr>
              <a:r>
                <a:rPr lang="ja-JP" altLang="en-US" sz="1400" b="1" u="sng" dirty="0">
                  <a:solidFill>
                    <a:schemeClr val="tx1"/>
                  </a:solidFill>
                  <a:latin typeface="Yu Gothic UI" panose="020B0500000000000000" pitchFamily="50" charset="-128"/>
                  <a:ea typeface="Yu Gothic UI" panose="020B0500000000000000" pitchFamily="50" charset="-128"/>
                </a:rPr>
                <a:t>検証方法</a:t>
              </a:r>
            </a:p>
            <a:p>
              <a:r>
                <a:rPr lang="ja-JP" altLang="en-US" sz="1400" dirty="0">
                  <a:solidFill>
                    <a:schemeClr val="tx1"/>
                  </a:solidFill>
                  <a:latin typeface="Yu Gothic UI" panose="020B0500000000000000" pitchFamily="50" charset="-128"/>
                  <a:ea typeface="Yu Gothic UI" panose="020B0500000000000000" pitchFamily="50" charset="-128"/>
                </a:rPr>
                <a:t>対話ログから正常な応答率を算出し評価</a:t>
              </a:r>
              <a:endParaRPr lang="en-US" sz="1400" dirty="0">
                <a:solidFill>
                  <a:schemeClr val="tx1"/>
                </a:solidFill>
                <a:latin typeface="Yu Gothic UI" panose="020B0500000000000000" pitchFamily="50" charset="-128"/>
                <a:ea typeface="Yu Gothic UI" panose="020B0500000000000000" pitchFamily="50" charset="-128"/>
              </a:endParaRPr>
            </a:p>
          </p:txBody>
        </p:sp>
        <p:sp>
          <p:nvSpPr>
            <p:cNvPr id="12" name="テキスト ボックス 33">
              <a:extLst>
                <a:ext uri="{FF2B5EF4-FFF2-40B4-BE49-F238E27FC236}">
                  <a16:creationId xmlns:a16="http://schemas.microsoft.com/office/drawing/2014/main" id="{6A088675-1351-6CCD-7C3A-956DE3C3CDD1}"/>
                </a:ext>
              </a:extLst>
            </p:cNvPr>
            <p:cNvSpPr txBox="1"/>
            <p:nvPr/>
          </p:nvSpPr>
          <p:spPr>
            <a:xfrm>
              <a:off x="5724128" y="548680"/>
              <a:ext cx="1656000" cy="2006585"/>
            </a:xfrm>
            <a:prstGeom prst="rect">
              <a:avLst/>
            </a:prstGeom>
            <a:noFill/>
            <a:ln w="9525">
              <a:solidFill>
                <a:schemeClr val="tx1">
                  <a:lumMod val="50000"/>
                  <a:lumOff val="50000"/>
                </a:schemeClr>
              </a:solidFill>
            </a:ln>
          </p:spPr>
          <p:txBody>
            <a:bodyPr wrap="square" lIns="36000" tIns="36000" rIns="36000" bIns="36000" rtlCol="0" anchor="t" anchorCtr="0">
              <a:noAutofit/>
            </a:bodyPr>
            <a:lstStyle>
              <a:defPPr>
                <a:defRPr lang="ja-JP"/>
              </a:defPPr>
              <a:lvl1pPr marL="85725" indent="-85725">
                <a:buClr>
                  <a:schemeClr val="accent1"/>
                </a:buClr>
                <a:buSzPct val="100000"/>
                <a:buFont typeface="Arial" panose="020B0604020202020204" pitchFamily="34" charset="0"/>
                <a:buChar char="•"/>
                <a:defRPr sz="1100">
                  <a:solidFill>
                    <a:srgbClr val="000000"/>
                  </a:solidFill>
                  <a:latin typeface="Yu Gothic UI"/>
                  <a:ea typeface="Yu Gothic UI"/>
                  <a:cs typeface="Arial"/>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indent="0">
                <a:buNone/>
              </a:pPr>
              <a:r>
                <a:rPr lang="ja-JP" altLang="en-US" sz="1400" b="1" u="sng" dirty="0">
                  <a:solidFill>
                    <a:schemeClr val="tx1"/>
                  </a:solidFill>
                  <a:latin typeface="Yu Gothic UI" panose="020B0500000000000000" pitchFamily="50" charset="-128"/>
                  <a:ea typeface="Yu Gothic UI" panose="020B0500000000000000" pitchFamily="50" charset="-128"/>
                </a:rPr>
                <a:t>検証事項</a:t>
              </a:r>
              <a:endParaRPr lang="en-US" altLang="ja-JP" sz="1400" b="1" u="sng" dirty="0">
                <a:solidFill>
                  <a:schemeClr val="tx1"/>
                </a:solidFill>
                <a:latin typeface="Yu Gothic UI" panose="020B0500000000000000" pitchFamily="50" charset="-128"/>
                <a:ea typeface="Yu Gothic UI" panose="020B0500000000000000" pitchFamily="50" charset="-128"/>
              </a:endParaRPr>
            </a:p>
            <a:p>
              <a:r>
                <a:rPr lang="ja-JP" altLang="en-US" sz="1400" dirty="0">
                  <a:solidFill>
                    <a:schemeClr val="tx1"/>
                  </a:solidFill>
                  <a:latin typeface="Yu Gothic UI" panose="020B0500000000000000" pitchFamily="50" charset="-128"/>
                  <a:ea typeface="Yu Gothic UI" panose="020B0500000000000000" pitchFamily="50" charset="-128"/>
                </a:rPr>
                <a:t>省人化によるコスト削減効果</a:t>
              </a:r>
              <a:endParaRPr lang="en-US" altLang="ja-JP" sz="1400" dirty="0">
                <a:solidFill>
                  <a:schemeClr val="tx1"/>
                </a:solidFill>
                <a:latin typeface="Yu Gothic UI" panose="020B0500000000000000" pitchFamily="50" charset="-128"/>
                <a:ea typeface="Yu Gothic UI" panose="020B0500000000000000" pitchFamily="50" charset="-128"/>
              </a:endParaRPr>
            </a:p>
            <a:p>
              <a:pPr marL="0" indent="0">
                <a:buNone/>
              </a:pPr>
              <a:r>
                <a:rPr lang="ja-JP" altLang="en-US" sz="1400" b="1" u="sng" dirty="0">
                  <a:solidFill>
                    <a:schemeClr val="tx1"/>
                  </a:solidFill>
                  <a:latin typeface="Yu Gothic UI" panose="020B0500000000000000" pitchFamily="50" charset="-128"/>
                  <a:ea typeface="Yu Gothic UI" panose="020B0500000000000000" pitchFamily="50" charset="-128"/>
                </a:rPr>
                <a:t>検証方法</a:t>
              </a:r>
              <a:endParaRPr lang="en-US" altLang="ja-JP" sz="1400" b="1" u="sng" dirty="0">
                <a:solidFill>
                  <a:schemeClr val="tx1"/>
                </a:solidFill>
                <a:latin typeface="Yu Gothic UI" panose="020B0500000000000000" pitchFamily="50" charset="-128"/>
                <a:ea typeface="Yu Gothic UI" panose="020B0500000000000000" pitchFamily="50" charset="-128"/>
              </a:endParaRPr>
            </a:p>
            <a:p>
              <a:r>
                <a:rPr lang="ja-JP" altLang="en-US" sz="1400" dirty="0">
                  <a:solidFill>
                    <a:schemeClr val="tx1"/>
                  </a:solidFill>
                  <a:latin typeface="Yu Gothic UI" panose="020B0500000000000000" pitchFamily="50" charset="-128"/>
                  <a:ea typeface="Yu Gothic UI" panose="020B0500000000000000" pitchFamily="50" charset="-128"/>
                </a:rPr>
                <a:t>有人スタッフの人件費単価</a:t>
              </a:r>
              <a:r>
                <a:rPr lang="en-US" altLang="ja-JP" sz="1400" dirty="0">
                  <a:solidFill>
                    <a:schemeClr val="tx1"/>
                  </a:solidFill>
                  <a:latin typeface="Yu Gothic UI" panose="020B0500000000000000" pitchFamily="50" charset="-128"/>
                  <a:ea typeface="Yu Gothic UI" panose="020B0500000000000000" pitchFamily="50" charset="-128"/>
                </a:rPr>
                <a:t>×</a:t>
              </a:r>
              <a:r>
                <a:rPr lang="ja-JP" altLang="en-US" sz="1400" dirty="0">
                  <a:solidFill>
                    <a:schemeClr val="tx1"/>
                  </a:solidFill>
                  <a:latin typeface="Yu Gothic UI" panose="020B0500000000000000" pitchFamily="50" charset="-128"/>
                  <a:ea typeface="Yu Gothic UI" panose="020B0500000000000000" pitchFamily="50" charset="-128"/>
                </a:rPr>
                <a:t>稼働時間と、</a:t>
              </a:r>
              <a:r>
                <a:rPr lang="en-US" altLang="ja-JP" sz="1400" dirty="0">
                  <a:solidFill>
                    <a:schemeClr val="tx1"/>
                  </a:solidFill>
                  <a:latin typeface="Yu Gothic UI" panose="020B0500000000000000" pitchFamily="50" charset="-128"/>
                  <a:ea typeface="Yu Gothic UI" panose="020B0500000000000000" pitchFamily="50" charset="-128"/>
                </a:rPr>
                <a:t>AI</a:t>
              </a:r>
              <a:r>
                <a:rPr lang="ja-JP" altLang="en-US" sz="1400" dirty="0">
                  <a:solidFill>
                    <a:schemeClr val="tx1"/>
                  </a:solidFill>
                  <a:latin typeface="Yu Gothic UI" panose="020B0500000000000000" pitchFamily="50" charset="-128"/>
                  <a:ea typeface="Yu Gothic UI" panose="020B0500000000000000" pitchFamily="50" charset="-128"/>
                </a:rPr>
                <a:t>コンシェルジュ運用コストを比較</a:t>
              </a:r>
              <a:endParaRPr lang="en-US" altLang="ja-JP" sz="1400" dirty="0">
                <a:solidFill>
                  <a:schemeClr val="tx1"/>
                </a:solidFill>
                <a:latin typeface="Yu Gothic UI" panose="020B0500000000000000" pitchFamily="50" charset="-128"/>
                <a:ea typeface="Yu Gothic UI" panose="020B0500000000000000" pitchFamily="50" charset="-128"/>
              </a:endParaRPr>
            </a:p>
          </p:txBody>
        </p:sp>
        <p:sp>
          <p:nvSpPr>
            <p:cNvPr id="13" name="テキスト ボックス 33">
              <a:extLst>
                <a:ext uri="{FF2B5EF4-FFF2-40B4-BE49-F238E27FC236}">
                  <a16:creationId xmlns:a16="http://schemas.microsoft.com/office/drawing/2014/main" id="{EBBDBB4B-F231-9752-F43F-5F456E22CFD8}"/>
                </a:ext>
              </a:extLst>
            </p:cNvPr>
            <p:cNvSpPr txBox="1"/>
            <p:nvPr/>
          </p:nvSpPr>
          <p:spPr>
            <a:xfrm>
              <a:off x="7452320" y="548680"/>
              <a:ext cx="1656000" cy="2006585"/>
            </a:xfrm>
            <a:prstGeom prst="rect">
              <a:avLst/>
            </a:prstGeom>
            <a:noFill/>
            <a:ln w="9525">
              <a:solidFill>
                <a:schemeClr val="tx1">
                  <a:lumMod val="50000"/>
                  <a:lumOff val="50000"/>
                </a:schemeClr>
              </a:solidFill>
            </a:ln>
          </p:spPr>
          <p:txBody>
            <a:bodyPr wrap="square" lIns="36000" tIns="36000" rIns="36000" bIns="36000" rtlCol="0" anchor="t" anchorCtr="0">
              <a:noAutofit/>
            </a:bodyPr>
            <a:lstStyle>
              <a:defPPr>
                <a:defRPr lang="ja-JP"/>
              </a:defPPr>
              <a:lvl1pPr marL="85725" indent="-85725">
                <a:buClr>
                  <a:schemeClr val="accent1"/>
                </a:buClr>
                <a:buSzPct val="100000"/>
                <a:buFont typeface="Arial" panose="020B0604020202020204" pitchFamily="34" charset="0"/>
                <a:buChar char="•"/>
                <a:defRPr sz="1100">
                  <a:solidFill>
                    <a:srgbClr val="000000"/>
                  </a:solidFill>
                  <a:latin typeface="Yu Gothic UI"/>
                  <a:ea typeface="Yu Gothic UI"/>
                  <a:cs typeface="Arial"/>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indent="0">
                <a:buNone/>
              </a:pPr>
              <a:r>
                <a:rPr lang="ja-JP" altLang="en-US" sz="1400" b="1" u="sng" dirty="0">
                  <a:solidFill>
                    <a:schemeClr val="tx1"/>
                  </a:solidFill>
                  <a:latin typeface="Yu Gothic UI" panose="020B0500000000000000" pitchFamily="50" charset="-128"/>
                  <a:ea typeface="Yu Gothic UI" panose="020B0500000000000000" pitchFamily="50" charset="-128"/>
                </a:rPr>
                <a:t>検証事項</a:t>
              </a:r>
              <a:endParaRPr lang="en-US" altLang="ja-JP" sz="1400" b="1" u="sng" dirty="0">
                <a:solidFill>
                  <a:schemeClr val="tx1"/>
                </a:solidFill>
                <a:latin typeface="Yu Gothic UI" panose="020B0500000000000000" pitchFamily="50" charset="-128"/>
                <a:ea typeface="Yu Gothic UI" panose="020B0500000000000000" pitchFamily="50" charset="-128"/>
              </a:endParaRPr>
            </a:p>
            <a:p>
              <a:r>
                <a:rPr lang="ja-JP" altLang="en-US" sz="1400" dirty="0">
                  <a:solidFill>
                    <a:schemeClr val="tx1"/>
                  </a:solidFill>
                  <a:latin typeface="Yu Gothic UI" panose="020B0500000000000000" pitchFamily="50" charset="-128"/>
                  <a:ea typeface="Yu Gothic UI" panose="020B0500000000000000" pitchFamily="50" charset="-128"/>
                </a:rPr>
                <a:t>設営・運用の容易性と障害復旧体制</a:t>
              </a:r>
              <a:endParaRPr lang="en-US" altLang="ja-JP" sz="1400" dirty="0">
                <a:solidFill>
                  <a:schemeClr val="tx1"/>
                </a:solidFill>
                <a:latin typeface="Yu Gothic UI" panose="020B0500000000000000" pitchFamily="50" charset="-128"/>
                <a:ea typeface="Yu Gothic UI" panose="020B0500000000000000" pitchFamily="50" charset="-128"/>
              </a:endParaRPr>
            </a:p>
            <a:p>
              <a:pPr marL="0" indent="0">
                <a:buNone/>
              </a:pPr>
              <a:r>
                <a:rPr lang="ja-JP" altLang="en-US" sz="1400" b="1" u="sng" dirty="0">
                  <a:solidFill>
                    <a:schemeClr val="tx1"/>
                  </a:solidFill>
                  <a:latin typeface="Yu Gothic UI" panose="020B0500000000000000" pitchFamily="50" charset="-128"/>
                  <a:ea typeface="Yu Gothic UI" panose="020B0500000000000000" pitchFamily="50" charset="-128"/>
                </a:rPr>
                <a:t>検証方法</a:t>
              </a:r>
              <a:endParaRPr lang="en-US" altLang="ja-JP" sz="1400" b="1" u="sng" dirty="0">
                <a:solidFill>
                  <a:schemeClr val="tx1"/>
                </a:solidFill>
                <a:latin typeface="Yu Gothic UI" panose="020B0500000000000000" pitchFamily="50" charset="-128"/>
                <a:ea typeface="Yu Gothic UI" panose="020B0500000000000000" pitchFamily="50" charset="-128"/>
              </a:endParaRPr>
            </a:p>
            <a:p>
              <a:r>
                <a:rPr lang="ja-JP" altLang="en-US" sz="1400" dirty="0">
                  <a:solidFill>
                    <a:schemeClr val="tx1"/>
                  </a:solidFill>
                  <a:latin typeface="Yu Gothic UI" panose="020B0500000000000000" pitchFamily="50" charset="-128"/>
                  <a:ea typeface="Yu Gothic UI" panose="020B0500000000000000" pitchFamily="50" charset="-128"/>
                </a:rPr>
                <a:t>オペレーションログと主催者へのヒアリングにより、工数変化・介入回数を確認</a:t>
              </a:r>
              <a:endParaRPr lang="en-US" altLang="ja-JP" sz="1400" dirty="0">
                <a:solidFill>
                  <a:schemeClr val="tx1"/>
                </a:solidFill>
                <a:latin typeface="Yu Gothic UI" panose="020B0500000000000000" pitchFamily="50" charset="-128"/>
                <a:ea typeface="Yu Gothic UI" panose="020B0500000000000000" pitchFamily="50" charset="-128"/>
              </a:endParaRPr>
            </a:p>
          </p:txBody>
        </p:sp>
        <p:sp>
          <p:nvSpPr>
            <p:cNvPr id="14" name="テキスト ボックス 33">
              <a:extLst>
                <a:ext uri="{FF2B5EF4-FFF2-40B4-BE49-F238E27FC236}">
                  <a16:creationId xmlns:a16="http://schemas.microsoft.com/office/drawing/2014/main" id="{7B7629EC-EAE1-A5B4-97A4-8EBB9C2E0E51}"/>
                </a:ext>
              </a:extLst>
            </p:cNvPr>
            <p:cNvSpPr txBox="1"/>
            <p:nvPr/>
          </p:nvSpPr>
          <p:spPr>
            <a:xfrm>
              <a:off x="1720343" y="2673536"/>
              <a:ext cx="2160000" cy="2006585"/>
            </a:xfrm>
            <a:prstGeom prst="rect">
              <a:avLst/>
            </a:prstGeom>
            <a:noFill/>
            <a:ln w="9525">
              <a:solidFill>
                <a:schemeClr val="tx1">
                  <a:lumMod val="50000"/>
                  <a:lumOff val="50000"/>
                </a:schemeClr>
              </a:solidFill>
            </a:ln>
          </p:spPr>
          <p:txBody>
            <a:bodyPr wrap="square" lIns="36000" tIns="36000" rIns="36000" bIns="36000" rtlCol="0" anchor="t" anchorCtr="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spcBef>
                  <a:spcPts val="0"/>
                </a:spcBef>
              </a:pPr>
              <a:r>
                <a:rPr lang="ja-JP" altLang="en-US" sz="1400" b="1" u="sng" dirty="0">
                  <a:latin typeface="Yu Gothic UI" panose="020B0500000000000000" pitchFamily="50" charset="-128"/>
                  <a:ea typeface="Yu Gothic UI" panose="020B0500000000000000" pitchFamily="50" charset="-128"/>
                  <a:cs typeface="Arial"/>
                </a:rPr>
                <a:t>案内品質と満足度の検証</a:t>
              </a:r>
              <a:endParaRPr lang="en-US" sz="1400" dirty="0">
                <a:latin typeface="Yu Gothic UI" panose="020B0500000000000000" pitchFamily="50" charset="-128"/>
                <a:ea typeface="Yu Gothic UI" panose="020B0500000000000000" pitchFamily="50" charset="-128"/>
                <a:cs typeface="Arial"/>
              </a:endParaRPr>
            </a:p>
            <a:p>
              <a:pPr marL="85725" indent="-85725">
                <a:buFont typeface="Arial,Sans-Serif"/>
                <a:buChar char="•"/>
              </a:pPr>
              <a:r>
                <a:rPr lang="en-US" altLang="ja-JP" sz="1400" dirty="0">
                  <a:latin typeface="Yu Gothic UI" panose="020B0500000000000000" pitchFamily="50" charset="-128"/>
                  <a:ea typeface="Yu Gothic UI" panose="020B0500000000000000" pitchFamily="50" charset="-128"/>
                </a:rPr>
                <a:t>AI</a:t>
              </a:r>
              <a:r>
                <a:rPr lang="ja-JP" altLang="en-US" sz="1400" dirty="0">
                  <a:latin typeface="Yu Gothic UI" panose="020B0500000000000000" pitchFamily="50" charset="-128"/>
                  <a:ea typeface="Yu Gothic UI" panose="020B0500000000000000" pitchFamily="50" charset="-128"/>
                </a:rPr>
                <a:t>コンシェルジュが来場者に正確かつ分かりやすい案内を提供できるか、回答の的確さ・応答速度・多言語対応品質・心理的受容性の観点から検証する。</a:t>
              </a:r>
              <a:endParaRPr lang="ja-JP" altLang="en-US" sz="1400" dirty="0">
                <a:latin typeface="Yu Gothic UI" panose="020B0500000000000000" pitchFamily="50" charset="-128"/>
                <a:ea typeface="Yu Gothic UI" panose="020B0500000000000000" pitchFamily="50" charset="-128"/>
                <a:cs typeface="Arial"/>
              </a:endParaRPr>
            </a:p>
          </p:txBody>
        </p:sp>
        <p:sp>
          <p:nvSpPr>
            <p:cNvPr id="15" name="テキスト ボックス 33">
              <a:extLst>
                <a:ext uri="{FF2B5EF4-FFF2-40B4-BE49-F238E27FC236}">
                  <a16:creationId xmlns:a16="http://schemas.microsoft.com/office/drawing/2014/main" id="{2A443D87-DDBE-2E10-3F57-67550ADD5F7E}"/>
                </a:ext>
              </a:extLst>
            </p:cNvPr>
            <p:cNvSpPr txBox="1"/>
            <p:nvPr/>
          </p:nvSpPr>
          <p:spPr>
            <a:xfrm>
              <a:off x="395536" y="2673536"/>
              <a:ext cx="864096" cy="2006585"/>
            </a:xfrm>
            <a:prstGeom prst="rect">
              <a:avLst/>
            </a:prstGeom>
            <a:solidFill>
              <a:schemeClr val="accent1">
                <a:lumMod val="20000"/>
                <a:lumOff val="80000"/>
              </a:schemeClr>
            </a:solidFill>
            <a:ln w="9525">
              <a:noFill/>
            </a:ln>
          </p:spPr>
          <p:txBody>
            <a:bodyPr wrap="square" lIns="36000" tIns="36000" rIns="36000" bIns="36000" rtlCol="0" anchor="ctr" anchorCtr="0">
              <a:noAutofit/>
            </a:bodyPr>
            <a:lstStyle>
              <a:defPPr>
                <a:defRPr lang="ja-JP"/>
              </a:defPPr>
              <a:lvl1pPr marL="85725" indent="-85725">
                <a:buClr>
                  <a:schemeClr val="accent1"/>
                </a:buClr>
                <a:buSzPct val="100000"/>
                <a:buFont typeface="Arial" panose="020B0604020202020204" pitchFamily="34" charset="0"/>
                <a:buChar char="•"/>
                <a:defRPr sz="1100">
                  <a:solidFill>
                    <a:srgbClr val="000000"/>
                  </a:solidFill>
                  <a:latin typeface="Yu Gothic UI"/>
                  <a:ea typeface="Yu Gothic UI"/>
                  <a:cs typeface="Arial"/>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indent="0" algn="ctr">
                <a:buNone/>
              </a:pPr>
              <a:r>
                <a:rPr lang="ja-JP" altLang="en-US" sz="1600" dirty="0">
                  <a:solidFill>
                    <a:schemeClr val="accent1"/>
                  </a:solidFill>
                  <a:latin typeface="Yu Gothic UI" panose="020B0500000000000000" pitchFamily="50" charset="-128"/>
                  <a:ea typeface="Yu Gothic UI" panose="020B0500000000000000" pitchFamily="50" charset="-128"/>
                </a:rPr>
                <a:t>来場者への案内品質と満足度の向上</a:t>
              </a:r>
            </a:p>
          </p:txBody>
        </p:sp>
        <p:sp>
          <p:nvSpPr>
            <p:cNvPr id="16" name="正方形/長方形 15">
              <a:extLst>
                <a:ext uri="{FF2B5EF4-FFF2-40B4-BE49-F238E27FC236}">
                  <a16:creationId xmlns:a16="http://schemas.microsoft.com/office/drawing/2014/main" id="{6720B426-D956-2BF7-CA3F-A8F50030B49B}"/>
                </a:ext>
              </a:extLst>
            </p:cNvPr>
            <p:cNvSpPr/>
            <p:nvPr/>
          </p:nvSpPr>
          <p:spPr>
            <a:xfrm>
              <a:off x="35496" y="2673746"/>
              <a:ext cx="287879" cy="2006585"/>
            </a:xfrm>
            <a:prstGeom prst="rect">
              <a:avLst/>
            </a:prstGeom>
            <a:solidFill>
              <a:schemeClr val="accent1"/>
            </a:solidFill>
            <a:ln>
              <a:noFill/>
            </a:ln>
          </p:spPr>
          <p:style>
            <a:lnRef idx="1">
              <a:schemeClr val="accent1"/>
            </a:lnRef>
            <a:fillRef idx="0">
              <a:schemeClr val="accent1"/>
            </a:fillRef>
            <a:effectRef idx="0">
              <a:schemeClr val="accent1"/>
            </a:effectRef>
            <a:fontRef idx="minor">
              <a:schemeClr val="tx1"/>
            </a:fontRef>
          </p:style>
          <p:txBody>
            <a:bodyPr vert="eaVert" lIns="36000" tIns="36000" rIns="36000" bIns="36000" rtlCol="0" anchor="ctr"/>
            <a:lstStyle/>
            <a:p>
              <a:pPr algn="ctr"/>
              <a:r>
                <a:rPr lang="ja-JP" altLang="en-US" dirty="0">
                  <a:solidFill>
                    <a:schemeClr val="bg1"/>
                  </a:solidFill>
                  <a:latin typeface="Yu Gothic UI" panose="020B0500000000000000" pitchFamily="50" charset="-128"/>
                  <a:ea typeface="Yu Gothic UI" panose="020B0500000000000000" pitchFamily="50" charset="-128"/>
                </a:rPr>
                <a:t>実証で解く課題２</a:t>
              </a:r>
            </a:p>
          </p:txBody>
        </p:sp>
        <p:sp>
          <p:nvSpPr>
            <p:cNvPr id="17" name="正方形/長方形 16">
              <a:extLst>
                <a:ext uri="{FF2B5EF4-FFF2-40B4-BE49-F238E27FC236}">
                  <a16:creationId xmlns:a16="http://schemas.microsoft.com/office/drawing/2014/main" id="{7B027AB5-D43A-1A8E-7643-95A69A0E0942}"/>
                </a:ext>
              </a:extLst>
            </p:cNvPr>
            <p:cNvSpPr/>
            <p:nvPr/>
          </p:nvSpPr>
          <p:spPr>
            <a:xfrm>
              <a:off x="1432471" y="2673746"/>
              <a:ext cx="216177" cy="2006585"/>
            </a:xfrm>
            <a:prstGeom prst="rect">
              <a:avLst/>
            </a:prstGeom>
            <a:solidFill>
              <a:schemeClr val="accent1"/>
            </a:solidFill>
            <a:ln>
              <a:noFill/>
            </a:ln>
          </p:spPr>
          <p:style>
            <a:lnRef idx="1">
              <a:schemeClr val="accent1"/>
            </a:lnRef>
            <a:fillRef idx="0">
              <a:schemeClr val="accent1"/>
            </a:fillRef>
            <a:effectRef idx="0">
              <a:schemeClr val="accent1"/>
            </a:effectRef>
            <a:fontRef idx="minor">
              <a:schemeClr val="tx1"/>
            </a:fontRef>
          </p:style>
          <p:txBody>
            <a:bodyPr vert="eaVert" lIns="36000" tIns="36000" rIns="36000" bIns="36000" rtlCol="0" anchor="ctr"/>
            <a:lstStyle/>
            <a:p>
              <a:pPr algn="ctr"/>
              <a:r>
                <a:rPr lang="ja-JP" altLang="en-US" dirty="0">
                  <a:solidFill>
                    <a:schemeClr val="bg1"/>
                  </a:solidFill>
                  <a:latin typeface="Yu Gothic UI" panose="020B0500000000000000" pitchFamily="50" charset="-128"/>
                  <a:ea typeface="Yu Gothic UI" panose="020B0500000000000000" pitchFamily="50" charset="-128"/>
                </a:rPr>
                <a:t>検証２</a:t>
              </a:r>
            </a:p>
          </p:txBody>
        </p:sp>
        <p:cxnSp>
          <p:nvCxnSpPr>
            <p:cNvPr id="18" name="直線矢印コネクタ 17">
              <a:extLst>
                <a:ext uri="{FF2B5EF4-FFF2-40B4-BE49-F238E27FC236}">
                  <a16:creationId xmlns:a16="http://schemas.microsoft.com/office/drawing/2014/main" id="{9886E224-62ED-0319-B7EF-D62FABA49A5F}"/>
                </a:ext>
              </a:extLst>
            </p:cNvPr>
            <p:cNvCxnSpPr>
              <a:cxnSpLocks/>
              <a:stCxn id="15" idx="3"/>
              <a:endCxn id="17" idx="1"/>
            </p:cNvCxnSpPr>
            <p:nvPr/>
          </p:nvCxnSpPr>
          <p:spPr>
            <a:xfrm>
              <a:off x="1259632" y="3676829"/>
              <a:ext cx="172839" cy="21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テキスト ボックス 18">
              <a:extLst>
                <a:ext uri="{FF2B5EF4-FFF2-40B4-BE49-F238E27FC236}">
                  <a16:creationId xmlns:a16="http://schemas.microsoft.com/office/drawing/2014/main" id="{7E2C4E62-90E4-5E7C-2E1A-EAD8910F0001}"/>
                </a:ext>
              </a:extLst>
            </p:cNvPr>
            <p:cNvSpPr txBox="1"/>
            <p:nvPr/>
          </p:nvSpPr>
          <p:spPr>
            <a:xfrm>
              <a:off x="3991572" y="2673536"/>
              <a:ext cx="1656000" cy="2006585"/>
            </a:xfrm>
            <a:prstGeom prst="rect">
              <a:avLst/>
            </a:prstGeom>
            <a:noFill/>
            <a:ln w="9525">
              <a:solidFill>
                <a:schemeClr val="tx1">
                  <a:lumMod val="50000"/>
                  <a:lumOff val="50000"/>
                </a:schemeClr>
              </a:solidFill>
            </a:ln>
          </p:spPr>
          <p:txBody>
            <a:bodyPr wrap="square" lIns="36000" tIns="36000" rIns="36000" bIns="36000" rtlCol="0" anchor="t" anchorCtr="0">
              <a:noAutofit/>
            </a:bodyPr>
            <a:lstStyle>
              <a:defPPr>
                <a:defRPr lang="ja-JP"/>
              </a:defPPr>
              <a:lvl1pPr marL="85725" indent="-85725">
                <a:buClr>
                  <a:schemeClr val="accent1"/>
                </a:buClr>
                <a:buSzPct val="100000"/>
                <a:buFont typeface="Arial" panose="020B0604020202020204" pitchFamily="34" charset="0"/>
                <a:buChar char="•"/>
                <a:defRPr sz="1100">
                  <a:solidFill>
                    <a:srgbClr val="000000"/>
                  </a:solidFill>
                  <a:latin typeface="Yu Gothic UI"/>
                  <a:ea typeface="Yu Gothic UI"/>
                  <a:cs typeface="Arial"/>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indent="0">
                <a:buNone/>
              </a:pPr>
              <a:r>
                <a:rPr lang="ja-JP" altLang="en-US" sz="1400" b="1" u="sng" dirty="0">
                  <a:solidFill>
                    <a:schemeClr val="tx1"/>
                  </a:solidFill>
                  <a:latin typeface="Yu Gothic UI" panose="020B0500000000000000" pitchFamily="50" charset="-128"/>
                  <a:ea typeface="Yu Gothic UI" panose="020B0500000000000000" pitchFamily="50" charset="-128"/>
                </a:rPr>
                <a:t>検証事項</a:t>
              </a:r>
              <a:endParaRPr lang="en-US" altLang="ja-JP" sz="1400" b="1" u="sng" dirty="0">
                <a:solidFill>
                  <a:schemeClr val="tx1"/>
                </a:solidFill>
                <a:latin typeface="Yu Gothic UI" panose="020B0500000000000000" pitchFamily="50" charset="-128"/>
                <a:ea typeface="Yu Gothic UI" panose="020B0500000000000000" pitchFamily="50" charset="-128"/>
              </a:endParaRPr>
            </a:p>
            <a:p>
              <a:r>
                <a:rPr lang="ja-JP" altLang="en-US" sz="1400" dirty="0">
                  <a:solidFill>
                    <a:schemeClr val="tx1"/>
                  </a:solidFill>
                  <a:latin typeface="Yu Gothic UI" panose="020B0500000000000000" pitchFamily="50" charset="-128"/>
                  <a:ea typeface="Yu Gothic UI" panose="020B0500000000000000" pitchFamily="50" charset="-128"/>
                </a:rPr>
                <a:t>回答の正答性・応答速度・心理的受容性</a:t>
              </a:r>
              <a:endParaRPr lang="en-US" altLang="ja-JP" sz="1400" dirty="0">
                <a:solidFill>
                  <a:schemeClr val="tx1"/>
                </a:solidFill>
                <a:latin typeface="Yu Gothic UI" panose="020B0500000000000000" pitchFamily="50" charset="-128"/>
                <a:ea typeface="Yu Gothic UI" panose="020B0500000000000000" pitchFamily="50" charset="-128"/>
              </a:endParaRPr>
            </a:p>
            <a:p>
              <a:pPr marL="0" indent="0">
                <a:buNone/>
              </a:pPr>
              <a:r>
                <a:rPr lang="ja-JP" altLang="en-US" sz="1400" b="1" u="sng" dirty="0">
                  <a:solidFill>
                    <a:schemeClr val="tx1"/>
                  </a:solidFill>
                  <a:latin typeface="Yu Gothic UI" panose="020B0500000000000000" pitchFamily="50" charset="-128"/>
                  <a:ea typeface="Yu Gothic UI" panose="020B0500000000000000" pitchFamily="50" charset="-128"/>
                </a:rPr>
                <a:t>検証方法</a:t>
              </a:r>
              <a:endParaRPr lang="en-US" altLang="ja-JP" sz="1400" b="1" u="sng" dirty="0">
                <a:solidFill>
                  <a:schemeClr val="tx1"/>
                </a:solidFill>
                <a:latin typeface="Yu Gothic UI" panose="020B0500000000000000" pitchFamily="50" charset="-128"/>
                <a:ea typeface="Yu Gothic UI" panose="020B0500000000000000" pitchFamily="50" charset="-128"/>
              </a:endParaRPr>
            </a:p>
            <a:p>
              <a:r>
                <a:rPr lang="ja-JP" altLang="en-US" sz="1400" dirty="0">
                  <a:solidFill>
                    <a:schemeClr val="tx1"/>
                  </a:solidFill>
                  <a:latin typeface="Yu Gothic UI" panose="020B0500000000000000" pitchFamily="50" charset="-128"/>
                  <a:ea typeface="Yu Gothic UI" panose="020B0500000000000000" pitchFamily="50" charset="-128"/>
                </a:rPr>
                <a:t>対話ログと来場者へのアンケート・ヒアリングで各指標を分析</a:t>
              </a:r>
              <a:endParaRPr lang="en-US" altLang="ja-JP" sz="1400" dirty="0">
                <a:solidFill>
                  <a:schemeClr val="tx1"/>
                </a:solidFill>
                <a:latin typeface="Yu Gothic UI" panose="020B0500000000000000" pitchFamily="50" charset="-128"/>
                <a:ea typeface="Yu Gothic UI" panose="020B0500000000000000" pitchFamily="50" charset="-128"/>
              </a:endParaRPr>
            </a:p>
          </p:txBody>
        </p:sp>
        <p:sp>
          <p:nvSpPr>
            <p:cNvPr id="20" name="テキスト ボックス 33">
              <a:extLst>
                <a:ext uri="{FF2B5EF4-FFF2-40B4-BE49-F238E27FC236}">
                  <a16:creationId xmlns:a16="http://schemas.microsoft.com/office/drawing/2014/main" id="{E78F7F6C-6F76-0B93-F135-FA0612B930F7}"/>
                </a:ext>
              </a:extLst>
            </p:cNvPr>
            <p:cNvSpPr txBox="1"/>
            <p:nvPr/>
          </p:nvSpPr>
          <p:spPr>
            <a:xfrm>
              <a:off x="5724128" y="2673536"/>
              <a:ext cx="1656000" cy="2006585"/>
            </a:xfrm>
            <a:prstGeom prst="rect">
              <a:avLst/>
            </a:prstGeom>
            <a:noFill/>
            <a:ln w="9525">
              <a:solidFill>
                <a:schemeClr val="tx1">
                  <a:lumMod val="50000"/>
                  <a:lumOff val="50000"/>
                </a:schemeClr>
              </a:solidFill>
            </a:ln>
          </p:spPr>
          <p:txBody>
            <a:bodyPr wrap="square" lIns="36000" tIns="36000" rIns="36000" bIns="36000" rtlCol="0" anchor="t" anchorCtr="0">
              <a:noAutofit/>
            </a:bodyPr>
            <a:lstStyle>
              <a:defPPr>
                <a:defRPr lang="ja-JP"/>
              </a:defPPr>
              <a:lvl1pPr marL="85725" indent="-85725">
                <a:buClr>
                  <a:schemeClr val="accent1"/>
                </a:buClr>
                <a:buSzPct val="100000"/>
                <a:buFont typeface="Arial" panose="020B0604020202020204" pitchFamily="34" charset="0"/>
                <a:buChar char="•"/>
                <a:defRPr sz="1100">
                  <a:solidFill>
                    <a:srgbClr val="000000"/>
                  </a:solidFill>
                  <a:latin typeface="Yu Gothic UI"/>
                  <a:ea typeface="Yu Gothic UI"/>
                  <a:cs typeface="Arial"/>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indent="0">
                <a:buNone/>
              </a:pPr>
              <a:r>
                <a:rPr lang="ja-JP" altLang="en-US" sz="1400" b="1" u="sng" dirty="0">
                  <a:solidFill>
                    <a:schemeClr val="tx1"/>
                  </a:solidFill>
                  <a:latin typeface="Yu Gothic UI" panose="020B0500000000000000" pitchFamily="50" charset="-128"/>
                  <a:ea typeface="Yu Gothic UI" panose="020B0500000000000000" pitchFamily="50" charset="-128"/>
                </a:rPr>
                <a:t>検証事項</a:t>
              </a:r>
              <a:endParaRPr lang="en-US" altLang="ja-JP" sz="1400" b="1" u="sng" dirty="0">
                <a:solidFill>
                  <a:schemeClr val="tx1"/>
                </a:solidFill>
                <a:latin typeface="Yu Gothic UI" panose="020B0500000000000000" pitchFamily="50" charset="-128"/>
                <a:ea typeface="Yu Gothic UI" panose="020B0500000000000000" pitchFamily="50" charset="-128"/>
              </a:endParaRPr>
            </a:p>
            <a:p>
              <a:r>
                <a:rPr lang="ja-JP" altLang="en-US" sz="1400" dirty="0">
                  <a:solidFill>
                    <a:schemeClr val="tx1"/>
                  </a:solidFill>
                  <a:latin typeface="Yu Gothic UI" panose="020B0500000000000000" pitchFamily="50" charset="-128"/>
                  <a:ea typeface="Yu Gothic UI" panose="020B0500000000000000" pitchFamily="50" charset="-128"/>
                </a:rPr>
                <a:t>多言語対応コストの削減効果</a:t>
              </a:r>
              <a:endParaRPr lang="en-US" altLang="ja-JP" sz="1400" dirty="0">
                <a:solidFill>
                  <a:schemeClr val="tx1"/>
                </a:solidFill>
                <a:latin typeface="Yu Gothic UI" panose="020B0500000000000000" pitchFamily="50" charset="-128"/>
                <a:ea typeface="Yu Gothic UI" panose="020B0500000000000000" pitchFamily="50" charset="-128"/>
              </a:endParaRPr>
            </a:p>
            <a:p>
              <a:pPr marL="0" indent="0">
                <a:buNone/>
              </a:pPr>
              <a:r>
                <a:rPr lang="ja-JP" altLang="en-US" sz="1400" b="1" u="sng" dirty="0">
                  <a:solidFill>
                    <a:schemeClr val="tx1"/>
                  </a:solidFill>
                  <a:latin typeface="Yu Gothic UI" panose="020B0500000000000000" pitchFamily="50" charset="-128"/>
                  <a:ea typeface="Yu Gothic UI" panose="020B0500000000000000" pitchFamily="50" charset="-128"/>
                </a:rPr>
                <a:t>検証方法</a:t>
              </a:r>
              <a:endParaRPr lang="en-US" altLang="ja-JP" sz="1400" b="1" u="sng" dirty="0">
                <a:solidFill>
                  <a:schemeClr val="tx1"/>
                </a:solidFill>
                <a:latin typeface="Yu Gothic UI" panose="020B0500000000000000" pitchFamily="50" charset="-128"/>
                <a:ea typeface="Yu Gothic UI" panose="020B0500000000000000" pitchFamily="50" charset="-128"/>
              </a:endParaRPr>
            </a:p>
            <a:p>
              <a:r>
                <a:rPr lang="ja-JP" altLang="en-US" sz="1400" dirty="0">
                  <a:solidFill>
                    <a:schemeClr val="tx1"/>
                  </a:solidFill>
                  <a:latin typeface="Yu Gothic UI" panose="020B0500000000000000" pitchFamily="50" charset="-128"/>
                  <a:ea typeface="Yu Gothic UI" panose="020B0500000000000000" pitchFamily="50" charset="-128"/>
                </a:rPr>
                <a:t>外国語利用率を抽出し、多言語対応スタッフ配置コストの抑制額を算出</a:t>
              </a:r>
              <a:endParaRPr lang="en-US" altLang="ja-JP" sz="1400" dirty="0">
                <a:solidFill>
                  <a:schemeClr val="tx1"/>
                </a:solidFill>
                <a:latin typeface="Yu Gothic UI" panose="020B0500000000000000" pitchFamily="50" charset="-128"/>
                <a:ea typeface="Yu Gothic UI" panose="020B0500000000000000" pitchFamily="50" charset="-128"/>
              </a:endParaRPr>
            </a:p>
          </p:txBody>
        </p:sp>
        <p:sp>
          <p:nvSpPr>
            <p:cNvPr id="21" name="テキスト ボックス 33">
              <a:extLst>
                <a:ext uri="{FF2B5EF4-FFF2-40B4-BE49-F238E27FC236}">
                  <a16:creationId xmlns:a16="http://schemas.microsoft.com/office/drawing/2014/main" id="{11EA4EEC-3A4C-85CA-0F1C-E8422CAB8EA0}"/>
                </a:ext>
              </a:extLst>
            </p:cNvPr>
            <p:cNvSpPr txBox="1"/>
            <p:nvPr/>
          </p:nvSpPr>
          <p:spPr>
            <a:xfrm>
              <a:off x="7452320" y="2673536"/>
              <a:ext cx="1656000" cy="2006585"/>
            </a:xfrm>
            <a:prstGeom prst="rect">
              <a:avLst/>
            </a:prstGeom>
            <a:noFill/>
            <a:ln w="9525">
              <a:solidFill>
                <a:schemeClr val="tx1">
                  <a:lumMod val="50000"/>
                  <a:lumOff val="50000"/>
                </a:schemeClr>
              </a:solidFill>
            </a:ln>
          </p:spPr>
          <p:txBody>
            <a:bodyPr wrap="square" lIns="36000" tIns="36000" rIns="36000" bIns="36000" rtlCol="0" anchor="t" anchorCtr="0">
              <a:noAutofit/>
            </a:bodyPr>
            <a:lstStyle>
              <a:defPPr>
                <a:defRPr lang="ja-JP"/>
              </a:defPPr>
              <a:lvl1pPr marL="85725" indent="-85725">
                <a:buClr>
                  <a:schemeClr val="accent1"/>
                </a:buClr>
                <a:buSzPct val="100000"/>
                <a:buFont typeface="Arial" panose="020B0604020202020204" pitchFamily="34" charset="0"/>
                <a:buChar char="•"/>
                <a:defRPr sz="1100">
                  <a:solidFill>
                    <a:srgbClr val="000000"/>
                  </a:solidFill>
                  <a:latin typeface="Yu Gothic UI"/>
                  <a:ea typeface="Yu Gothic UI"/>
                  <a:cs typeface="Arial"/>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indent="0">
                <a:buNone/>
              </a:pPr>
              <a:r>
                <a:rPr lang="ja-JP" altLang="en-US" sz="1400" b="1" u="sng" dirty="0">
                  <a:solidFill>
                    <a:schemeClr val="tx1"/>
                  </a:solidFill>
                  <a:latin typeface="Yu Gothic UI" panose="020B0500000000000000" pitchFamily="50" charset="-128"/>
                  <a:ea typeface="Yu Gothic UI" panose="020B0500000000000000" pitchFamily="50" charset="-128"/>
                </a:rPr>
                <a:t>検証事項</a:t>
              </a:r>
              <a:endParaRPr lang="en-US" altLang="ja-JP" sz="1400" b="1" u="sng" dirty="0">
                <a:solidFill>
                  <a:schemeClr val="tx1"/>
                </a:solidFill>
                <a:latin typeface="Yu Gothic UI" panose="020B0500000000000000" pitchFamily="50" charset="-128"/>
                <a:ea typeface="Yu Gothic UI" panose="020B0500000000000000" pitchFamily="50" charset="-128"/>
              </a:endParaRPr>
            </a:p>
            <a:p>
              <a:r>
                <a:rPr lang="en-US" altLang="ja-JP" sz="1400" dirty="0">
                  <a:solidFill>
                    <a:schemeClr val="tx1"/>
                  </a:solidFill>
                  <a:latin typeface="Yu Gothic UI" panose="020B0500000000000000" pitchFamily="50" charset="-128"/>
                  <a:ea typeface="Yu Gothic UI" panose="020B0500000000000000" pitchFamily="50" charset="-128"/>
                </a:rPr>
                <a:t>UI/UX</a:t>
              </a:r>
              <a:r>
                <a:rPr lang="ja-JP" altLang="en-US" sz="1400" dirty="0">
                  <a:solidFill>
                    <a:schemeClr val="tx1"/>
                  </a:solidFill>
                  <a:latin typeface="Yu Gothic UI" panose="020B0500000000000000" pitchFamily="50" charset="-128"/>
                  <a:ea typeface="Yu Gothic UI" panose="020B0500000000000000" pitchFamily="50" charset="-128"/>
                </a:rPr>
                <a:t>の直感性とエンゲージメント</a:t>
              </a:r>
              <a:endParaRPr lang="en-US" altLang="ja-JP" sz="1400" dirty="0">
                <a:solidFill>
                  <a:schemeClr val="tx1"/>
                </a:solidFill>
                <a:latin typeface="Yu Gothic UI" panose="020B0500000000000000" pitchFamily="50" charset="-128"/>
                <a:ea typeface="Yu Gothic UI" panose="020B0500000000000000" pitchFamily="50" charset="-128"/>
              </a:endParaRPr>
            </a:p>
            <a:p>
              <a:pPr marL="0" indent="0">
                <a:buNone/>
              </a:pPr>
              <a:r>
                <a:rPr lang="ja-JP" altLang="en-US" sz="1400" b="1" u="sng" dirty="0">
                  <a:solidFill>
                    <a:schemeClr val="tx1"/>
                  </a:solidFill>
                  <a:latin typeface="Yu Gothic UI" panose="020B0500000000000000" pitchFamily="50" charset="-128"/>
                  <a:ea typeface="Yu Gothic UI" panose="020B0500000000000000" pitchFamily="50" charset="-128"/>
                </a:rPr>
                <a:t>検証方法</a:t>
              </a:r>
              <a:endParaRPr lang="en-US" altLang="ja-JP" sz="1400" b="1" u="sng" dirty="0">
                <a:solidFill>
                  <a:schemeClr val="tx1"/>
                </a:solidFill>
                <a:latin typeface="Yu Gothic UI" panose="020B0500000000000000" pitchFamily="50" charset="-128"/>
                <a:ea typeface="Yu Gothic UI" panose="020B0500000000000000" pitchFamily="50" charset="-128"/>
              </a:endParaRPr>
            </a:p>
            <a:p>
              <a:r>
                <a:rPr lang="ja-JP" altLang="en-US" sz="1400" dirty="0">
                  <a:solidFill>
                    <a:schemeClr val="tx1"/>
                  </a:solidFill>
                  <a:latin typeface="Yu Gothic UI" panose="020B0500000000000000" pitchFamily="50" charset="-128"/>
                  <a:ea typeface="Yu Gothic UI" panose="020B0500000000000000" pitchFamily="50" charset="-128"/>
                </a:rPr>
                <a:t>主催者へのヒアリングやデモ体験を通じ、日頃の提供品質との差分や留意事項等の穴埋め可否を確認</a:t>
              </a:r>
              <a:endParaRPr lang="en-US" altLang="ja-JP" sz="1400" dirty="0">
                <a:solidFill>
                  <a:schemeClr val="tx1"/>
                </a:solidFill>
                <a:latin typeface="Yu Gothic UI" panose="020B0500000000000000" pitchFamily="50" charset="-128"/>
                <a:ea typeface="Yu Gothic UI" panose="020B0500000000000000" pitchFamily="50" charset="-128"/>
              </a:endParaRPr>
            </a:p>
          </p:txBody>
        </p:sp>
        <p:sp>
          <p:nvSpPr>
            <p:cNvPr id="22" name="テキスト ボックス 33">
              <a:extLst>
                <a:ext uri="{FF2B5EF4-FFF2-40B4-BE49-F238E27FC236}">
                  <a16:creationId xmlns:a16="http://schemas.microsoft.com/office/drawing/2014/main" id="{BA409C0A-6C6C-0107-2949-0759A9CFF60C}"/>
                </a:ext>
              </a:extLst>
            </p:cNvPr>
            <p:cNvSpPr txBox="1"/>
            <p:nvPr/>
          </p:nvSpPr>
          <p:spPr>
            <a:xfrm>
              <a:off x="1720343" y="4798392"/>
              <a:ext cx="2160000" cy="2006585"/>
            </a:xfrm>
            <a:prstGeom prst="rect">
              <a:avLst/>
            </a:prstGeom>
            <a:noFill/>
            <a:ln w="9525">
              <a:solidFill>
                <a:schemeClr val="tx1">
                  <a:lumMod val="50000"/>
                  <a:lumOff val="50000"/>
                </a:schemeClr>
              </a:solidFill>
            </a:ln>
          </p:spPr>
          <p:txBody>
            <a:bodyPr wrap="square" lIns="36000" tIns="36000" rIns="36000" bIns="36000" rtlCol="0" anchor="t" anchorCtr="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1400" b="1" u="sng" dirty="0">
                  <a:latin typeface="Yu Gothic UI" panose="020B0500000000000000" pitchFamily="50" charset="-128"/>
                  <a:ea typeface="Yu Gothic UI" panose="020B0500000000000000" pitchFamily="50" charset="-128"/>
                  <a:cs typeface="+mn-lt"/>
                </a:rPr>
                <a:t>ログデータの蓄積と次回運営への活用可能性の検証</a:t>
              </a:r>
              <a:r>
                <a:rPr lang="ja-JP" sz="1400" dirty="0">
                  <a:latin typeface="Yu Gothic UI" panose="020B0500000000000000" pitchFamily="50" charset="-128"/>
                  <a:ea typeface="Yu Gothic UI" panose="020B0500000000000000" pitchFamily="50" charset="-128"/>
                  <a:cs typeface="+mn-lt"/>
                </a:rPr>
                <a:t> </a:t>
              </a:r>
              <a:endParaRPr lang="ja-JP" altLang="en-US" sz="1400" dirty="0">
                <a:latin typeface="Yu Gothic UI" panose="020B0500000000000000" pitchFamily="50" charset="-128"/>
                <a:ea typeface="Yu Gothic UI" panose="020B0500000000000000" pitchFamily="50" charset="-128"/>
              </a:endParaRPr>
            </a:p>
            <a:p>
              <a:pPr marL="85725" indent="-85725">
                <a:buClr>
                  <a:srgbClr val="000F78"/>
                </a:buClr>
                <a:buSzPct val="100000"/>
                <a:buFont typeface="Arial" panose="020B0604020202020204" pitchFamily="34" charset="0"/>
                <a:buChar char="•"/>
              </a:pPr>
              <a:r>
                <a:rPr lang="ja-JP" altLang="en-US" sz="1400" dirty="0">
                  <a:latin typeface="Yu Gothic UI" panose="020B0500000000000000" pitchFamily="50" charset="-128"/>
                  <a:ea typeface="Yu Gothic UI" panose="020B0500000000000000" pitchFamily="50" charset="-128"/>
                  <a:cs typeface="+mn-lt"/>
                </a:rPr>
                <a:t>従来は断片的だった来場者の関心・属性情報を、どのような形で蓄積できるか、主催者が次回催事の改善に活用できるデータとして、どのような形で提供することが望ましいかを検証する。</a:t>
              </a:r>
              <a:endParaRPr lang="en-US" altLang="ja-JP" sz="1400" dirty="0">
                <a:latin typeface="Yu Gothic UI" panose="020B0500000000000000" pitchFamily="50" charset="-128"/>
                <a:ea typeface="Yu Gothic UI" panose="020B0500000000000000" pitchFamily="50" charset="-128"/>
                <a:cs typeface="+mn-lt"/>
              </a:endParaRPr>
            </a:p>
          </p:txBody>
        </p:sp>
        <p:sp>
          <p:nvSpPr>
            <p:cNvPr id="23" name="テキスト ボックス 33">
              <a:extLst>
                <a:ext uri="{FF2B5EF4-FFF2-40B4-BE49-F238E27FC236}">
                  <a16:creationId xmlns:a16="http://schemas.microsoft.com/office/drawing/2014/main" id="{C0117A53-4735-BACC-AFE9-B2FC9CF20EB4}"/>
                </a:ext>
              </a:extLst>
            </p:cNvPr>
            <p:cNvSpPr txBox="1"/>
            <p:nvPr/>
          </p:nvSpPr>
          <p:spPr>
            <a:xfrm>
              <a:off x="395536" y="4798392"/>
              <a:ext cx="864096" cy="2006585"/>
            </a:xfrm>
            <a:prstGeom prst="rect">
              <a:avLst/>
            </a:prstGeom>
            <a:solidFill>
              <a:schemeClr val="accent1">
                <a:lumMod val="20000"/>
                <a:lumOff val="80000"/>
              </a:schemeClr>
            </a:solidFill>
            <a:ln w="9525">
              <a:noFill/>
            </a:ln>
          </p:spPr>
          <p:txBody>
            <a:bodyPr wrap="square" lIns="36000" tIns="36000" rIns="36000" bIns="36000" rtlCol="0" anchor="ctr" anchorCtr="0">
              <a:noAutofit/>
            </a:bodyPr>
            <a:lstStyle>
              <a:defPPr>
                <a:defRPr lang="ja-JP"/>
              </a:defPPr>
              <a:lvl1pPr marL="85725" indent="-85725">
                <a:buClr>
                  <a:schemeClr val="accent1"/>
                </a:buClr>
                <a:buSzPct val="100000"/>
                <a:buFont typeface="Arial" panose="020B0604020202020204" pitchFamily="34" charset="0"/>
                <a:buChar char="•"/>
                <a:defRPr sz="1100">
                  <a:solidFill>
                    <a:srgbClr val="000000"/>
                  </a:solidFill>
                  <a:latin typeface="Yu Gothic UI"/>
                  <a:ea typeface="Yu Gothic UI"/>
                  <a:cs typeface="Arial"/>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indent="0" algn="ctr">
                <a:buNone/>
              </a:pPr>
              <a:r>
                <a:rPr lang="ja-JP" altLang="en-US" sz="1600" dirty="0">
                  <a:solidFill>
                    <a:schemeClr val="accent1"/>
                  </a:solidFill>
                  <a:latin typeface="Yu Gothic UI" panose="020B0500000000000000" pitchFamily="50" charset="-128"/>
                  <a:ea typeface="Yu Gothic UI" panose="020B0500000000000000" pitchFamily="50" charset="-128"/>
                </a:rPr>
                <a:t>次回運営の参考となるデータの蓄積</a:t>
              </a:r>
              <a:endParaRPr lang="ja-JP" altLang="en-US" sz="1400" dirty="0">
                <a:solidFill>
                  <a:schemeClr val="accent1"/>
                </a:solidFill>
                <a:latin typeface="Yu Gothic UI" panose="020B0500000000000000" pitchFamily="50" charset="-128"/>
                <a:ea typeface="Yu Gothic UI" panose="020B0500000000000000" pitchFamily="50" charset="-128"/>
              </a:endParaRPr>
            </a:p>
          </p:txBody>
        </p:sp>
        <p:sp>
          <p:nvSpPr>
            <p:cNvPr id="24" name="正方形/長方形 23">
              <a:extLst>
                <a:ext uri="{FF2B5EF4-FFF2-40B4-BE49-F238E27FC236}">
                  <a16:creationId xmlns:a16="http://schemas.microsoft.com/office/drawing/2014/main" id="{12B1242F-237B-4B21-4DE0-C70A6E8C2DF4}"/>
                </a:ext>
              </a:extLst>
            </p:cNvPr>
            <p:cNvSpPr/>
            <p:nvPr/>
          </p:nvSpPr>
          <p:spPr>
            <a:xfrm>
              <a:off x="35496" y="4798602"/>
              <a:ext cx="287879" cy="2006585"/>
            </a:xfrm>
            <a:prstGeom prst="rect">
              <a:avLst/>
            </a:prstGeom>
            <a:solidFill>
              <a:schemeClr val="accent1"/>
            </a:solidFill>
            <a:ln>
              <a:noFill/>
            </a:ln>
          </p:spPr>
          <p:style>
            <a:lnRef idx="1">
              <a:schemeClr val="accent1"/>
            </a:lnRef>
            <a:fillRef idx="0">
              <a:schemeClr val="accent1"/>
            </a:fillRef>
            <a:effectRef idx="0">
              <a:schemeClr val="accent1"/>
            </a:effectRef>
            <a:fontRef idx="minor">
              <a:schemeClr val="tx1"/>
            </a:fontRef>
          </p:style>
          <p:txBody>
            <a:bodyPr vert="eaVert" lIns="36000" tIns="36000" rIns="36000" bIns="36000" rtlCol="0" anchor="ctr"/>
            <a:lstStyle/>
            <a:p>
              <a:pPr algn="ctr"/>
              <a:r>
                <a:rPr lang="ja-JP" altLang="en-US" dirty="0">
                  <a:solidFill>
                    <a:schemeClr val="bg1"/>
                  </a:solidFill>
                  <a:latin typeface="Yu Gothic UI" panose="020B0500000000000000" pitchFamily="50" charset="-128"/>
                  <a:ea typeface="Yu Gothic UI" panose="020B0500000000000000" pitchFamily="50" charset="-128"/>
                </a:rPr>
                <a:t>実証で解く課題３</a:t>
              </a:r>
            </a:p>
          </p:txBody>
        </p:sp>
        <p:sp>
          <p:nvSpPr>
            <p:cNvPr id="25" name="正方形/長方形 24">
              <a:extLst>
                <a:ext uri="{FF2B5EF4-FFF2-40B4-BE49-F238E27FC236}">
                  <a16:creationId xmlns:a16="http://schemas.microsoft.com/office/drawing/2014/main" id="{199A0880-171A-4169-FE4A-555226823C0E}"/>
                </a:ext>
              </a:extLst>
            </p:cNvPr>
            <p:cNvSpPr/>
            <p:nvPr/>
          </p:nvSpPr>
          <p:spPr>
            <a:xfrm>
              <a:off x="1432471" y="4798602"/>
              <a:ext cx="216177" cy="2006585"/>
            </a:xfrm>
            <a:prstGeom prst="rect">
              <a:avLst/>
            </a:prstGeom>
            <a:solidFill>
              <a:schemeClr val="accent1"/>
            </a:solidFill>
            <a:ln>
              <a:noFill/>
            </a:ln>
          </p:spPr>
          <p:style>
            <a:lnRef idx="1">
              <a:schemeClr val="accent1"/>
            </a:lnRef>
            <a:fillRef idx="0">
              <a:schemeClr val="accent1"/>
            </a:fillRef>
            <a:effectRef idx="0">
              <a:schemeClr val="accent1"/>
            </a:effectRef>
            <a:fontRef idx="minor">
              <a:schemeClr val="tx1"/>
            </a:fontRef>
          </p:style>
          <p:txBody>
            <a:bodyPr vert="eaVert" lIns="36000" tIns="36000" rIns="36000" bIns="36000" rtlCol="0" anchor="ctr"/>
            <a:lstStyle/>
            <a:p>
              <a:pPr algn="ctr"/>
              <a:r>
                <a:rPr lang="ja-JP" altLang="en-US" dirty="0">
                  <a:solidFill>
                    <a:schemeClr val="bg1"/>
                  </a:solidFill>
                  <a:latin typeface="Yu Gothic UI" panose="020B0500000000000000" pitchFamily="50" charset="-128"/>
                  <a:ea typeface="Yu Gothic UI" panose="020B0500000000000000" pitchFamily="50" charset="-128"/>
                </a:rPr>
                <a:t>検証３</a:t>
              </a:r>
            </a:p>
          </p:txBody>
        </p:sp>
        <p:cxnSp>
          <p:nvCxnSpPr>
            <p:cNvPr id="26" name="直線矢印コネクタ 25">
              <a:extLst>
                <a:ext uri="{FF2B5EF4-FFF2-40B4-BE49-F238E27FC236}">
                  <a16:creationId xmlns:a16="http://schemas.microsoft.com/office/drawing/2014/main" id="{1589DB3C-BA7B-4D92-F217-FB99613BA92A}"/>
                </a:ext>
              </a:extLst>
            </p:cNvPr>
            <p:cNvCxnSpPr>
              <a:cxnSpLocks/>
              <a:stCxn id="23" idx="3"/>
              <a:endCxn id="25" idx="1"/>
            </p:cNvCxnSpPr>
            <p:nvPr/>
          </p:nvCxnSpPr>
          <p:spPr>
            <a:xfrm>
              <a:off x="1259632" y="5801685"/>
              <a:ext cx="172839" cy="21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7" name="テキスト ボックス 33">
              <a:extLst>
                <a:ext uri="{FF2B5EF4-FFF2-40B4-BE49-F238E27FC236}">
                  <a16:creationId xmlns:a16="http://schemas.microsoft.com/office/drawing/2014/main" id="{0593F8EE-BAAC-F588-FE64-2A36EE5FEE22}"/>
                </a:ext>
              </a:extLst>
            </p:cNvPr>
            <p:cNvSpPr txBox="1"/>
            <p:nvPr/>
          </p:nvSpPr>
          <p:spPr>
            <a:xfrm>
              <a:off x="3991572" y="4798392"/>
              <a:ext cx="1656000" cy="2006585"/>
            </a:xfrm>
            <a:prstGeom prst="rect">
              <a:avLst/>
            </a:prstGeom>
            <a:noFill/>
            <a:ln w="9525">
              <a:solidFill>
                <a:schemeClr val="tx1">
                  <a:lumMod val="50000"/>
                  <a:lumOff val="50000"/>
                </a:schemeClr>
              </a:solidFill>
            </a:ln>
          </p:spPr>
          <p:txBody>
            <a:bodyPr wrap="square" lIns="36000" tIns="36000" rIns="36000" bIns="36000" rtlCol="0" anchor="t" anchorCtr="0">
              <a:noAutofit/>
            </a:bodyPr>
            <a:lstStyle>
              <a:defPPr>
                <a:defRPr lang="ja-JP"/>
              </a:defPPr>
              <a:lvl1pPr marL="85725" indent="-85725">
                <a:buClr>
                  <a:schemeClr val="accent1"/>
                </a:buClr>
                <a:buSzPct val="100000"/>
                <a:buFont typeface="Arial" panose="020B0604020202020204" pitchFamily="34" charset="0"/>
                <a:buChar char="•"/>
                <a:defRPr sz="1100">
                  <a:solidFill>
                    <a:srgbClr val="000000"/>
                  </a:solidFill>
                  <a:latin typeface="Yu Gothic UI"/>
                  <a:ea typeface="Yu Gothic UI"/>
                  <a:cs typeface="Arial"/>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indent="0">
                <a:buNone/>
              </a:pPr>
              <a:r>
                <a:rPr lang="ja-JP" altLang="en-US" sz="1400" b="1" u="sng" dirty="0">
                  <a:solidFill>
                    <a:schemeClr val="tx1"/>
                  </a:solidFill>
                  <a:latin typeface="Yu Gothic UI" panose="020B0500000000000000" pitchFamily="50" charset="-128"/>
                  <a:ea typeface="Yu Gothic UI" panose="020B0500000000000000" pitchFamily="50" charset="-128"/>
                </a:rPr>
                <a:t>検証事項</a:t>
              </a:r>
              <a:endParaRPr lang="en-US" altLang="ja-JP" sz="1400" b="1" u="sng" dirty="0">
                <a:solidFill>
                  <a:schemeClr val="tx1"/>
                </a:solidFill>
                <a:latin typeface="Yu Gothic UI" panose="020B0500000000000000" pitchFamily="50" charset="-128"/>
                <a:ea typeface="Yu Gothic UI" panose="020B0500000000000000" pitchFamily="50" charset="-128"/>
              </a:endParaRPr>
            </a:p>
            <a:p>
              <a:r>
                <a:rPr lang="ja-JP" altLang="en-US" sz="1400" dirty="0">
                  <a:solidFill>
                    <a:schemeClr val="tx1"/>
                  </a:solidFill>
                  <a:latin typeface="Yu Gothic UI" panose="020B0500000000000000" pitchFamily="50" charset="-128"/>
                  <a:ea typeface="Yu Gothic UI" panose="020B0500000000000000" pitchFamily="50" charset="-128"/>
                </a:rPr>
                <a:t>属性識別の精度とデータ取得の実現性</a:t>
              </a:r>
              <a:endParaRPr lang="en-US" altLang="ja-JP" sz="1400" dirty="0">
                <a:solidFill>
                  <a:schemeClr val="tx1"/>
                </a:solidFill>
                <a:latin typeface="Yu Gothic UI" panose="020B0500000000000000" pitchFamily="50" charset="-128"/>
                <a:ea typeface="Yu Gothic UI" panose="020B0500000000000000" pitchFamily="50" charset="-128"/>
              </a:endParaRPr>
            </a:p>
            <a:p>
              <a:pPr marL="0" indent="0">
                <a:buNone/>
              </a:pPr>
              <a:r>
                <a:rPr lang="ja-JP" altLang="en-US" sz="1400" b="1" u="sng" dirty="0">
                  <a:solidFill>
                    <a:schemeClr val="tx1"/>
                  </a:solidFill>
                  <a:latin typeface="Yu Gothic UI" panose="020B0500000000000000" pitchFamily="50" charset="-128"/>
                  <a:ea typeface="Yu Gothic UI" panose="020B0500000000000000" pitchFamily="50" charset="-128"/>
                </a:rPr>
                <a:t>検証方法</a:t>
              </a:r>
              <a:endParaRPr lang="en-US" altLang="ja-JP" sz="1400" b="1" u="sng" dirty="0">
                <a:solidFill>
                  <a:schemeClr val="tx1"/>
                </a:solidFill>
                <a:latin typeface="Yu Gothic UI" panose="020B0500000000000000" pitchFamily="50" charset="-128"/>
                <a:ea typeface="Yu Gothic UI" panose="020B0500000000000000" pitchFamily="50" charset="-128"/>
              </a:endParaRPr>
            </a:p>
            <a:p>
              <a:r>
                <a:rPr lang="ja-JP" altLang="en-US" sz="1400" dirty="0">
                  <a:solidFill>
                    <a:schemeClr val="tx1"/>
                  </a:solidFill>
                  <a:latin typeface="Yu Gothic UI" panose="020B0500000000000000" pitchFamily="50" charset="-128"/>
                  <a:ea typeface="Yu Gothic UI" panose="020B0500000000000000" pitchFamily="50" charset="-128"/>
                </a:rPr>
                <a:t>アンケート等で把握する属性データと対話ログを突合し、精度と実現性を評価</a:t>
              </a:r>
              <a:endParaRPr lang="en-US" altLang="ja-JP" sz="1400" dirty="0">
                <a:solidFill>
                  <a:schemeClr val="tx1"/>
                </a:solidFill>
                <a:latin typeface="Yu Gothic UI" panose="020B0500000000000000" pitchFamily="50" charset="-128"/>
                <a:ea typeface="Yu Gothic UI" panose="020B0500000000000000" pitchFamily="50" charset="-128"/>
              </a:endParaRPr>
            </a:p>
          </p:txBody>
        </p:sp>
        <p:sp>
          <p:nvSpPr>
            <p:cNvPr id="28" name="テキスト ボックス 33">
              <a:extLst>
                <a:ext uri="{FF2B5EF4-FFF2-40B4-BE49-F238E27FC236}">
                  <a16:creationId xmlns:a16="http://schemas.microsoft.com/office/drawing/2014/main" id="{59E5FFDA-6328-D285-E6B1-0B7548D6CA0E}"/>
                </a:ext>
              </a:extLst>
            </p:cNvPr>
            <p:cNvSpPr txBox="1"/>
            <p:nvPr/>
          </p:nvSpPr>
          <p:spPr>
            <a:xfrm>
              <a:off x="5724128" y="4798392"/>
              <a:ext cx="1656000" cy="2006585"/>
            </a:xfrm>
            <a:prstGeom prst="rect">
              <a:avLst/>
            </a:prstGeom>
            <a:noFill/>
            <a:ln w="9525">
              <a:solidFill>
                <a:schemeClr val="tx1">
                  <a:lumMod val="50000"/>
                  <a:lumOff val="50000"/>
                </a:schemeClr>
              </a:solidFill>
            </a:ln>
          </p:spPr>
          <p:txBody>
            <a:bodyPr wrap="square" lIns="36000" tIns="36000" rIns="36000" bIns="36000" rtlCol="0" anchor="t" anchorCtr="0">
              <a:noAutofit/>
            </a:bodyPr>
            <a:lstStyle>
              <a:defPPr>
                <a:defRPr lang="ja-JP"/>
              </a:defPPr>
              <a:lvl1pPr marL="85725" indent="-85725">
                <a:buClr>
                  <a:schemeClr val="accent1"/>
                </a:buClr>
                <a:buSzPct val="100000"/>
                <a:buFont typeface="Arial" panose="020B0604020202020204" pitchFamily="34" charset="0"/>
                <a:buChar char="•"/>
                <a:defRPr sz="1100">
                  <a:solidFill>
                    <a:srgbClr val="000000"/>
                  </a:solidFill>
                  <a:latin typeface="Yu Gothic UI"/>
                  <a:ea typeface="Yu Gothic UI"/>
                  <a:cs typeface="Arial"/>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indent="0">
                <a:buNone/>
              </a:pPr>
              <a:r>
                <a:rPr lang="ja-JP" altLang="en-US" sz="1400" b="1" u="sng" dirty="0">
                  <a:solidFill>
                    <a:schemeClr val="tx1"/>
                  </a:solidFill>
                  <a:latin typeface="Yu Gothic UI" panose="020B0500000000000000" pitchFamily="50" charset="-128"/>
                  <a:ea typeface="Yu Gothic UI" panose="020B0500000000000000" pitchFamily="50" charset="-128"/>
                </a:rPr>
                <a:t>検証事項</a:t>
              </a:r>
              <a:endParaRPr lang="en-US" altLang="ja-JP" sz="1400" b="1" u="sng" dirty="0">
                <a:solidFill>
                  <a:schemeClr val="tx1"/>
                </a:solidFill>
                <a:latin typeface="Yu Gothic UI" panose="020B0500000000000000" pitchFamily="50" charset="-128"/>
                <a:ea typeface="Yu Gothic UI" panose="020B0500000000000000" pitchFamily="50" charset="-128"/>
              </a:endParaRPr>
            </a:p>
            <a:p>
              <a:r>
                <a:rPr lang="ja-JP" altLang="en-US" sz="1400" dirty="0">
                  <a:solidFill>
                    <a:schemeClr val="tx1"/>
                  </a:solidFill>
                  <a:latin typeface="Yu Gothic UI" panose="020B0500000000000000" pitchFamily="50" charset="-128"/>
                  <a:ea typeface="Yu Gothic UI" panose="020B0500000000000000" pitchFamily="50" charset="-128"/>
                </a:rPr>
                <a:t>データ取得の経済的価値</a:t>
              </a:r>
              <a:endParaRPr lang="en-US" altLang="ja-JP" sz="1400" dirty="0">
                <a:solidFill>
                  <a:schemeClr val="tx1"/>
                </a:solidFill>
                <a:latin typeface="Yu Gothic UI" panose="020B0500000000000000" pitchFamily="50" charset="-128"/>
                <a:ea typeface="Yu Gothic UI" panose="020B0500000000000000" pitchFamily="50" charset="-128"/>
              </a:endParaRPr>
            </a:p>
            <a:p>
              <a:pPr marL="0" indent="0">
                <a:buNone/>
              </a:pPr>
              <a:r>
                <a:rPr lang="ja-JP" altLang="en-US" sz="1400" b="1" u="sng" dirty="0">
                  <a:solidFill>
                    <a:schemeClr val="tx1"/>
                  </a:solidFill>
                  <a:latin typeface="Yu Gothic UI" panose="020B0500000000000000" pitchFamily="50" charset="-128"/>
                  <a:ea typeface="Yu Gothic UI" panose="020B0500000000000000" pitchFamily="50" charset="-128"/>
                </a:rPr>
                <a:t>検証方法</a:t>
              </a:r>
              <a:endParaRPr lang="en-US" altLang="ja-JP" sz="1400" b="1" u="sng" dirty="0">
                <a:solidFill>
                  <a:schemeClr val="tx1"/>
                </a:solidFill>
                <a:latin typeface="Yu Gothic UI" panose="020B0500000000000000" pitchFamily="50" charset="-128"/>
                <a:ea typeface="Yu Gothic UI" panose="020B0500000000000000" pitchFamily="50" charset="-128"/>
              </a:endParaRPr>
            </a:p>
            <a:p>
              <a:r>
                <a:rPr lang="ja-JP" altLang="en-US" sz="1400" dirty="0">
                  <a:solidFill>
                    <a:schemeClr val="tx1"/>
                  </a:solidFill>
                  <a:latin typeface="Yu Gothic UI" panose="020B0500000000000000" pitchFamily="50" charset="-128"/>
                  <a:ea typeface="Yu Gothic UI" panose="020B0500000000000000" pitchFamily="50" charset="-128"/>
                </a:rPr>
                <a:t>主催者として、当該データへの支払意思と支払意思がある場合の額をヒアリングを通じて把握・評価</a:t>
              </a:r>
              <a:endParaRPr lang="en-US" altLang="ja-JP" sz="1400" dirty="0">
                <a:solidFill>
                  <a:schemeClr val="tx1"/>
                </a:solidFill>
                <a:latin typeface="Yu Gothic UI" panose="020B0500000000000000" pitchFamily="50" charset="-128"/>
                <a:ea typeface="Yu Gothic UI" panose="020B0500000000000000" pitchFamily="50" charset="-128"/>
              </a:endParaRPr>
            </a:p>
          </p:txBody>
        </p:sp>
        <p:sp>
          <p:nvSpPr>
            <p:cNvPr id="29" name="テキスト ボックス 33">
              <a:extLst>
                <a:ext uri="{FF2B5EF4-FFF2-40B4-BE49-F238E27FC236}">
                  <a16:creationId xmlns:a16="http://schemas.microsoft.com/office/drawing/2014/main" id="{C973FE77-D1C4-BEA6-CF16-08EBF12B48ED}"/>
                </a:ext>
              </a:extLst>
            </p:cNvPr>
            <p:cNvSpPr txBox="1"/>
            <p:nvPr/>
          </p:nvSpPr>
          <p:spPr>
            <a:xfrm>
              <a:off x="7452320" y="4798392"/>
              <a:ext cx="1656000" cy="2006585"/>
            </a:xfrm>
            <a:prstGeom prst="rect">
              <a:avLst/>
            </a:prstGeom>
            <a:noFill/>
            <a:ln w="9525">
              <a:solidFill>
                <a:schemeClr val="tx1">
                  <a:lumMod val="50000"/>
                  <a:lumOff val="50000"/>
                </a:schemeClr>
              </a:solidFill>
            </a:ln>
          </p:spPr>
          <p:txBody>
            <a:bodyPr wrap="square" lIns="36000" tIns="36000" rIns="36000" bIns="36000" rtlCol="0" anchor="t" anchorCtr="0">
              <a:noAutofit/>
            </a:bodyPr>
            <a:lstStyle>
              <a:defPPr>
                <a:defRPr lang="ja-JP"/>
              </a:defPPr>
              <a:lvl1pPr marL="85725" indent="-85725">
                <a:buClr>
                  <a:schemeClr val="accent1"/>
                </a:buClr>
                <a:buSzPct val="100000"/>
                <a:buFont typeface="Arial" panose="020B0604020202020204" pitchFamily="34" charset="0"/>
                <a:buChar char="•"/>
                <a:defRPr sz="1100">
                  <a:solidFill>
                    <a:srgbClr val="000000"/>
                  </a:solidFill>
                  <a:latin typeface="Yu Gothic UI"/>
                  <a:ea typeface="Yu Gothic UI"/>
                  <a:cs typeface="Arial"/>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indent="0">
                <a:buNone/>
              </a:pPr>
              <a:r>
                <a:rPr lang="ja-JP" altLang="en-US" sz="1400" b="1" u="sng" dirty="0">
                  <a:solidFill>
                    <a:schemeClr val="tx1"/>
                  </a:solidFill>
                  <a:latin typeface="Yu Gothic UI" panose="020B0500000000000000" pitchFamily="50" charset="-128"/>
                  <a:ea typeface="Yu Gothic UI" panose="020B0500000000000000" pitchFamily="50" charset="-128"/>
                </a:rPr>
                <a:t>検証事項</a:t>
              </a:r>
              <a:endParaRPr lang="en-US" altLang="ja-JP" sz="1400" b="1" u="sng" dirty="0">
                <a:solidFill>
                  <a:schemeClr val="tx1"/>
                </a:solidFill>
                <a:latin typeface="Yu Gothic UI" panose="020B0500000000000000" pitchFamily="50" charset="-128"/>
                <a:ea typeface="Yu Gothic UI" panose="020B0500000000000000" pitchFamily="50" charset="-128"/>
              </a:endParaRPr>
            </a:p>
            <a:p>
              <a:r>
                <a:rPr lang="en-US" altLang="ja-JP" sz="1400" dirty="0">
                  <a:solidFill>
                    <a:schemeClr val="tx1"/>
                  </a:solidFill>
                  <a:latin typeface="Yu Gothic UI" panose="020B0500000000000000" pitchFamily="50" charset="-128"/>
                  <a:ea typeface="Yu Gothic UI" panose="020B0500000000000000" pitchFamily="50" charset="-128"/>
                </a:rPr>
                <a:t>―</a:t>
              </a:r>
            </a:p>
            <a:p>
              <a:pPr marL="0" indent="0">
                <a:buNone/>
              </a:pPr>
              <a:r>
                <a:rPr lang="ja-JP" altLang="en-US" sz="1400" b="1" u="sng" dirty="0">
                  <a:solidFill>
                    <a:schemeClr val="tx1"/>
                  </a:solidFill>
                  <a:latin typeface="Yu Gothic UI" panose="020B0500000000000000" pitchFamily="50" charset="-128"/>
                  <a:ea typeface="Yu Gothic UI" panose="020B0500000000000000" pitchFamily="50" charset="-128"/>
                </a:rPr>
                <a:t>検証方法</a:t>
              </a:r>
              <a:endParaRPr lang="en-US" altLang="ja-JP" sz="1400" b="1" u="sng" dirty="0">
                <a:solidFill>
                  <a:schemeClr val="tx1"/>
                </a:solidFill>
                <a:latin typeface="Yu Gothic UI" panose="020B0500000000000000" pitchFamily="50" charset="-128"/>
                <a:ea typeface="Yu Gothic UI" panose="020B0500000000000000" pitchFamily="50" charset="-128"/>
              </a:endParaRPr>
            </a:p>
            <a:p>
              <a:r>
                <a:rPr lang="en-US" altLang="ja-JP" sz="1400" dirty="0">
                  <a:solidFill>
                    <a:schemeClr val="tx1"/>
                  </a:solidFill>
                  <a:latin typeface="Yu Gothic UI" panose="020B0500000000000000" pitchFamily="50" charset="-128"/>
                  <a:ea typeface="Yu Gothic UI" panose="020B0500000000000000" pitchFamily="50" charset="-128"/>
                </a:rPr>
                <a:t>―</a:t>
              </a:r>
            </a:p>
          </p:txBody>
        </p:sp>
        <p:grpSp>
          <p:nvGrpSpPr>
            <p:cNvPr id="36" name="グループ化 35">
              <a:extLst>
                <a:ext uri="{FF2B5EF4-FFF2-40B4-BE49-F238E27FC236}">
                  <a16:creationId xmlns:a16="http://schemas.microsoft.com/office/drawing/2014/main" id="{FDCADE29-95C1-4137-99B3-D49001EC1E58}"/>
                </a:ext>
              </a:extLst>
            </p:cNvPr>
            <p:cNvGrpSpPr/>
            <p:nvPr/>
          </p:nvGrpSpPr>
          <p:grpSpPr>
            <a:xfrm>
              <a:off x="1432471" y="116632"/>
              <a:ext cx="2447872" cy="189332"/>
              <a:chOff x="1136650" y="2761183"/>
              <a:chExt cx="7632700" cy="307777"/>
            </a:xfrm>
          </p:grpSpPr>
          <p:sp>
            <p:nvSpPr>
              <p:cNvPr id="37" name="テキスト ボックス 36">
                <a:extLst>
                  <a:ext uri="{FF2B5EF4-FFF2-40B4-BE49-F238E27FC236}">
                    <a16:creationId xmlns:a16="http://schemas.microsoft.com/office/drawing/2014/main" id="{52E021AC-3CBA-E41D-03B0-53432AD64302}"/>
                  </a:ext>
                </a:extLst>
              </p:cNvPr>
              <p:cNvSpPr txBox="1">
                <a:spLocks noChangeArrowheads="1"/>
              </p:cNvSpPr>
              <p:nvPr/>
            </p:nvSpPr>
            <p:spPr bwMode="auto">
              <a:xfrm>
                <a:off x="1136650" y="2761183"/>
                <a:ext cx="7632700" cy="307777"/>
              </a:xfrm>
              <a:prstGeom prst="rect">
                <a:avLst/>
              </a:prstGeom>
              <a:noFill/>
              <a:ln w="9525">
                <a:noFill/>
                <a:miter lim="800000"/>
                <a:headEnd/>
                <a:tailEnd/>
              </a:ln>
            </p:spPr>
            <p:txBody>
              <a:bodyPr wrap="none" lIns="90000" rIns="90000" anchor="ctr" anchorCtr="0">
                <a:noAutofit/>
              </a:bodyPr>
              <a:lstStyle/>
              <a:p>
                <a:pPr algn="l"/>
                <a:r>
                  <a:rPr lang="ja-JP" altLang="en-US" sz="1400" dirty="0">
                    <a:latin typeface="Yu Gothic UI" panose="020B0500000000000000" pitchFamily="50" charset="-128"/>
                    <a:ea typeface="Yu Gothic UI" panose="020B0500000000000000" pitchFamily="50" charset="-128"/>
                  </a:rPr>
                  <a:t>実証概要</a:t>
                </a:r>
              </a:p>
            </p:txBody>
          </p:sp>
          <p:cxnSp>
            <p:nvCxnSpPr>
              <p:cNvPr id="38" name="直線コネクタ 37">
                <a:extLst>
                  <a:ext uri="{FF2B5EF4-FFF2-40B4-BE49-F238E27FC236}">
                    <a16:creationId xmlns:a16="http://schemas.microsoft.com/office/drawing/2014/main" id="{47760986-483C-EEBA-5870-6B2D36DBADA3}"/>
                  </a:ext>
                </a:extLst>
              </p:cNvPr>
              <p:cNvCxnSpPr/>
              <p:nvPr/>
            </p:nvCxnSpPr>
            <p:spPr>
              <a:xfrm>
                <a:off x="1136650" y="3068960"/>
                <a:ext cx="76327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9" name="グループ化 38">
              <a:extLst>
                <a:ext uri="{FF2B5EF4-FFF2-40B4-BE49-F238E27FC236}">
                  <a16:creationId xmlns:a16="http://schemas.microsoft.com/office/drawing/2014/main" id="{897AE9D6-0098-5FE4-21FD-F21FBD1663B1}"/>
                </a:ext>
              </a:extLst>
            </p:cNvPr>
            <p:cNvGrpSpPr/>
            <p:nvPr/>
          </p:nvGrpSpPr>
          <p:grpSpPr>
            <a:xfrm>
              <a:off x="3991572" y="116632"/>
              <a:ext cx="5116748" cy="189332"/>
              <a:chOff x="1136650" y="2761183"/>
              <a:chExt cx="7632700" cy="307777"/>
            </a:xfrm>
          </p:grpSpPr>
          <p:sp>
            <p:nvSpPr>
              <p:cNvPr id="40" name="テキスト ボックス 39">
                <a:extLst>
                  <a:ext uri="{FF2B5EF4-FFF2-40B4-BE49-F238E27FC236}">
                    <a16:creationId xmlns:a16="http://schemas.microsoft.com/office/drawing/2014/main" id="{5EA81E9D-A296-A69C-3A7A-4C9956D3C12C}"/>
                  </a:ext>
                </a:extLst>
              </p:cNvPr>
              <p:cNvSpPr txBox="1">
                <a:spLocks noChangeArrowheads="1"/>
              </p:cNvSpPr>
              <p:nvPr/>
            </p:nvSpPr>
            <p:spPr bwMode="auto">
              <a:xfrm>
                <a:off x="1136650" y="2761183"/>
                <a:ext cx="7632700" cy="307777"/>
              </a:xfrm>
              <a:prstGeom prst="rect">
                <a:avLst/>
              </a:prstGeom>
              <a:noFill/>
              <a:ln w="9525">
                <a:noFill/>
                <a:miter lim="800000"/>
                <a:headEnd/>
                <a:tailEnd/>
              </a:ln>
            </p:spPr>
            <p:txBody>
              <a:bodyPr wrap="none" lIns="90000" rIns="90000" anchor="ctr" anchorCtr="0">
                <a:noAutofit/>
              </a:bodyPr>
              <a:lstStyle/>
              <a:p>
                <a:pPr algn="l"/>
                <a:r>
                  <a:rPr lang="ja-JP" altLang="en-US" sz="1400">
                    <a:latin typeface="Yu Gothic UI" panose="020B0500000000000000" pitchFamily="50" charset="-128"/>
                    <a:ea typeface="Yu Gothic UI" panose="020B0500000000000000" pitchFamily="50" charset="-128"/>
                  </a:rPr>
                  <a:t>検証事項、検証方法</a:t>
                </a:r>
              </a:p>
            </p:txBody>
          </p:sp>
          <p:cxnSp>
            <p:nvCxnSpPr>
              <p:cNvPr id="41" name="直線コネクタ 40">
                <a:extLst>
                  <a:ext uri="{FF2B5EF4-FFF2-40B4-BE49-F238E27FC236}">
                    <a16:creationId xmlns:a16="http://schemas.microsoft.com/office/drawing/2014/main" id="{A60C641A-CEC6-7043-D4E2-2B8FD74EE37E}"/>
                  </a:ext>
                </a:extLst>
              </p:cNvPr>
              <p:cNvCxnSpPr/>
              <p:nvPr/>
            </p:nvCxnSpPr>
            <p:spPr>
              <a:xfrm>
                <a:off x="1136650" y="3068960"/>
                <a:ext cx="76327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2" name="テキスト ボックス 40">
              <a:extLst>
                <a:ext uri="{FF2B5EF4-FFF2-40B4-BE49-F238E27FC236}">
                  <a16:creationId xmlns:a16="http://schemas.microsoft.com/office/drawing/2014/main" id="{883EDBD5-AB97-B069-1EFC-36007A5E27AA}"/>
                </a:ext>
              </a:extLst>
            </p:cNvPr>
            <p:cNvSpPr txBox="1"/>
            <p:nvPr/>
          </p:nvSpPr>
          <p:spPr>
            <a:xfrm>
              <a:off x="3993162" y="332680"/>
              <a:ext cx="1656000" cy="216000"/>
            </a:xfrm>
            <a:prstGeom prst="rect">
              <a:avLst/>
            </a:prstGeom>
            <a:noFill/>
            <a:ln w="9525">
              <a:noFill/>
            </a:ln>
          </p:spPr>
          <p:txBody>
            <a:bodyPr wrap="square" lIns="36000" tIns="36000" rIns="36000" bIns="36000" rtlCol="0" anchor="ctr" anchorCtr="0">
              <a:noAutofit/>
            </a:bodyPr>
            <a:lstStyle>
              <a:defPPr>
                <a:defRPr lang="ja-JP"/>
              </a:defPPr>
              <a:lvl1pPr marL="85725" indent="-85725">
                <a:buClr>
                  <a:schemeClr val="tx1">
                    <a:lumMod val="50000"/>
                    <a:lumOff val="50000"/>
                  </a:schemeClr>
                </a:buClr>
                <a:buSzPct val="100000"/>
                <a:buFont typeface="Arial" panose="020B0604020202020204" pitchFamily="34" charset="0"/>
                <a:buChar char="•"/>
                <a:defRPr sz="1100">
                  <a:latin typeface="+mn-ea"/>
                  <a:cs typeface="Arial" pitchFamily="34" charset="0"/>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indent="0" algn="ctr">
                <a:buNone/>
              </a:pPr>
              <a:r>
                <a:rPr lang="ja-JP" altLang="en-US" sz="1200">
                  <a:latin typeface="Yu Gothic UI" panose="020B0500000000000000" pitchFamily="50" charset="-128"/>
                  <a:ea typeface="Yu Gothic UI" panose="020B0500000000000000" pitchFamily="50" charset="-128"/>
                </a:rPr>
                <a:t>＜機能面＞</a:t>
              </a:r>
            </a:p>
          </p:txBody>
        </p:sp>
        <p:sp>
          <p:nvSpPr>
            <p:cNvPr id="43" name="テキスト ボックス 40">
              <a:extLst>
                <a:ext uri="{FF2B5EF4-FFF2-40B4-BE49-F238E27FC236}">
                  <a16:creationId xmlns:a16="http://schemas.microsoft.com/office/drawing/2014/main" id="{5B94A4F2-DA1F-C637-0681-FB59F95350D7}"/>
                </a:ext>
              </a:extLst>
            </p:cNvPr>
            <p:cNvSpPr txBox="1"/>
            <p:nvPr/>
          </p:nvSpPr>
          <p:spPr>
            <a:xfrm>
              <a:off x="5725718" y="332680"/>
              <a:ext cx="1656000" cy="216000"/>
            </a:xfrm>
            <a:prstGeom prst="rect">
              <a:avLst/>
            </a:prstGeom>
            <a:noFill/>
            <a:ln w="9525">
              <a:noFill/>
            </a:ln>
          </p:spPr>
          <p:txBody>
            <a:bodyPr wrap="square" lIns="36000" tIns="36000" rIns="36000" bIns="36000" rtlCol="0" anchor="ctr" anchorCtr="0">
              <a:noAutofit/>
            </a:bodyPr>
            <a:lstStyle>
              <a:defPPr>
                <a:defRPr lang="ja-JP"/>
              </a:defPPr>
              <a:lvl1pPr marL="85725" indent="-85725">
                <a:buClr>
                  <a:schemeClr val="tx1">
                    <a:lumMod val="50000"/>
                    <a:lumOff val="50000"/>
                  </a:schemeClr>
                </a:buClr>
                <a:buSzPct val="100000"/>
                <a:buFont typeface="Arial" panose="020B0604020202020204" pitchFamily="34" charset="0"/>
                <a:buChar char="•"/>
                <a:defRPr sz="1100">
                  <a:latin typeface="+mn-ea"/>
                  <a:cs typeface="Arial" pitchFamily="34" charset="0"/>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indent="0" algn="ctr">
                <a:buNone/>
              </a:pPr>
              <a:r>
                <a:rPr lang="ja-JP" altLang="en-US" sz="1200">
                  <a:latin typeface="Yu Gothic UI" panose="020B0500000000000000" pitchFamily="50" charset="-128"/>
                  <a:ea typeface="Yu Gothic UI" panose="020B0500000000000000" pitchFamily="50" charset="-128"/>
                </a:rPr>
                <a:t>＜経済面＞</a:t>
              </a:r>
            </a:p>
          </p:txBody>
        </p:sp>
        <p:sp>
          <p:nvSpPr>
            <p:cNvPr id="44" name="テキスト ボックス 40">
              <a:extLst>
                <a:ext uri="{FF2B5EF4-FFF2-40B4-BE49-F238E27FC236}">
                  <a16:creationId xmlns:a16="http://schemas.microsoft.com/office/drawing/2014/main" id="{C70A8C0C-20E9-E9FA-7348-1A382147125D}"/>
                </a:ext>
              </a:extLst>
            </p:cNvPr>
            <p:cNvSpPr txBox="1"/>
            <p:nvPr/>
          </p:nvSpPr>
          <p:spPr>
            <a:xfrm>
              <a:off x="7453910" y="332680"/>
              <a:ext cx="1656000" cy="216000"/>
            </a:xfrm>
            <a:prstGeom prst="rect">
              <a:avLst/>
            </a:prstGeom>
            <a:noFill/>
            <a:ln w="9525">
              <a:noFill/>
            </a:ln>
          </p:spPr>
          <p:txBody>
            <a:bodyPr wrap="square" lIns="36000" tIns="36000" rIns="36000" bIns="36000" rtlCol="0" anchor="ctr" anchorCtr="0">
              <a:noAutofit/>
            </a:bodyPr>
            <a:lstStyle>
              <a:defPPr>
                <a:defRPr lang="ja-JP"/>
              </a:defPPr>
              <a:lvl1pPr marL="85725" indent="-85725">
                <a:buClr>
                  <a:schemeClr val="tx1">
                    <a:lumMod val="50000"/>
                    <a:lumOff val="50000"/>
                  </a:schemeClr>
                </a:buClr>
                <a:buSzPct val="100000"/>
                <a:buFont typeface="Arial" panose="020B0604020202020204" pitchFamily="34" charset="0"/>
                <a:buChar char="•"/>
                <a:defRPr sz="1100">
                  <a:latin typeface="+mn-ea"/>
                  <a:cs typeface="Arial" pitchFamily="34" charset="0"/>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indent="0" algn="ctr">
                <a:buNone/>
              </a:pPr>
              <a:r>
                <a:rPr lang="ja-JP" altLang="en-US" sz="1200" dirty="0">
                  <a:latin typeface="Yu Gothic UI" panose="020B0500000000000000" pitchFamily="50" charset="-128"/>
                  <a:ea typeface="Yu Gothic UI" panose="020B0500000000000000" pitchFamily="50" charset="-128"/>
                </a:rPr>
                <a:t>＜運用面＞</a:t>
              </a:r>
            </a:p>
          </p:txBody>
        </p:sp>
      </p:grpSp>
      <p:sp>
        <p:nvSpPr>
          <p:cNvPr id="2" name="テキスト ボックス 1">
            <a:extLst>
              <a:ext uri="{FF2B5EF4-FFF2-40B4-BE49-F238E27FC236}">
                <a16:creationId xmlns:a16="http://schemas.microsoft.com/office/drawing/2014/main" id="{EC78C34D-2FB3-44C5-D324-8B641D73F60C}"/>
              </a:ext>
            </a:extLst>
          </p:cNvPr>
          <p:cNvSpPr txBox="1"/>
          <p:nvPr/>
        </p:nvSpPr>
        <p:spPr>
          <a:xfrm rot="20700000">
            <a:off x="3658929" y="2545859"/>
            <a:ext cx="1826141" cy="584775"/>
          </a:xfrm>
          <a:prstGeom prst="rect">
            <a:avLst/>
          </a:prstGeom>
          <a:noFill/>
        </p:spPr>
        <p:txBody>
          <a:bodyPr wrap="none" rtlCol="0">
            <a:spAutoFit/>
          </a:bodyPr>
          <a:lstStyle/>
          <a:p>
            <a:r>
              <a:rPr kumimoji="1" lang="ja-JP" altLang="en-US" sz="3200" dirty="0">
                <a:highlight>
                  <a:srgbClr val="FFFF00"/>
                </a:highlight>
              </a:rPr>
              <a:t>サンプル</a:t>
            </a:r>
          </a:p>
        </p:txBody>
      </p:sp>
    </p:spTree>
    <p:extLst>
      <p:ext uri="{BB962C8B-B14F-4D97-AF65-F5344CB8AC3E}">
        <p14:creationId xmlns:p14="http://schemas.microsoft.com/office/powerpoint/2010/main" val="341359838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101</TotalTime>
  <Words>825</Words>
  <PresentationFormat>画面に合わせる (4:3)</PresentationFormat>
  <Paragraphs>127</Paragraphs>
  <Slides>4</Slides>
  <Notes>0</Notes>
  <HiddenSlides>0</HiddenSlides>
  <MMClips>0</MMClips>
  <ScaleCrop>false</ScaleCrop>
  <HeadingPairs>
    <vt:vector size="8" baseType="variant">
      <vt:variant>
        <vt:lpstr>使用されているフォント</vt:lpstr>
      </vt:variant>
      <vt:variant>
        <vt:i4>5</vt:i4>
      </vt:variant>
      <vt:variant>
        <vt:lpstr>テーマ</vt:lpstr>
      </vt:variant>
      <vt:variant>
        <vt:i4>1</vt:i4>
      </vt:variant>
      <vt:variant>
        <vt:lpstr>埋め込まれた OLE サーバー</vt:lpstr>
      </vt:variant>
      <vt:variant>
        <vt:i4>1</vt:i4>
      </vt:variant>
      <vt:variant>
        <vt:lpstr>スライド タイトル</vt:lpstr>
      </vt:variant>
      <vt:variant>
        <vt:i4>4</vt:i4>
      </vt:variant>
    </vt:vector>
  </HeadingPairs>
  <TitlesOfParts>
    <vt:vector size="11" baseType="lpstr">
      <vt:lpstr>Arial,Sans-Serif</vt:lpstr>
      <vt:lpstr>Yu Gothic UI</vt:lpstr>
      <vt:lpstr>Aptos</vt:lpstr>
      <vt:lpstr>Aptos Display</vt:lpstr>
      <vt:lpstr>Arial</vt:lpstr>
      <vt:lpstr>Office テーマ</vt:lpstr>
      <vt:lpstr>think-cellスライド</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erms:created xsi:type="dcterms:W3CDTF">2026-05-12T00:01:28Z</dcterms:created>
  <dcterms:modified xsi:type="dcterms:W3CDTF">2026-06-01T07:46:54Z</dcterms:modified>
</cp:coreProperties>
</file>