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autoCompressPictures="0">
  <p:sldMasterIdLst>
    <p:sldMasterId id="2147483715" r:id="rId1"/>
  </p:sldMasterIdLst>
  <p:notesMasterIdLst>
    <p:notesMasterId r:id="rId8"/>
  </p:notesMasterIdLst>
  <p:handoutMasterIdLst>
    <p:handoutMasterId r:id="rId9"/>
  </p:handoutMasterIdLst>
  <p:sldIdLst>
    <p:sldId id="312" r:id="rId2"/>
    <p:sldId id="323" r:id="rId3"/>
    <p:sldId id="322" r:id="rId4"/>
    <p:sldId id="326" r:id="rId5"/>
    <p:sldId id="317" r:id="rId6"/>
    <p:sldId id="318" r:id="rId7"/>
  </p:sldIdLst>
  <p:sldSz cx="9906000" cy="6858000" type="A4"/>
  <p:notesSz cx="6802438" cy="9934575"/>
  <p:custDataLst>
    <p:tags r:id="rId10"/>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566" userDrawn="1">
          <p15:clr>
            <a:srgbClr val="A4A3A4"/>
          </p15:clr>
        </p15:guide>
        <p15:guide id="2" pos="312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B9631B5-78F2-41C9-869B-9F39066F8104}" styleName="中間スタイル 3 - アクセント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33" autoAdjust="0"/>
    <p:restoredTop sz="96192" autoAdjust="0"/>
  </p:normalViewPr>
  <p:slideViewPr>
    <p:cSldViewPr snapToObjects="1" showGuides="1">
      <p:cViewPr varScale="1">
        <p:scale>
          <a:sx n="116" d="100"/>
          <a:sy n="116" d="100"/>
        </p:scale>
        <p:origin x="1356" y="108"/>
      </p:cViewPr>
      <p:guideLst>
        <p:guide orient="horz" pos="3566"/>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snapToObjects="1" showGuides="1">
      <p:cViewPr varScale="1">
        <p:scale>
          <a:sx n="121" d="100"/>
          <a:sy n="121" d="100"/>
        </p:scale>
        <p:origin x="2984"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3ACD0365-DF38-6046-9301-954ABA44AAAD}"/>
              </a:ext>
            </a:extLst>
          </p:cNvPr>
          <p:cNvSpPr>
            <a:spLocks noGrp="1"/>
          </p:cNvSpPr>
          <p:nvPr>
            <p:ph type="hdr" sz="quarter"/>
          </p:nvPr>
        </p:nvSpPr>
        <p:spPr>
          <a:xfrm>
            <a:off x="2" y="1"/>
            <a:ext cx="2947722" cy="498454"/>
          </a:xfrm>
          <a:prstGeom prst="rect">
            <a:avLst/>
          </a:prstGeom>
        </p:spPr>
        <p:txBody>
          <a:bodyPr vert="horz" lIns="91430" tIns="45716" rIns="91430" bIns="45716"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DB634775-D7A9-0542-ADD4-BA28AD6AB114}"/>
              </a:ext>
            </a:extLst>
          </p:cNvPr>
          <p:cNvSpPr>
            <a:spLocks noGrp="1"/>
          </p:cNvSpPr>
          <p:nvPr>
            <p:ph type="dt" sz="quarter" idx="1"/>
          </p:nvPr>
        </p:nvSpPr>
        <p:spPr>
          <a:xfrm>
            <a:off x="3853143" y="1"/>
            <a:ext cx="2947722" cy="498454"/>
          </a:xfrm>
          <a:prstGeom prst="rect">
            <a:avLst/>
          </a:prstGeom>
        </p:spPr>
        <p:txBody>
          <a:bodyPr vert="horz" lIns="91430" tIns="45716" rIns="91430" bIns="45716" rtlCol="0"/>
          <a:lstStyle>
            <a:lvl1pPr algn="r">
              <a:defRPr sz="1200"/>
            </a:lvl1pPr>
          </a:lstStyle>
          <a:p>
            <a:fld id="{5451D7CC-EF2C-FD46-8E9B-555F408ACD43}" type="datetimeFigureOut">
              <a:rPr kumimoji="1" lang="ja-JP" altLang="en-US" smtClean="0"/>
              <a:t>2026/6/29</a:t>
            </a:fld>
            <a:endParaRPr kumimoji="1" lang="ja-JP" altLang="en-US"/>
          </a:p>
        </p:txBody>
      </p:sp>
      <p:sp>
        <p:nvSpPr>
          <p:cNvPr id="4" name="フッター プレースホルダー 3">
            <a:extLst>
              <a:ext uri="{FF2B5EF4-FFF2-40B4-BE49-F238E27FC236}">
                <a16:creationId xmlns:a16="http://schemas.microsoft.com/office/drawing/2014/main" id="{79A105A2-D089-1A48-829A-82E85E34EE9C}"/>
              </a:ext>
            </a:extLst>
          </p:cNvPr>
          <p:cNvSpPr>
            <a:spLocks noGrp="1"/>
          </p:cNvSpPr>
          <p:nvPr>
            <p:ph type="ftr" sz="quarter" idx="2"/>
          </p:nvPr>
        </p:nvSpPr>
        <p:spPr>
          <a:xfrm>
            <a:off x="2" y="9436124"/>
            <a:ext cx="2947722" cy="498453"/>
          </a:xfrm>
          <a:prstGeom prst="rect">
            <a:avLst/>
          </a:prstGeom>
        </p:spPr>
        <p:txBody>
          <a:bodyPr vert="horz" lIns="91430" tIns="45716" rIns="91430" bIns="45716"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CEE9F88C-A495-8E4C-91E4-A0448F8E7A49}"/>
              </a:ext>
            </a:extLst>
          </p:cNvPr>
          <p:cNvSpPr>
            <a:spLocks noGrp="1"/>
          </p:cNvSpPr>
          <p:nvPr>
            <p:ph type="sldNum" sz="quarter" idx="3"/>
          </p:nvPr>
        </p:nvSpPr>
        <p:spPr>
          <a:xfrm>
            <a:off x="3853143" y="9436124"/>
            <a:ext cx="2947722" cy="498453"/>
          </a:xfrm>
          <a:prstGeom prst="rect">
            <a:avLst/>
          </a:prstGeom>
        </p:spPr>
        <p:txBody>
          <a:bodyPr vert="horz" lIns="91430" tIns="45716" rIns="91430" bIns="45716" rtlCol="0" anchor="b"/>
          <a:lstStyle>
            <a:lvl1pPr algn="r">
              <a:defRPr sz="1200"/>
            </a:lvl1pPr>
          </a:lstStyle>
          <a:p>
            <a:fld id="{B8E56E7F-BC97-8844-B5AB-A0E20FD94166}" type="slidenum">
              <a:rPr kumimoji="1" lang="ja-JP" altLang="en-US" smtClean="0"/>
              <a:t>‹#›</a:t>
            </a:fld>
            <a:endParaRPr kumimoji="1" lang="ja-JP" altLang="en-US"/>
          </a:p>
        </p:txBody>
      </p:sp>
    </p:spTree>
    <p:extLst>
      <p:ext uri="{BB962C8B-B14F-4D97-AF65-F5344CB8AC3E}">
        <p14:creationId xmlns:p14="http://schemas.microsoft.com/office/powerpoint/2010/main" val="42350083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7722" cy="498454"/>
          </a:xfrm>
          <a:prstGeom prst="rect">
            <a:avLst/>
          </a:prstGeom>
        </p:spPr>
        <p:txBody>
          <a:bodyPr vert="horz" lIns="91430" tIns="45716" rIns="91430"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3143" y="1"/>
            <a:ext cx="2947722" cy="498454"/>
          </a:xfrm>
          <a:prstGeom prst="rect">
            <a:avLst/>
          </a:prstGeom>
        </p:spPr>
        <p:txBody>
          <a:bodyPr vert="horz" lIns="91430" tIns="45716" rIns="91430" bIns="45716" rtlCol="0"/>
          <a:lstStyle>
            <a:lvl1pPr algn="r">
              <a:defRPr sz="1200"/>
            </a:lvl1pPr>
          </a:lstStyle>
          <a:p>
            <a:fld id="{038CA037-5F36-E240-9624-6014F2A8F4EC}" type="datetimeFigureOut">
              <a:rPr kumimoji="1" lang="ja-JP" altLang="en-US" smtClean="0"/>
              <a:t>2026/6/29</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0288" cy="3351212"/>
          </a:xfrm>
          <a:prstGeom prst="rect">
            <a:avLst/>
          </a:prstGeom>
          <a:noFill/>
          <a:ln w="12700">
            <a:solidFill>
              <a:prstClr val="black"/>
            </a:solidFill>
          </a:ln>
        </p:spPr>
        <p:txBody>
          <a:bodyPr vert="horz" lIns="91430" tIns="45716" rIns="91430" bIns="45716" rtlCol="0" anchor="ctr"/>
          <a:lstStyle/>
          <a:p>
            <a:endParaRPr lang="ja-JP" altLang="en-US"/>
          </a:p>
        </p:txBody>
      </p:sp>
      <p:sp>
        <p:nvSpPr>
          <p:cNvPr id="5" name="ノート プレースホルダー 4"/>
          <p:cNvSpPr>
            <a:spLocks noGrp="1"/>
          </p:cNvSpPr>
          <p:nvPr>
            <p:ph type="body" sz="quarter" idx="3"/>
          </p:nvPr>
        </p:nvSpPr>
        <p:spPr>
          <a:xfrm>
            <a:off x="680244" y="4781016"/>
            <a:ext cx="5441950" cy="3911739"/>
          </a:xfrm>
          <a:prstGeom prst="rect">
            <a:avLst/>
          </a:prstGeom>
        </p:spPr>
        <p:txBody>
          <a:bodyPr vert="horz" lIns="91430" tIns="45716" rIns="91430" bIns="45716" rtlCol="0"/>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36124"/>
            <a:ext cx="2947722" cy="498453"/>
          </a:xfrm>
          <a:prstGeom prst="rect">
            <a:avLst/>
          </a:prstGeom>
        </p:spPr>
        <p:txBody>
          <a:bodyPr vert="horz" lIns="91430" tIns="45716" rIns="91430"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3143" y="9436124"/>
            <a:ext cx="2947722" cy="498453"/>
          </a:xfrm>
          <a:prstGeom prst="rect">
            <a:avLst/>
          </a:prstGeom>
        </p:spPr>
        <p:txBody>
          <a:bodyPr vert="horz" lIns="91430" tIns="45716" rIns="91430" bIns="45716" rtlCol="0" anchor="b"/>
          <a:lstStyle>
            <a:lvl1pPr algn="r">
              <a:defRPr sz="1200"/>
            </a:lvl1pPr>
          </a:lstStyle>
          <a:p>
            <a:fld id="{17B69022-2E16-7042-BFCB-B914F4A6E3B0}" type="slidenum">
              <a:rPr kumimoji="1" lang="ja-JP" altLang="en-US" smtClean="0"/>
              <a:t>‹#›</a:t>
            </a:fld>
            <a:endParaRPr kumimoji="1" lang="ja-JP" altLang="en-US"/>
          </a:p>
        </p:txBody>
      </p:sp>
    </p:spTree>
    <p:extLst>
      <p:ext uri="{BB962C8B-B14F-4D97-AF65-F5344CB8AC3E}">
        <p14:creationId xmlns:p14="http://schemas.microsoft.com/office/powerpoint/2010/main" val="402019521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④ 表紙+サブタイトル（写真なし）">
    <p:spTree>
      <p:nvGrpSpPr>
        <p:cNvPr id="1" name=""/>
        <p:cNvGrpSpPr/>
        <p:nvPr/>
      </p:nvGrpSpPr>
      <p:grpSpPr>
        <a:xfrm>
          <a:off x="0" y="0"/>
          <a:ext cx="0" cy="0"/>
          <a:chOff x="0" y="0"/>
          <a:chExt cx="0" cy="0"/>
        </a:xfrm>
      </p:grpSpPr>
      <p:sp>
        <p:nvSpPr>
          <p:cNvPr id="2" name="Title 1"/>
          <p:cNvSpPr>
            <a:spLocks noGrp="1"/>
          </p:cNvSpPr>
          <p:nvPr>
            <p:ph type="ctrTitle"/>
          </p:nvPr>
        </p:nvSpPr>
        <p:spPr>
          <a:xfrm>
            <a:off x="492766" y="2156184"/>
            <a:ext cx="8924283" cy="442035"/>
          </a:xfrm>
          <a:noFill/>
        </p:spPr>
        <p:txBody>
          <a:bodyPr lIns="0" tIns="36000" rIns="0" bIns="36000" anchor="ctr">
            <a:spAutoFit/>
          </a:bodyPr>
          <a:lstStyle>
            <a:lvl1pPr algn="l">
              <a:lnSpc>
                <a:spcPct val="100000"/>
              </a:lnSpc>
              <a:spcBef>
                <a:spcPts val="0"/>
              </a:spcBef>
              <a:defRPr sz="2400" b="1" i="0" baseline="0">
                <a:latin typeface="Yu Gothic UI" panose="020B0500000000000000" pitchFamily="50" charset="-128"/>
                <a:ea typeface="Yu Gothic UI" panose="020B0500000000000000" pitchFamily="50" charset="-128"/>
              </a:defRPr>
            </a:lvl1pPr>
          </a:lstStyle>
          <a:p>
            <a:r>
              <a:rPr lang="ja-JP" altLang="en-US"/>
              <a:t>マスター タイトルの書式設定</a:t>
            </a:r>
            <a:endParaRPr lang="en-US" dirty="0"/>
          </a:p>
        </p:txBody>
      </p:sp>
      <p:sp>
        <p:nvSpPr>
          <p:cNvPr id="3" name="Subtitle 2"/>
          <p:cNvSpPr>
            <a:spLocks noGrp="1"/>
          </p:cNvSpPr>
          <p:nvPr>
            <p:ph type="subTitle" idx="1" hasCustomPrompt="1"/>
          </p:nvPr>
        </p:nvSpPr>
        <p:spPr>
          <a:xfrm>
            <a:off x="492387" y="418974"/>
            <a:ext cx="8924663" cy="344134"/>
          </a:xfrm>
        </p:spPr>
        <p:txBody>
          <a:bodyPr lIns="0" tIns="46800" rIns="90000" bIns="46800" anchor="ctr">
            <a:spAutoFit/>
          </a:bodyPr>
          <a:lstStyle>
            <a:lvl1pPr marL="0" indent="0" algn="l">
              <a:lnSpc>
                <a:spcPct val="110000"/>
              </a:lnSpc>
              <a:spcBef>
                <a:spcPts val="0"/>
              </a:spcBef>
              <a:buNone/>
              <a:defRPr sz="1600" b="1" i="0" baseline="0">
                <a:latin typeface="Yu Gothic UI" panose="020B0500000000000000" pitchFamily="50" charset="-128"/>
                <a:ea typeface="Yu Gothic UI" panose="020B0500000000000000" pitchFamily="50" charset="-128"/>
              </a:defRPr>
            </a:lvl1pPr>
            <a:lvl2pPr marL="495285" indent="0" algn="ctr">
              <a:buNone/>
              <a:defRPr sz="2167"/>
            </a:lvl2pPr>
            <a:lvl3pPr marL="990570" indent="0" algn="ctr">
              <a:buNone/>
              <a:defRPr sz="1950"/>
            </a:lvl3pPr>
            <a:lvl4pPr marL="1485854" indent="0" algn="ctr">
              <a:buNone/>
              <a:defRPr sz="1733"/>
            </a:lvl4pPr>
            <a:lvl5pPr marL="1981139" indent="0" algn="ctr">
              <a:buNone/>
              <a:defRPr sz="1733"/>
            </a:lvl5pPr>
            <a:lvl6pPr marL="2476424" indent="0" algn="ctr">
              <a:buNone/>
              <a:defRPr sz="1733"/>
            </a:lvl6pPr>
            <a:lvl7pPr marL="2971709" indent="0" algn="ctr">
              <a:buNone/>
              <a:defRPr sz="1733"/>
            </a:lvl7pPr>
            <a:lvl8pPr marL="3466993" indent="0" algn="ctr">
              <a:buNone/>
              <a:defRPr sz="1733"/>
            </a:lvl8pPr>
            <a:lvl9pPr marL="3962278" indent="0" algn="ctr">
              <a:buNone/>
              <a:defRPr sz="1733"/>
            </a:lvl9pPr>
          </a:lstStyle>
          <a:p>
            <a:r>
              <a:rPr lang="ja-JP" altLang="en-US" dirty="0"/>
              <a:t>資料名など</a:t>
            </a:r>
            <a:endParaRPr lang="en-US" dirty="0"/>
          </a:p>
        </p:txBody>
      </p:sp>
      <p:sp>
        <p:nvSpPr>
          <p:cNvPr id="15" name="テキスト プレースホルダー 14">
            <a:extLst>
              <a:ext uri="{FF2B5EF4-FFF2-40B4-BE49-F238E27FC236}">
                <a16:creationId xmlns:a16="http://schemas.microsoft.com/office/drawing/2014/main" id="{FDC760E3-9F01-AD4C-BCF9-E22AE02BF0F0}"/>
              </a:ext>
            </a:extLst>
          </p:cNvPr>
          <p:cNvSpPr>
            <a:spLocks noGrp="1"/>
          </p:cNvSpPr>
          <p:nvPr>
            <p:ph type="body" sz="quarter" idx="10" hasCustomPrompt="1"/>
          </p:nvPr>
        </p:nvSpPr>
        <p:spPr>
          <a:xfrm>
            <a:off x="492389" y="5436000"/>
            <a:ext cx="6303231" cy="252000"/>
          </a:xfrm>
        </p:spPr>
        <p:txBody>
          <a:bodyPr lIns="0" tIns="0" rIns="0" bIns="0" anchor="ctr">
            <a:noAutofit/>
          </a:bodyPr>
          <a:lstStyle>
            <a:lvl1pPr marL="0" indent="0">
              <a:spcBef>
                <a:spcPts val="0"/>
              </a:spcBef>
              <a:buNone/>
              <a:defRPr sz="1200" b="1" baseline="0">
                <a:latin typeface="Yu Gothic UI" panose="020B0500000000000000" pitchFamily="50" charset="-128"/>
                <a:ea typeface="Yu Gothic UI" panose="020B0500000000000000" pitchFamily="50" charset="-128"/>
              </a:defRPr>
            </a:lvl1pPr>
          </a:lstStyle>
          <a:p>
            <a:r>
              <a:rPr kumimoji="1" lang="ja-JP" altLang="en-US" dirty="0"/>
              <a:t>日付</a:t>
            </a:r>
          </a:p>
        </p:txBody>
      </p:sp>
      <p:sp>
        <p:nvSpPr>
          <p:cNvPr id="16" name="テキスト プレースホルダー 14">
            <a:extLst>
              <a:ext uri="{FF2B5EF4-FFF2-40B4-BE49-F238E27FC236}">
                <a16:creationId xmlns:a16="http://schemas.microsoft.com/office/drawing/2014/main" id="{863F2344-476F-5942-A8C9-BC88457AB2D4}"/>
              </a:ext>
            </a:extLst>
          </p:cNvPr>
          <p:cNvSpPr>
            <a:spLocks noGrp="1"/>
          </p:cNvSpPr>
          <p:nvPr>
            <p:ph type="body" sz="quarter" idx="11" hasCustomPrompt="1"/>
          </p:nvPr>
        </p:nvSpPr>
        <p:spPr>
          <a:xfrm>
            <a:off x="492765" y="4265052"/>
            <a:ext cx="6303231" cy="1037558"/>
          </a:xfrm>
        </p:spPr>
        <p:txBody>
          <a:bodyPr lIns="0" tIns="0" rIns="0" bIns="0" anchor="t">
            <a:noAutofit/>
          </a:bodyPr>
          <a:lstStyle>
            <a:lvl1pPr marL="0" indent="0">
              <a:lnSpc>
                <a:spcPct val="140000"/>
              </a:lnSpc>
              <a:spcBef>
                <a:spcPts val="0"/>
              </a:spcBef>
              <a:buNone/>
              <a:defRPr sz="1200" b="1" baseline="0">
                <a:latin typeface="Yu Gothic UI" panose="020B0500000000000000" pitchFamily="50" charset="-128"/>
                <a:ea typeface="Yu Gothic UI" panose="020B0500000000000000" pitchFamily="50" charset="-128"/>
              </a:defRPr>
            </a:lvl1pPr>
          </a:lstStyle>
          <a:p>
            <a:r>
              <a:rPr kumimoji="1" lang="ja-JP" altLang="en-US"/>
              <a:t>部署</a:t>
            </a:r>
          </a:p>
        </p:txBody>
      </p:sp>
      <p:sp>
        <p:nvSpPr>
          <p:cNvPr id="5" name="テキスト プレースホルダー 4">
            <a:extLst>
              <a:ext uri="{FF2B5EF4-FFF2-40B4-BE49-F238E27FC236}">
                <a16:creationId xmlns:a16="http://schemas.microsoft.com/office/drawing/2014/main" id="{E2E88B4C-DA79-CC41-98E9-9182634B031C}"/>
              </a:ext>
            </a:extLst>
          </p:cNvPr>
          <p:cNvSpPr>
            <a:spLocks noGrp="1"/>
          </p:cNvSpPr>
          <p:nvPr>
            <p:ph type="body" sz="quarter" idx="12" hasCustomPrompt="1"/>
          </p:nvPr>
        </p:nvSpPr>
        <p:spPr>
          <a:xfrm>
            <a:off x="492765" y="3790799"/>
            <a:ext cx="6303231" cy="342000"/>
          </a:xfrm>
        </p:spPr>
        <p:txBody>
          <a:bodyPr lIns="0" tIns="0" rIns="0" bIns="0" anchor="ctr">
            <a:noAutofit/>
          </a:bodyPr>
          <a:lstStyle>
            <a:lvl1pPr marL="0" indent="0" algn="l">
              <a:spcBef>
                <a:spcPts val="0"/>
              </a:spcBef>
              <a:buNone/>
              <a:defRPr sz="1600" b="1" baseline="0">
                <a:solidFill>
                  <a:schemeClr val="tx1"/>
                </a:solidFill>
                <a:latin typeface="Yu Gothic UI" panose="020B0500000000000000" pitchFamily="50" charset="-128"/>
                <a:ea typeface="Yu Gothic UI" panose="020B0500000000000000" pitchFamily="50" charset="-128"/>
              </a:defRPr>
            </a:lvl1pPr>
          </a:lstStyle>
          <a:p>
            <a:r>
              <a:rPr kumimoji="1" lang="ja-JP" altLang="en-US" dirty="0"/>
              <a:t>名前</a:t>
            </a:r>
          </a:p>
        </p:txBody>
      </p:sp>
      <p:sp>
        <p:nvSpPr>
          <p:cNvPr id="8" name="テキスト プレースホルダー 7">
            <a:extLst>
              <a:ext uri="{FF2B5EF4-FFF2-40B4-BE49-F238E27FC236}">
                <a16:creationId xmlns:a16="http://schemas.microsoft.com/office/drawing/2014/main" id="{41877E83-27AD-F84F-8D0E-74403068DF66}"/>
              </a:ext>
            </a:extLst>
          </p:cNvPr>
          <p:cNvSpPr>
            <a:spLocks noGrp="1"/>
          </p:cNvSpPr>
          <p:nvPr>
            <p:ph type="body" sz="quarter" idx="13" hasCustomPrompt="1"/>
          </p:nvPr>
        </p:nvSpPr>
        <p:spPr>
          <a:xfrm>
            <a:off x="492764" y="1189666"/>
            <a:ext cx="8924285" cy="349702"/>
          </a:xfrm>
        </p:spPr>
        <p:txBody>
          <a:bodyPr lIns="0" tIns="36000" rIns="0" bIns="36000" anchor="ctr">
            <a:spAutoFit/>
          </a:bodyPr>
          <a:lstStyle>
            <a:lvl1pPr marL="0" indent="0">
              <a:spcBef>
                <a:spcPts val="0"/>
              </a:spcBef>
              <a:buNone/>
              <a:defRPr sz="1800" b="1" i="0" baseline="0">
                <a:solidFill>
                  <a:srgbClr val="000F78"/>
                </a:solidFill>
                <a:latin typeface="Yu Gothic UI" panose="020B0500000000000000" pitchFamily="50" charset="-128"/>
                <a:ea typeface="Yu Gothic UI" panose="020B0500000000000000" pitchFamily="50" charset="-128"/>
              </a:defRPr>
            </a:lvl1pPr>
          </a:lstStyle>
          <a:p>
            <a:r>
              <a:rPr kumimoji="1" lang="ja-JP" altLang="en-US" dirty="0"/>
              <a:t>サブタイトル</a:t>
            </a:r>
          </a:p>
        </p:txBody>
      </p:sp>
      <p:cxnSp>
        <p:nvCxnSpPr>
          <p:cNvPr id="6" name="直線コネクタ 5">
            <a:extLst>
              <a:ext uri="{FF2B5EF4-FFF2-40B4-BE49-F238E27FC236}">
                <a16:creationId xmlns:a16="http://schemas.microsoft.com/office/drawing/2014/main" id="{17E17235-D718-F341-A1F6-9D65CCF7A33F}"/>
              </a:ext>
            </a:extLst>
          </p:cNvPr>
          <p:cNvCxnSpPr/>
          <p:nvPr userDrawn="1"/>
        </p:nvCxnSpPr>
        <p:spPr>
          <a:xfrm>
            <a:off x="493200" y="3439940"/>
            <a:ext cx="4464000" cy="0"/>
          </a:xfrm>
          <a:prstGeom prst="line">
            <a:avLst/>
          </a:prstGeom>
          <a:ln w="31750">
            <a:solidFill>
              <a:srgbClr val="000F7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784789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30567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目次（中）">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02427" y="1120655"/>
            <a:ext cx="6901149" cy="5135766"/>
          </a:xfrm>
        </p:spPr>
        <p:txBody>
          <a:bodyPr>
            <a:noAutofit/>
          </a:bodyPr>
          <a:lstStyle>
            <a:lvl1pPr marL="342900" indent="-342900" algn="l">
              <a:lnSpc>
                <a:spcPct val="110000"/>
              </a:lnSpc>
              <a:spcBef>
                <a:spcPts val="600"/>
              </a:spcBef>
              <a:buClr>
                <a:srgbClr val="000F78"/>
              </a:buClr>
              <a:buFont typeface="+mj-lt"/>
              <a:buAutoNum type="arabicPeriod"/>
              <a:tabLst>
                <a:tab pos="6454775" algn="r"/>
                <a:tab pos="6726238" algn="r"/>
                <a:tab pos="6907213" algn="r"/>
              </a:tabLst>
              <a:defRPr sz="1600" b="0">
                <a:latin typeface="Yu Gothic UI" panose="020B0500000000000000" pitchFamily="50" charset="-128"/>
                <a:ea typeface="Yu Gothic UI" panose="020B0500000000000000" pitchFamily="50" charset="-128"/>
              </a:defRPr>
            </a:lvl1pPr>
            <a:lvl2pPr marL="517525" indent="0" algn="l">
              <a:spcBef>
                <a:spcPts val="0"/>
              </a:spcBef>
              <a:spcAft>
                <a:spcPts val="300"/>
              </a:spcAft>
              <a:buFont typeface="+mj-lt"/>
              <a:buNone/>
              <a:tabLst>
                <a:tab pos="6454775" algn="r"/>
                <a:tab pos="6726238" algn="r"/>
                <a:tab pos="6907213" algn="r"/>
              </a:tabLst>
              <a:defRPr kumimoji="1" lang="en-US" altLang="ja-JP" sz="1400" kern="1200" dirty="0">
                <a:solidFill>
                  <a:schemeClr val="tx1"/>
                </a:solidFill>
                <a:latin typeface="Yu Gothic UI" panose="020B0500000000000000" pitchFamily="50" charset="-128"/>
                <a:ea typeface="Yu Gothic UI" panose="020B0500000000000000" pitchFamily="50" charset="-128"/>
                <a:cs typeface="+mn-cs"/>
              </a:defRPr>
            </a:lvl2pPr>
            <a:lvl3pPr marL="974725" indent="-171450" algn="l">
              <a:spcBef>
                <a:spcPts val="0"/>
              </a:spcBef>
              <a:spcAft>
                <a:spcPts val="300"/>
              </a:spcAft>
              <a:buFont typeface="Arial" panose="020B0604020202020204" pitchFamily="34" charset="0"/>
              <a:buChar char="•"/>
              <a:tabLst/>
              <a:defRPr>
                <a:latin typeface="Yu Gothic UI" panose="020B0500000000000000" pitchFamily="50" charset="-128"/>
                <a:ea typeface="Yu Gothic UI" panose="020B0500000000000000" pitchFamily="50" charset="-128"/>
              </a:defRPr>
            </a:lvl3pPr>
            <a:lvl4pPr marL="1027113" indent="0">
              <a:buNone/>
              <a:tabLst/>
              <a:defRPr>
                <a:latin typeface="Yu Gothic UI" panose="020B0500000000000000" pitchFamily="50" charset="-128"/>
                <a:ea typeface="Yu Gothic UI" panose="020B0500000000000000" pitchFamily="50" charset="-128"/>
              </a:defRPr>
            </a:lvl4pPr>
            <a:lvl5pPr marL="1295400" indent="0">
              <a:buFont typeface="システムフォント"/>
              <a:buNone/>
              <a:tabLst/>
              <a:defRPr>
                <a:latin typeface="Yu Gothic UI" panose="020B0500000000000000" pitchFamily="50" charset="-128"/>
                <a:ea typeface="Yu Gothic UI" panose="020B0500000000000000"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p:txBody>
      </p:sp>
      <p:sp>
        <p:nvSpPr>
          <p:cNvPr id="5" name="タイトル 4">
            <a:extLst>
              <a:ext uri="{FF2B5EF4-FFF2-40B4-BE49-F238E27FC236}">
                <a16:creationId xmlns:a16="http://schemas.microsoft.com/office/drawing/2014/main" id="{8204379D-C656-4DFC-9A29-E952D48D051C}"/>
              </a:ext>
            </a:extLst>
          </p:cNvPr>
          <p:cNvSpPr>
            <a:spLocks noGrp="1"/>
          </p:cNvSpPr>
          <p:nvPr>
            <p:ph type="title" hasCustomPrompt="1"/>
          </p:nvPr>
        </p:nvSpPr>
        <p:spPr>
          <a:xfrm>
            <a:off x="201000" y="259200"/>
            <a:ext cx="9504000" cy="380480"/>
          </a:xfrm>
        </p:spPr>
        <p:txBody>
          <a:bodyPr/>
          <a:lstStyle>
            <a:lvl1pPr>
              <a:defRPr/>
            </a:lvl1pPr>
          </a:lstStyle>
          <a:p>
            <a:r>
              <a:rPr kumimoji="1" lang="ja-JP" altLang="en-US" dirty="0"/>
              <a:t>目次タイトルを入力</a:t>
            </a:r>
          </a:p>
        </p:txBody>
      </p:sp>
    </p:spTree>
    <p:extLst>
      <p:ext uri="{BB962C8B-B14F-4D97-AF65-F5344CB8AC3E}">
        <p14:creationId xmlns:p14="http://schemas.microsoft.com/office/powerpoint/2010/main" val="931778670"/>
      </p:ext>
    </p:extLst>
  </p:cSld>
  <p:clrMapOvr>
    <a:masterClrMapping/>
  </p:clrMapOvr>
  <p:extLst>
    <p:ext uri="{DCECCB84-F9BA-43D5-87BE-67443E8EF086}">
      <p15:sldGuideLst xmlns:p15="http://schemas.microsoft.com/office/powerpoint/2012/main">
        <p15:guide id="1" pos="5297" userDrawn="1">
          <p15:clr>
            <a:srgbClr val="FBAE40"/>
          </p15:clr>
        </p15:guide>
        <p15:guide id="2" pos="943"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目次（多/二段組）">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16496" y="1120655"/>
            <a:ext cx="9073012" cy="5135766"/>
          </a:xfrm>
        </p:spPr>
        <p:txBody>
          <a:bodyPr rIns="0" numCol="2" spcCol="360000">
            <a:noAutofit/>
          </a:bodyPr>
          <a:lstStyle>
            <a:lvl1pPr marL="271463" indent="-271463" algn="l">
              <a:lnSpc>
                <a:spcPct val="110000"/>
              </a:lnSpc>
              <a:spcBef>
                <a:spcPts val="600"/>
              </a:spcBef>
              <a:buClr>
                <a:srgbClr val="000F78"/>
              </a:buClr>
              <a:buFont typeface="+mj-lt"/>
              <a:buAutoNum type="arabicPeriod"/>
              <a:tabLst>
                <a:tab pos="3946525" algn="r"/>
                <a:tab pos="4219575" algn="r"/>
                <a:tab pos="4391025" algn="r"/>
                <a:tab pos="4486275" algn="r"/>
                <a:tab pos="6461125" algn="r"/>
                <a:tab pos="6815138" algn="r"/>
              </a:tabLst>
              <a:defRPr sz="1400" b="0">
                <a:latin typeface="Yu Gothic UI" panose="020B0500000000000000" pitchFamily="50" charset="-128"/>
                <a:ea typeface="Yu Gothic UI" panose="020B0500000000000000" pitchFamily="50" charset="-128"/>
              </a:defRPr>
            </a:lvl1pPr>
            <a:lvl2pPr marL="517525" indent="0" algn="l">
              <a:spcBef>
                <a:spcPts val="0"/>
              </a:spcBef>
              <a:spcAft>
                <a:spcPts val="300"/>
              </a:spcAft>
              <a:buFont typeface="+mj-lt"/>
              <a:buNone/>
              <a:tabLst>
                <a:tab pos="3946525" algn="r"/>
                <a:tab pos="4219575" algn="r"/>
                <a:tab pos="4391025" algn="r"/>
                <a:tab pos="4486275" algn="r"/>
                <a:tab pos="6461125" algn="r"/>
                <a:tab pos="6815138" algn="r"/>
              </a:tabLst>
              <a:defRPr kumimoji="1" lang="en-US" altLang="ja-JP" sz="1200" kern="1200" dirty="0">
                <a:solidFill>
                  <a:schemeClr val="tx1"/>
                </a:solidFill>
                <a:latin typeface="Yu Gothic UI" panose="020B0500000000000000" pitchFamily="50" charset="-128"/>
                <a:ea typeface="Yu Gothic UI" panose="020B0500000000000000" pitchFamily="50" charset="-128"/>
                <a:cs typeface="+mn-cs"/>
              </a:defRPr>
            </a:lvl2pPr>
            <a:lvl3pPr marL="974725" indent="-171450" algn="l">
              <a:spcBef>
                <a:spcPts val="0"/>
              </a:spcBef>
              <a:spcAft>
                <a:spcPts val="300"/>
              </a:spcAft>
              <a:buFont typeface="Arial" panose="020B0604020202020204" pitchFamily="34" charset="0"/>
              <a:buChar char="•"/>
              <a:tabLst>
                <a:tab pos="3946525" algn="r"/>
                <a:tab pos="4219575" algn="r"/>
                <a:tab pos="4391025" algn="r"/>
              </a:tabLst>
              <a:defRPr sz="1200">
                <a:latin typeface="Yu Gothic UI" panose="020B0500000000000000" pitchFamily="50" charset="-128"/>
                <a:ea typeface="Yu Gothic UI" panose="020B0500000000000000" pitchFamily="50" charset="-128"/>
              </a:defRPr>
            </a:lvl3pPr>
            <a:lvl4pPr marL="1027113" indent="0">
              <a:buNone/>
              <a:tabLst/>
              <a:defRPr>
                <a:latin typeface="Yu Gothic UI" panose="020B0500000000000000" pitchFamily="50" charset="-128"/>
                <a:ea typeface="Yu Gothic UI" panose="020B0500000000000000" pitchFamily="50" charset="-128"/>
              </a:defRPr>
            </a:lvl4pPr>
            <a:lvl5pPr marL="1295400" indent="0">
              <a:buFont typeface="システムフォント"/>
              <a:buNone/>
              <a:tabLst/>
              <a:defRPr>
                <a:latin typeface="Yu Gothic UI" panose="020B0500000000000000" pitchFamily="50" charset="-128"/>
                <a:ea typeface="Yu Gothic UI" panose="020B0500000000000000"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p:txBody>
      </p:sp>
      <p:sp>
        <p:nvSpPr>
          <p:cNvPr id="4" name="タイトル 3">
            <a:extLst>
              <a:ext uri="{FF2B5EF4-FFF2-40B4-BE49-F238E27FC236}">
                <a16:creationId xmlns:a16="http://schemas.microsoft.com/office/drawing/2014/main" id="{428C50A7-B2DD-41D0-8891-C4838ACDA6EA}"/>
              </a:ext>
            </a:extLst>
          </p:cNvPr>
          <p:cNvSpPr>
            <a:spLocks noGrp="1"/>
          </p:cNvSpPr>
          <p:nvPr>
            <p:ph type="title" hasCustomPrompt="1"/>
          </p:nvPr>
        </p:nvSpPr>
        <p:spPr/>
        <p:txBody>
          <a:bodyPr/>
          <a:lstStyle>
            <a:lvl1pPr>
              <a:defRPr/>
            </a:lvl1pPr>
          </a:lstStyle>
          <a:p>
            <a:r>
              <a:rPr kumimoji="1" lang="ja-JP" altLang="en-US" dirty="0"/>
              <a:t>目次タイトルを入力</a:t>
            </a:r>
          </a:p>
        </p:txBody>
      </p:sp>
    </p:spTree>
    <p:extLst>
      <p:ext uri="{BB962C8B-B14F-4D97-AF65-F5344CB8AC3E}">
        <p14:creationId xmlns:p14="http://schemas.microsoft.com/office/powerpoint/2010/main" val="189107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中表紙">
    <p:bg>
      <p:bgPr>
        <a:solidFill>
          <a:srgbClr val="E4ECED">
            <a:alpha val="50000"/>
          </a:srgbClr>
        </a:solidFill>
        <a:effectLst/>
      </p:bgPr>
    </p:bg>
    <p:spTree>
      <p:nvGrpSpPr>
        <p:cNvPr id="1" name=""/>
        <p:cNvGrpSpPr/>
        <p:nvPr/>
      </p:nvGrpSpPr>
      <p:grpSpPr>
        <a:xfrm>
          <a:off x="0" y="0"/>
          <a:ext cx="0" cy="0"/>
          <a:chOff x="0" y="0"/>
          <a:chExt cx="0" cy="0"/>
        </a:xfrm>
      </p:grpSpPr>
      <p:cxnSp>
        <p:nvCxnSpPr>
          <p:cNvPr id="21" name="直線コネクタ 20">
            <a:extLst>
              <a:ext uri="{FF2B5EF4-FFF2-40B4-BE49-F238E27FC236}">
                <a16:creationId xmlns:a16="http://schemas.microsoft.com/office/drawing/2014/main" id="{0E672AA5-A66E-6F4D-9869-6CC6740B5B1C}"/>
              </a:ext>
            </a:extLst>
          </p:cNvPr>
          <p:cNvCxnSpPr>
            <a:cxnSpLocks/>
          </p:cNvCxnSpPr>
          <p:nvPr userDrawn="1"/>
        </p:nvCxnSpPr>
        <p:spPr>
          <a:xfrm>
            <a:off x="0" y="3564000"/>
            <a:ext cx="9906000" cy="0"/>
          </a:xfrm>
          <a:prstGeom prst="line">
            <a:avLst/>
          </a:prstGeom>
          <a:ln w="3175">
            <a:solidFill>
              <a:srgbClr val="000F78"/>
            </a:solidFill>
          </a:ln>
        </p:spPr>
        <p:style>
          <a:lnRef idx="1">
            <a:schemeClr val="accent1"/>
          </a:lnRef>
          <a:fillRef idx="0">
            <a:schemeClr val="accent1"/>
          </a:fillRef>
          <a:effectRef idx="0">
            <a:schemeClr val="accent1"/>
          </a:effectRef>
          <a:fontRef idx="minor">
            <a:schemeClr val="tx1"/>
          </a:fontRef>
        </p:style>
      </p:cxnSp>
      <p:sp>
        <p:nvSpPr>
          <p:cNvPr id="2" name="タイトル 1">
            <a:extLst>
              <a:ext uri="{FF2B5EF4-FFF2-40B4-BE49-F238E27FC236}">
                <a16:creationId xmlns:a16="http://schemas.microsoft.com/office/drawing/2014/main" id="{C6C67CC5-5ED1-405E-80A7-6ACF6F8FCC4F}"/>
              </a:ext>
            </a:extLst>
          </p:cNvPr>
          <p:cNvSpPr>
            <a:spLocks noGrp="1"/>
          </p:cNvSpPr>
          <p:nvPr>
            <p:ph type="title"/>
          </p:nvPr>
        </p:nvSpPr>
        <p:spPr>
          <a:xfrm>
            <a:off x="200025" y="3060000"/>
            <a:ext cx="9504000" cy="504000"/>
          </a:xfrm>
          <a:noFill/>
        </p:spPr>
        <p:txBody>
          <a:bodyPr vert="horz" wrap="square" lIns="0" tIns="0" rIns="0" bIns="144000" rtlCol="0" anchor="b">
            <a:noAutofit/>
          </a:bodyPr>
          <a:lstStyle>
            <a:lvl1pPr marL="0" indent="0" algn="ctr">
              <a:spcBef>
                <a:spcPts val="0"/>
              </a:spcBef>
              <a:buFontTx/>
              <a:buNone/>
              <a:tabLst>
                <a:tab pos="90488" algn="l"/>
              </a:tabLst>
              <a:defRPr lang="ja-JP" altLang="en-US" sz="2400">
                <a:solidFill>
                  <a:srgbClr val="000F78"/>
                </a:solidFill>
                <a:latin typeface="Yu Gothic UI" panose="020B0500000000000000" pitchFamily="50" charset="-128"/>
                <a:ea typeface="Yu Gothic UI" panose="020B0500000000000000" pitchFamily="50" charset="-128"/>
                <a:cs typeface="+mn-cs"/>
              </a:defRPr>
            </a:lvl1pPr>
          </a:lstStyle>
          <a:p>
            <a:pPr marL="0" indent="0">
              <a:spcBef>
                <a:spcPts val="0"/>
              </a:spcBef>
              <a:buFontTx/>
              <a:buNone/>
            </a:pPr>
            <a:r>
              <a:rPr lang="ja-JP" altLang="en-US"/>
              <a:t>マスター タイトルの書式設定</a:t>
            </a:r>
            <a:endParaRPr lang="ja-JP" altLang="en-US" dirty="0"/>
          </a:p>
        </p:txBody>
      </p:sp>
    </p:spTree>
    <p:extLst>
      <p:ext uri="{BB962C8B-B14F-4D97-AF65-F5344CB8AC3E}">
        <p14:creationId xmlns:p14="http://schemas.microsoft.com/office/powerpoint/2010/main" val="35057567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行タイト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7697E7-3F46-4BBA-A911-DBD857A6FCC5}"/>
              </a:ext>
            </a:extLst>
          </p:cNvPr>
          <p:cNvSpPr>
            <a:spLocks noGrp="1"/>
          </p:cNvSpPr>
          <p:nvPr>
            <p:ph type="title" hasCustomPrompt="1"/>
          </p:nvPr>
        </p:nvSpPr>
        <p:spPr/>
        <p:txBody>
          <a:bodyPr/>
          <a:lstStyle>
            <a:lvl1pPr>
              <a:defRPr/>
            </a:lvl1pPr>
          </a:lstStyle>
          <a:p>
            <a:r>
              <a:rPr kumimoji="1" lang="en-US" altLang="ja-JP" dirty="0"/>
              <a:t>1</a:t>
            </a:r>
            <a:r>
              <a:rPr kumimoji="1" lang="ja-JP" altLang="en-US" dirty="0"/>
              <a:t>行レイアウト タイトル</a:t>
            </a:r>
            <a:r>
              <a:rPr lang="en-US" altLang="ja-JP" dirty="0"/>
              <a:t>/</a:t>
            </a:r>
            <a:r>
              <a:rPr lang="ja-JP" altLang="en-US" dirty="0"/>
              <a:t>スライドタイトル</a:t>
            </a:r>
            <a:r>
              <a:rPr kumimoji="1" lang="ja-JP" altLang="en-US" dirty="0"/>
              <a:t>を入力</a:t>
            </a:r>
          </a:p>
        </p:txBody>
      </p:sp>
    </p:spTree>
    <p:extLst>
      <p:ext uri="{BB962C8B-B14F-4D97-AF65-F5344CB8AC3E}">
        <p14:creationId xmlns:p14="http://schemas.microsoft.com/office/powerpoint/2010/main" val="846332700"/>
      </p:ext>
    </p:extLst>
  </p:cSld>
  <p:clrMapOvr>
    <a:masterClrMapping/>
  </p:clrMapOvr>
  <p:extLst>
    <p:ext uri="{DCECCB84-F9BA-43D5-87BE-67443E8EF086}">
      <p15:sldGuideLst xmlns:p15="http://schemas.microsoft.com/office/powerpoint/2012/main">
        <p15:guide id="1" orient="horz" pos="527"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章＋1行タイトル">
    <p:spTree>
      <p:nvGrpSpPr>
        <p:cNvPr id="1" name=""/>
        <p:cNvGrpSpPr/>
        <p:nvPr/>
      </p:nvGrpSpPr>
      <p:grpSpPr>
        <a:xfrm>
          <a:off x="0" y="0"/>
          <a:ext cx="0" cy="0"/>
          <a:chOff x="0" y="0"/>
          <a:chExt cx="0" cy="0"/>
        </a:xfrm>
      </p:grpSpPr>
      <p:sp>
        <p:nvSpPr>
          <p:cNvPr id="19" name="テキスト プレースホルダー 18">
            <a:extLst>
              <a:ext uri="{FF2B5EF4-FFF2-40B4-BE49-F238E27FC236}">
                <a16:creationId xmlns:a16="http://schemas.microsoft.com/office/drawing/2014/main" id="{D0203BCC-19FC-5B4A-93BF-A71050BFBFA1}"/>
              </a:ext>
            </a:extLst>
          </p:cNvPr>
          <p:cNvSpPr>
            <a:spLocks noGrp="1"/>
          </p:cNvSpPr>
          <p:nvPr>
            <p:ph type="body" sz="quarter" idx="10" hasCustomPrompt="1"/>
          </p:nvPr>
        </p:nvSpPr>
        <p:spPr>
          <a:xfrm>
            <a:off x="201975" y="259239"/>
            <a:ext cx="9504000" cy="671292"/>
          </a:xfrm>
          <a:blipFill dpi="0" rotWithShape="1">
            <a:blip r:embed="rId2"/>
            <a:srcRect/>
            <a:stretch>
              <a:fillRect/>
            </a:stretch>
          </a:blipFill>
        </p:spPr>
        <p:txBody>
          <a:bodyPr vert="horz" lIns="144000" tIns="324000" rIns="0" bIns="36000" rtlCol="0" anchor="t" anchorCtr="0">
            <a:spAutoFit/>
          </a:bodyPr>
          <a:lstStyle>
            <a:lvl1pPr marL="0" indent="0" fontAlgn="ctr" hangingPunct="1">
              <a:spcBef>
                <a:spcPts val="0"/>
              </a:spcBef>
              <a:buNone/>
              <a:defRPr lang="ja-JP" altLang="en-US" sz="2000" b="1" i="0">
                <a:solidFill>
                  <a:srgbClr val="000F78"/>
                </a:solidFill>
                <a:latin typeface="Yu Gothic UI" panose="020B0500000000000000" pitchFamily="50" charset="-128"/>
                <a:ea typeface="Yu Gothic UI" panose="020B0500000000000000" pitchFamily="50" charset="-128"/>
                <a:cs typeface="+mj-cs"/>
              </a:defRPr>
            </a:lvl1pPr>
          </a:lstStyle>
          <a:p>
            <a:pPr lvl="0">
              <a:spcBef>
                <a:spcPct val="0"/>
              </a:spcBef>
            </a:pPr>
            <a:r>
              <a:rPr kumimoji="1" lang="en-US" altLang="ja-JP" dirty="0"/>
              <a:t>1</a:t>
            </a:r>
            <a:r>
              <a:rPr kumimoji="1" lang="ja-JP" altLang="en-US" dirty="0"/>
              <a:t>行レイアウト タイトル</a:t>
            </a:r>
            <a:r>
              <a:rPr lang="en-US" altLang="ja-JP" dirty="0"/>
              <a:t>/</a:t>
            </a:r>
            <a:r>
              <a:rPr lang="ja-JP" altLang="en-US" dirty="0"/>
              <a:t>スライドタイトル</a:t>
            </a:r>
            <a:r>
              <a:rPr kumimoji="1" lang="ja-JP" altLang="en-US" dirty="0"/>
              <a:t>を入力</a:t>
            </a:r>
          </a:p>
        </p:txBody>
      </p:sp>
      <p:sp>
        <p:nvSpPr>
          <p:cNvPr id="13" name="タイトル 12">
            <a:extLst>
              <a:ext uri="{FF2B5EF4-FFF2-40B4-BE49-F238E27FC236}">
                <a16:creationId xmlns:a16="http://schemas.microsoft.com/office/drawing/2014/main" id="{754CBF31-B862-1841-BB17-2F937916DD00}"/>
              </a:ext>
            </a:extLst>
          </p:cNvPr>
          <p:cNvSpPr>
            <a:spLocks noGrp="1"/>
          </p:cNvSpPr>
          <p:nvPr>
            <p:ph type="title" hasCustomPrompt="1"/>
          </p:nvPr>
        </p:nvSpPr>
        <p:spPr>
          <a:xfrm>
            <a:off x="201975" y="259238"/>
            <a:ext cx="9504000" cy="288373"/>
          </a:xfrm>
          <a:noFill/>
        </p:spPr>
        <p:txBody>
          <a:bodyPr tIns="46800" bIns="36000" anchor="b" anchorCtr="0"/>
          <a:lstStyle>
            <a:lvl1pPr>
              <a:lnSpc>
                <a:spcPct val="100000"/>
              </a:lnSpc>
              <a:defRPr sz="1400"/>
            </a:lvl1pPr>
          </a:lstStyle>
          <a:p>
            <a:r>
              <a:rPr kumimoji="1" lang="ja-JP" altLang="en-US" dirty="0"/>
              <a:t>章タイトル</a:t>
            </a:r>
            <a:r>
              <a:rPr kumimoji="1" lang="en-US" altLang="ja-JP" dirty="0"/>
              <a:t>/</a:t>
            </a:r>
            <a:r>
              <a:rPr kumimoji="1" lang="ja-JP" altLang="en-US" dirty="0"/>
              <a:t>スライドタイトルを入力</a:t>
            </a:r>
          </a:p>
        </p:txBody>
      </p:sp>
    </p:spTree>
    <p:extLst>
      <p:ext uri="{BB962C8B-B14F-4D97-AF65-F5344CB8AC3E}">
        <p14:creationId xmlns:p14="http://schemas.microsoft.com/office/powerpoint/2010/main" val="384489650"/>
      </p:ext>
    </p:extLst>
  </p:cSld>
  <p:clrMapOvr>
    <a:masterClrMapping/>
  </p:clrMapOvr>
  <p:extLst>
    <p:ext uri="{DCECCB84-F9BA-43D5-87BE-67443E8EF086}">
      <p15:sldGuideLst xmlns:p15="http://schemas.microsoft.com/office/powerpoint/2012/main">
        <p15:guide id="1" orient="horz" pos="731"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章＋1行タイトル+本文">
    <p:spTree>
      <p:nvGrpSpPr>
        <p:cNvPr id="1" name=""/>
        <p:cNvGrpSpPr/>
        <p:nvPr/>
      </p:nvGrpSpPr>
      <p:grpSpPr>
        <a:xfrm>
          <a:off x="0" y="0"/>
          <a:ext cx="0" cy="0"/>
          <a:chOff x="0" y="0"/>
          <a:chExt cx="0" cy="0"/>
        </a:xfrm>
      </p:grpSpPr>
      <p:sp>
        <p:nvSpPr>
          <p:cNvPr id="19" name="テキスト プレースホルダー 18">
            <a:extLst>
              <a:ext uri="{FF2B5EF4-FFF2-40B4-BE49-F238E27FC236}">
                <a16:creationId xmlns:a16="http://schemas.microsoft.com/office/drawing/2014/main" id="{D0203BCC-19FC-5B4A-93BF-A71050BFBFA1}"/>
              </a:ext>
            </a:extLst>
          </p:cNvPr>
          <p:cNvSpPr>
            <a:spLocks noGrp="1"/>
          </p:cNvSpPr>
          <p:nvPr>
            <p:ph type="body" sz="quarter" idx="10" hasCustomPrompt="1"/>
          </p:nvPr>
        </p:nvSpPr>
        <p:spPr>
          <a:xfrm>
            <a:off x="201975" y="259239"/>
            <a:ext cx="9504000" cy="671292"/>
          </a:xfrm>
          <a:blipFill dpi="0" rotWithShape="1">
            <a:blip r:embed="rId2"/>
            <a:srcRect/>
            <a:stretch>
              <a:fillRect/>
            </a:stretch>
          </a:blipFill>
        </p:spPr>
        <p:txBody>
          <a:bodyPr vert="horz" lIns="144000" tIns="324000" rIns="0" bIns="36000" rtlCol="0" anchor="t" anchorCtr="0">
            <a:spAutoFit/>
          </a:bodyPr>
          <a:lstStyle>
            <a:lvl1pPr marL="0" indent="0" fontAlgn="ctr">
              <a:spcBef>
                <a:spcPts val="0"/>
              </a:spcBef>
              <a:buNone/>
              <a:defRPr lang="ja-JP" altLang="en-US" sz="2000" b="1" i="0">
                <a:solidFill>
                  <a:srgbClr val="000F78"/>
                </a:solidFill>
                <a:latin typeface="Yu Gothic UI" panose="020B0500000000000000" pitchFamily="50" charset="-128"/>
                <a:ea typeface="Yu Gothic UI" panose="020B0500000000000000" pitchFamily="50" charset="-128"/>
                <a:cs typeface="+mj-cs"/>
              </a:defRPr>
            </a:lvl1pPr>
          </a:lstStyle>
          <a:p>
            <a:pPr lvl="0">
              <a:spcBef>
                <a:spcPct val="0"/>
              </a:spcBef>
            </a:pPr>
            <a:r>
              <a:rPr kumimoji="1" lang="en-US" altLang="ja-JP" dirty="0"/>
              <a:t>1</a:t>
            </a:r>
            <a:r>
              <a:rPr kumimoji="1" lang="ja-JP" altLang="en-US" dirty="0"/>
              <a:t>行レイアウト タイトル</a:t>
            </a:r>
            <a:r>
              <a:rPr lang="en-US" altLang="ja-JP" dirty="0"/>
              <a:t>/</a:t>
            </a:r>
            <a:r>
              <a:rPr lang="ja-JP" altLang="en-US" dirty="0"/>
              <a:t>スライドタイトル</a:t>
            </a:r>
            <a:r>
              <a:rPr kumimoji="1" lang="ja-JP" altLang="en-US" dirty="0"/>
              <a:t>を入力</a:t>
            </a:r>
          </a:p>
        </p:txBody>
      </p:sp>
      <p:sp>
        <p:nvSpPr>
          <p:cNvPr id="13" name="タイトル 12">
            <a:extLst>
              <a:ext uri="{FF2B5EF4-FFF2-40B4-BE49-F238E27FC236}">
                <a16:creationId xmlns:a16="http://schemas.microsoft.com/office/drawing/2014/main" id="{754CBF31-B862-1841-BB17-2F937916DD00}"/>
              </a:ext>
            </a:extLst>
          </p:cNvPr>
          <p:cNvSpPr>
            <a:spLocks noGrp="1"/>
          </p:cNvSpPr>
          <p:nvPr>
            <p:ph type="title" hasCustomPrompt="1"/>
          </p:nvPr>
        </p:nvSpPr>
        <p:spPr>
          <a:xfrm>
            <a:off x="201975" y="259238"/>
            <a:ext cx="9504000" cy="288373"/>
          </a:xfrm>
          <a:noFill/>
        </p:spPr>
        <p:txBody>
          <a:bodyPr tIns="46800" bIns="36000" anchor="b" anchorCtr="0"/>
          <a:lstStyle>
            <a:lvl1pPr>
              <a:lnSpc>
                <a:spcPct val="100000"/>
              </a:lnSpc>
              <a:defRPr sz="1400"/>
            </a:lvl1pPr>
          </a:lstStyle>
          <a:p>
            <a:r>
              <a:rPr lang="ja-JP" altLang="en-US" dirty="0"/>
              <a:t>章タイトル</a:t>
            </a:r>
            <a:r>
              <a:rPr lang="en-US" altLang="ja-JP" dirty="0"/>
              <a:t>/</a:t>
            </a:r>
            <a:r>
              <a:rPr lang="ja-JP" altLang="en-US" dirty="0"/>
              <a:t>スライドタイトル</a:t>
            </a:r>
            <a:r>
              <a:rPr kumimoji="1" lang="ja-JP" altLang="en-US" dirty="0"/>
              <a:t>を入力</a:t>
            </a:r>
          </a:p>
        </p:txBody>
      </p:sp>
      <p:sp>
        <p:nvSpPr>
          <p:cNvPr id="3" name="コンテンツ プレースホルダー 2">
            <a:extLst>
              <a:ext uri="{FF2B5EF4-FFF2-40B4-BE49-F238E27FC236}">
                <a16:creationId xmlns:a16="http://schemas.microsoft.com/office/drawing/2014/main" id="{032CAA47-5154-4784-B263-D9CA5A465149}"/>
              </a:ext>
            </a:extLst>
          </p:cNvPr>
          <p:cNvSpPr>
            <a:spLocks noGrp="1"/>
          </p:cNvSpPr>
          <p:nvPr>
            <p:ph sz="quarter" idx="11"/>
          </p:nvPr>
        </p:nvSpPr>
        <p:spPr>
          <a:xfrm>
            <a:off x="212410" y="1125538"/>
            <a:ext cx="9504000" cy="532765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Tree>
    <p:extLst>
      <p:ext uri="{BB962C8B-B14F-4D97-AF65-F5344CB8AC3E}">
        <p14:creationId xmlns:p14="http://schemas.microsoft.com/office/powerpoint/2010/main" val="936091668"/>
      </p:ext>
    </p:extLst>
  </p:cSld>
  <p:clrMapOvr>
    <a:masterClrMapping/>
  </p:clrMapOvr>
  <p:extLst>
    <p:ext uri="{DCECCB84-F9BA-43D5-87BE-67443E8EF086}">
      <p15:sldGuideLst xmlns:p15="http://schemas.microsoft.com/office/powerpoint/2012/main">
        <p15:guide id="1" orient="horz" pos="709"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章＋2行タイトル">
    <p:spTree>
      <p:nvGrpSpPr>
        <p:cNvPr id="1" name=""/>
        <p:cNvGrpSpPr/>
        <p:nvPr/>
      </p:nvGrpSpPr>
      <p:grpSpPr>
        <a:xfrm>
          <a:off x="0" y="0"/>
          <a:ext cx="0" cy="0"/>
          <a:chOff x="0" y="0"/>
          <a:chExt cx="0" cy="0"/>
        </a:xfrm>
      </p:grpSpPr>
      <p:sp>
        <p:nvSpPr>
          <p:cNvPr id="19" name="テキスト プレースホルダー 18">
            <a:extLst>
              <a:ext uri="{FF2B5EF4-FFF2-40B4-BE49-F238E27FC236}">
                <a16:creationId xmlns:a16="http://schemas.microsoft.com/office/drawing/2014/main" id="{D0203BCC-19FC-5B4A-93BF-A71050BFBFA1}"/>
              </a:ext>
            </a:extLst>
          </p:cNvPr>
          <p:cNvSpPr>
            <a:spLocks noGrp="1"/>
          </p:cNvSpPr>
          <p:nvPr>
            <p:ph type="body" sz="quarter" idx="10" hasCustomPrompt="1"/>
          </p:nvPr>
        </p:nvSpPr>
        <p:spPr>
          <a:xfrm>
            <a:off x="201975" y="259200"/>
            <a:ext cx="9504000" cy="979069"/>
          </a:xfrm>
          <a:blipFill dpi="0" rotWithShape="1">
            <a:blip r:embed="rId2"/>
            <a:srcRect/>
            <a:stretch>
              <a:fillRect/>
            </a:stretch>
          </a:blipFill>
        </p:spPr>
        <p:txBody>
          <a:bodyPr vert="horz" lIns="144000" tIns="324000" rIns="0" bIns="36000" rtlCol="0" anchor="t" anchorCtr="0">
            <a:spAutoFit/>
          </a:bodyPr>
          <a:lstStyle>
            <a:lvl1pPr marL="0" indent="0" fontAlgn="ctr">
              <a:spcBef>
                <a:spcPts val="0"/>
              </a:spcBef>
              <a:buNone/>
              <a:defRPr lang="ja-JP" altLang="en-US" sz="2000" b="1" i="0">
                <a:solidFill>
                  <a:srgbClr val="000F78"/>
                </a:solidFill>
                <a:latin typeface="Yu Gothic UI" panose="020B0500000000000000" pitchFamily="50" charset="-128"/>
                <a:ea typeface="Yu Gothic UI" panose="020B0500000000000000" pitchFamily="50" charset="-128"/>
                <a:cs typeface="+mj-cs"/>
              </a:defRPr>
            </a:lvl1pPr>
          </a:lstStyle>
          <a:p>
            <a:pPr lvl="0">
              <a:spcBef>
                <a:spcPct val="0"/>
              </a:spcBef>
            </a:pPr>
            <a:r>
              <a:rPr kumimoji="1" lang="en-US" altLang="ja-JP" dirty="0"/>
              <a:t>2</a:t>
            </a:r>
            <a:r>
              <a:rPr kumimoji="1" lang="ja-JP" altLang="en-US" dirty="0"/>
              <a:t>行レイアウト タイトル</a:t>
            </a:r>
            <a:r>
              <a:rPr lang="en-US" altLang="ja-JP" dirty="0"/>
              <a:t>/</a:t>
            </a:r>
            <a:br>
              <a:rPr lang="en-US" altLang="ja-JP" dirty="0"/>
            </a:br>
            <a:r>
              <a:rPr lang="ja-JP" altLang="en-US" dirty="0"/>
              <a:t>スライドタイトル</a:t>
            </a:r>
            <a:r>
              <a:rPr kumimoji="1" lang="ja-JP" altLang="en-US" dirty="0"/>
              <a:t>を入力</a:t>
            </a:r>
          </a:p>
        </p:txBody>
      </p:sp>
      <p:sp>
        <p:nvSpPr>
          <p:cNvPr id="13" name="タイトル 12">
            <a:extLst>
              <a:ext uri="{FF2B5EF4-FFF2-40B4-BE49-F238E27FC236}">
                <a16:creationId xmlns:a16="http://schemas.microsoft.com/office/drawing/2014/main" id="{754CBF31-B862-1841-BB17-2F937916DD00}"/>
              </a:ext>
            </a:extLst>
          </p:cNvPr>
          <p:cNvSpPr>
            <a:spLocks noGrp="1"/>
          </p:cNvSpPr>
          <p:nvPr>
            <p:ph type="title" hasCustomPrompt="1"/>
          </p:nvPr>
        </p:nvSpPr>
        <p:spPr>
          <a:xfrm>
            <a:off x="201975" y="259200"/>
            <a:ext cx="9504000" cy="288000"/>
          </a:xfrm>
          <a:noFill/>
        </p:spPr>
        <p:txBody>
          <a:bodyPr tIns="46800" bIns="36000" anchor="b" anchorCtr="0"/>
          <a:lstStyle>
            <a:lvl1pPr>
              <a:lnSpc>
                <a:spcPct val="100000"/>
              </a:lnSpc>
              <a:defRPr sz="1400"/>
            </a:lvl1pPr>
          </a:lstStyle>
          <a:p>
            <a:r>
              <a:rPr lang="ja-JP" altLang="en-US" dirty="0"/>
              <a:t>章タイトル</a:t>
            </a:r>
            <a:r>
              <a:rPr lang="en-US" altLang="ja-JP" dirty="0"/>
              <a:t>/</a:t>
            </a:r>
            <a:r>
              <a:rPr lang="ja-JP" altLang="en-US" dirty="0"/>
              <a:t>スライドタイトル</a:t>
            </a:r>
            <a:r>
              <a:rPr kumimoji="1" lang="ja-JP" altLang="en-US" dirty="0"/>
              <a:t>を入力</a:t>
            </a:r>
          </a:p>
        </p:txBody>
      </p:sp>
    </p:spTree>
    <p:extLst>
      <p:ext uri="{BB962C8B-B14F-4D97-AF65-F5344CB8AC3E}">
        <p14:creationId xmlns:p14="http://schemas.microsoft.com/office/powerpoint/2010/main" val="2733616733"/>
      </p:ext>
    </p:extLst>
  </p:cSld>
  <p:clrMapOvr>
    <a:masterClrMapping/>
  </p:clrMapOvr>
  <p:extLst>
    <p:ext uri="{DCECCB84-F9BA-43D5-87BE-67443E8EF086}">
      <p15:sldGuideLst xmlns:p15="http://schemas.microsoft.com/office/powerpoint/2012/main">
        <p15:guide id="1" orient="horz" pos="935"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章＋2行タイトル+本文">
    <p:spTree>
      <p:nvGrpSpPr>
        <p:cNvPr id="1" name=""/>
        <p:cNvGrpSpPr/>
        <p:nvPr/>
      </p:nvGrpSpPr>
      <p:grpSpPr>
        <a:xfrm>
          <a:off x="0" y="0"/>
          <a:ext cx="0" cy="0"/>
          <a:chOff x="0" y="0"/>
          <a:chExt cx="0" cy="0"/>
        </a:xfrm>
      </p:grpSpPr>
      <p:sp>
        <p:nvSpPr>
          <p:cNvPr id="19" name="テキスト プレースホルダー 18">
            <a:extLst>
              <a:ext uri="{FF2B5EF4-FFF2-40B4-BE49-F238E27FC236}">
                <a16:creationId xmlns:a16="http://schemas.microsoft.com/office/drawing/2014/main" id="{D0203BCC-19FC-5B4A-93BF-A71050BFBFA1}"/>
              </a:ext>
            </a:extLst>
          </p:cNvPr>
          <p:cNvSpPr>
            <a:spLocks noGrp="1"/>
          </p:cNvSpPr>
          <p:nvPr>
            <p:ph type="body" sz="quarter" idx="10" hasCustomPrompt="1"/>
          </p:nvPr>
        </p:nvSpPr>
        <p:spPr>
          <a:xfrm>
            <a:off x="201600" y="259200"/>
            <a:ext cx="9504000" cy="979069"/>
          </a:xfrm>
          <a:blipFill dpi="0" rotWithShape="1">
            <a:blip r:embed="rId2"/>
            <a:srcRect/>
            <a:stretch>
              <a:fillRect/>
            </a:stretch>
          </a:blipFill>
        </p:spPr>
        <p:txBody>
          <a:bodyPr vert="horz" lIns="144000" tIns="324000" rIns="0" bIns="36000" rtlCol="0" anchor="t" anchorCtr="0">
            <a:spAutoFit/>
          </a:bodyPr>
          <a:lstStyle>
            <a:lvl1pPr marL="0" indent="0" fontAlgn="ctr">
              <a:spcBef>
                <a:spcPts val="0"/>
              </a:spcBef>
              <a:buNone/>
              <a:defRPr lang="ja-JP" altLang="en-US" sz="2000" b="1" i="0" baseline="0">
                <a:solidFill>
                  <a:srgbClr val="000F78"/>
                </a:solidFill>
                <a:latin typeface="Yu Gothic UI" panose="020B0500000000000000" pitchFamily="50" charset="-128"/>
                <a:ea typeface="Yu Gothic UI" panose="020B0500000000000000" pitchFamily="50" charset="-128"/>
                <a:cs typeface="+mj-cs"/>
              </a:defRPr>
            </a:lvl1pPr>
          </a:lstStyle>
          <a:p>
            <a:pPr lvl="0">
              <a:spcBef>
                <a:spcPct val="0"/>
              </a:spcBef>
            </a:pPr>
            <a:r>
              <a:rPr kumimoji="1" lang="en-US" altLang="ja-JP" dirty="0"/>
              <a:t>2</a:t>
            </a:r>
            <a:r>
              <a:rPr kumimoji="1" lang="ja-JP" altLang="en-US" dirty="0"/>
              <a:t>行レイアウト タイトル</a:t>
            </a:r>
            <a:r>
              <a:rPr lang="en-US" altLang="ja-JP" dirty="0"/>
              <a:t>/</a:t>
            </a:r>
            <a:br>
              <a:rPr lang="en-US" altLang="ja-JP" dirty="0"/>
            </a:br>
            <a:r>
              <a:rPr lang="ja-JP" altLang="en-US" dirty="0"/>
              <a:t>スライドタイトル</a:t>
            </a:r>
            <a:r>
              <a:rPr kumimoji="1" lang="ja-JP" altLang="en-US" dirty="0"/>
              <a:t>を入力</a:t>
            </a:r>
          </a:p>
        </p:txBody>
      </p:sp>
      <p:sp>
        <p:nvSpPr>
          <p:cNvPr id="13" name="タイトル 12">
            <a:extLst>
              <a:ext uri="{FF2B5EF4-FFF2-40B4-BE49-F238E27FC236}">
                <a16:creationId xmlns:a16="http://schemas.microsoft.com/office/drawing/2014/main" id="{754CBF31-B862-1841-BB17-2F937916DD00}"/>
              </a:ext>
            </a:extLst>
          </p:cNvPr>
          <p:cNvSpPr>
            <a:spLocks noGrp="1"/>
          </p:cNvSpPr>
          <p:nvPr>
            <p:ph type="title" hasCustomPrompt="1"/>
          </p:nvPr>
        </p:nvSpPr>
        <p:spPr>
          <a:xfrm>
            <a:off x="201600" y="259200"/>
            <a:ext cx="9504000" cy="288000"/>
          </a:xfrm>
          <a:noFill/>
        </p:spPr>
        <p:txBody>
          <a:bodyPr tIns="46800" bIns="36000" anchor="b" anchorCtr="0"/>
          <a:lstStyle>
            <a:lvl1pPr>
              <a:lnSpc>
                <a:spcPct val="100000"/>
              </a:lnSpc>
              <a:defRPr sz="1400"/>
            </a:lvl1pPr>
          </a:lstStyle>
          <a:p>
            <a:r>
              <a:rPr lang="ja-JP" altLang="en-US" dirty="0"/>
              <a:t>章タイトル</a:t>
            </a:r>
            <a:r>
              <a:rPr lang="en-US" altLang="ja-JP" dirty="0"/>
              <a:t>/</a:t>
            </a:r>
            <a:r>
              <a:rPr lang="ja-JP" altLang="en-US" dirty="0"/>
              <a:t>スライドタイトル</a:t>
            </a:r>
            <a:r>
              <a:rPr kumimoji="1" lang="ja-JP" altLang="en-US" dirty="0"/>
              <a:t>を入力</a:t>
            </a:r>
          </a:p>
        </p:txBody>
      </p:sp>
      <p:sp>
        <p:nvSpPr>
          <p:cNvPr id="3" name="コンテンツ プレースホルダー 2">
            <a:extLst>
              <a:ext uri="{FF2B5EF4-FFF2-40B4-BE49-F238E27FC236}">
                <a16:creationId xmlns:a16="http://schemas.microsoft.com/office/drawing/2014/main" id="{783B570E-CC53-41C8-85D2-1CE49EC804E7}"/>
              </a:ext>
            </a:extLst>
          </p:cNvPr>
          <p:cNvSpPr>
            <a:spLocks noGrp="1"/>
          </p:cNvSpPr>
          <p:nvPr>
            <p:ph sz="quarter" idx="11"/>
          </p:nvPr>
        </p:nvSpPr>
        <p:spPr>
          <a:xfrm>
            <a:off x="201600" y="1476000"/>
            <a:ext cx="9504000" cy="4968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4048414160"/>
      </p:ext>
    </p:extLst>
  </p:cSld>
  <p:clrMapOvr>
    <a:masterClrMapping/>
  </p:clrMapOvr>
  <p:extLst>
    <p:ext uri="{DCECCB84-F9BA-43D5-87BE-67443E8EF086}">
      <p15:sldGuideLst xmlns:p15="http://schemas.microsoft.com/office/powerpoint/2012/main">
        <p15:guide id="1" orient="horz" pos="935"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AB6611E-2B36-346A-F2FB-F23E3AABF5D2}"/>
              </a:ext>
            </a:extLst>
          </p:cNvPr>
          <p:cNvGraphicFramePr>
            <a:graphicFrameLocks/>
          </p:cNvGraphicFramePr>
          <p:nvPr userDrawn="1">
            <p:custDataLst>
              <p:tags r:id="rId12"/>
            </p:custDataLst>
            <p:extLst>
              <p:ext uri="{D42A27DB-BD31-4B8C-83A1-F6EECF244321}">
                <p14:modId xmlns:p14="http://schemas.microsoft.com/office/powerpoint/2010/main" val="58107324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3" imgW="554" imgH="551" progId="TCLayout.ActiveDocument.1">
                  <p:embed/>
                </p:oleObj>
              </mc:Choice>
              <mc:Fallback>
                <p:oleObj name="think-cellスライド" r:id="rId13" imgW="554" imgH="551" progId="TCLayout.ActiveDocument.1">
                  <p:embed/>
                  <p:pic>
                    <p:nvPicPr>
                      <p:cNvPr id="0" name=""/>
                      <p:cNvPicPr/>
                      <p:nvPr/>
                    </p:nvPicPr>
                    <p:blipFill>
                      <a:blip r:embed="rId14"/>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201000" y="259200"/>
            <a:ext cx="9504000" cy="380480"/>
          </a:xfrm>
          <a:prstGeom prst="rect">
            <a:avLst/>
          </a:prstGeom>
          <a:blipFill dpi="0" rotWithShape="1">
            <a:blip r:embed="rId15"/>
            <a:srcRect/>
            <a:stretch>
              <a:fillRect/>
            </a:stretch>
          </a:blipFill>
        </p:spPr>
        <p:txBody>
          <a:bodyPr vert="horz" lIns="144000" tIns="36000" rIns="0" bIns="36000" rtlCol="0" anchor="t" anchorCtr="0">
            <a:sp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01000" y="863999"/>
            <a:ext cx="9504000" cy="5589335"/>
          </a:xfrm>
          <a:prstGeom prst="rect">
            <a:avLst/>
          </a:prstGeom>
        </p:spPr>
        <p:txBody>
          <a:bodyPr vert="horz" lIns="90000" tIns="46800" rIns="90000" bIns="46800" rtlCol="0">
            <a:no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endParaRPr kumimoji="1" lang="en-US" altLang="ja-JP" dirty="0"/>
          </a:p>
          <a:p>
            <a:pPr lvl="5"/>
            <a:r>
              <a:rPr kumimoji="1" lang="ja-JP" altLang="en-US" dirty="0"/>
              <a:t>第</a:t>
            </a:r>
            <a:r>
              <a:rPr kumimoji="1" lang="en-US" altLang="ja-JP" dirty="0"/>
              <a:t>6</a:t>
            </a:r>
            <a:r>
              <a:rPr kumimoji="1" lang="ja-JP" altLang="en-US" dirty="0"/>
              <a:t>レベル</a:t>
            </a:r>
          </a:p>
        </p:txBody>
      </p:sp>
      <p:sp>
        <p:nvSpPr>
          <p:cNvPr id="10" name="正方形/長方形 9">
            <a:extLst>
              <a:ext uri="{FF2B5EF4-FFF2-40B4-BE49-F238E27FC236}">
                <a16:creationId xmlns:a16="http://schemas.microsoft.com/office/drawing/2014/main" id="{9391117A-CD3E-4600-B746-847FEC23B848}"/>
              </a:ext>
            </a:extLst>
          </p:cNvPr>
          <p:cNvSpPr/>
          <p:nvPr userDrawn="1"/>
        </p:nvSpPr>
        <p:spPr>
          <a:xfrm>
            <a:off x="9417496" y="6623893"/>
            <a:ext cx="488504" cy="171856"/>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0" tIns="0" rIns="162000" bIns="0" rtlCol="0" anchor="ctr" anchorCtr="0"/>
          <a:lstStyle/>
          <a:p>
            <a:pPr algn="r"/>
            <a:fld id="{F461DCFA-917F-7743-ADC0-510F16953B30}" type="slidenum">
              <a:rPr kumimoji="1" lang="ja-JP" altLang="en-US" sz="1200" b="0" i="0" smtClean="0">
                <a:solidFill>
                  <a:srgbClr val="000F78"/>
                </a:solidFill>
                <a:latin typeface="+mn-lt"/>
                <a:ea typeface="+mn-ea"/>
              </a:rPr>
              <a:pPr algn="r"/>
              <a:t>‹#›</a:t>
            </a:fld>
            <a:endParaRPr kumimoji="1" lang="ja-JP" altLang="en-US" sz="1200" b="0" i="0" dirty="0">
              <a:solidFill>
                <a:srgbClr val="000F78"/>
              </a:solidFill>
              <a:latin typeface="+mn-lt"/>
              <a:ea typeface="+mn-ea"/>
            </a:endParaRPr>
          </a:p>
        </p:txBody>
      </p:sp>
    </p:spTree>
    <p:extLst>
      <p:ext uri="{BB962C8B-B14F-4D97-AF65-F5344CB8AC3E}">
        <p14:creationId xmlns:p14="http://schemas.microsoft.com/office/powerpoint/2010/main" val="1659817983"/>
      </p:ext>
    </p:extLst>
  </p:cSld>
  <p:clrMap bg1="lt1" tx1="dk1" bg2="lt2" tx2="dk2" accent1="accent1" accent2="accent2" accent3="accent3" accent4="accent4" accent5="accent5" accent6="accent6" hlink="hlink" folHlink="folHlink"/>
  <p:sldLayoutIdLst>
    <p:sldLayoutId id="2147483778" r:id="rId1"/>
    <p:sldLayoutId id="2147483740" r:id="rId2"/>
    <p:sldLayoutId id="2147483772" r:id="rId3"/>
    <p:sldLayoutId id="2147483721" r:id="rId4"/>
    <p:sldLayoutId id="2147483723" r:id="rId5"/>
    <p:sldLayoutId id="2147483759" r:id="rId6"/>
    <p:sldLayoutId id="2147483760" r:id="rId7"/>
    <p:sldLayoutId id="2147483773" r:id="rId8"/>
    <p:sldLayoutId id="2147483774" r:id="rId9"/>
    <p:sldLayoutId id="2147483732" r:id="rId10"/>
  </p:sldLayoutIdLst>
  <p:hf hdr="0" ftr="0" dt="0"/>
  <p:txStyles>
    <p:titleStyle>
      <a:lvl1pPr algn="l" defTabSz="914400" rtl="0" eaLnBrk="1" fontAlgn="ctr" latinLnBrk="0" hangingPunct="1">
        <a:lnSpc>
          <a:spcPct val="100000"/>
        </a:lnSpc>
        <a:spcBef>
          <a:spcPct val="0"/>
        </a:spcBef>
        <a:buNone/>
        <a:defRPr kumimoji="1" sz="2000" b="1" i="0" kern="1200" baseline="0">
          <a:solidFill>
            <a:srgbClr val="000F78"/>
          </a:solidFill>
          <a:latin typeface="Yu Gothic UI" panose="020B0500000000000000" pitchFamily="50" charset="-128"/>
          <a:ea typeface="Yu Gothic UI" panose="020B0500000000000000" pitchFamily="50" charset="-128"/>
          <a:cs typeface="+mj-cs"/>
        </a:defRPr>
      </a:lvl1pPr>
    </p:titleStyle>
    <p:bodyStyle>
      <a:lvl1pPr marL="187200" indent="-187200" algn="l" defTabSz="914400" rtl="0" eaLnBrk="1"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Yu Gothic UI" panose="020B0500000000000000" pitchFamily="50" charset="-128"/>
          <a:ea typeface="Yu Gothic UI" panose="020B0500000000000000" pitchFamily="50" charset="-128"/>
          <a:cs typeface="+mn-cs"/>
        </a:defRPr>
      </a:lvl1pPr>
      <a:lvl2pPr marL="609600" indent="-230188" algn="l" defTabSz="914400" rtl="0" eaLnBrk="1"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Yu Gothic UI" panose="020B0500000000000000" pitchFamily="50" charset="-128"/>
          <a:ea typeface="Yu Gothic UI" panose="020B0500000000000000" pitchFamily="50" charset="-128"/>
          <a:cs typeface="+mn-cs"/>
        </a:defRPr>
      </a:lvl2pPr>
      <a:lvl3pPr marL="984250" indent="-196850" algn="l" defTabSz="914400" rtl="0" eaLnBrk="1"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Yu Gothic UI" panose="020B0500000000000000" pitchFamily="50" charset="-128"/>
          <a:ea typeface="Yu Gothic UI" panose="020B0500000000000000" pitchFamily="50" charset="-128"/>
          <a:cs typeface="+mn-cs"/>
        </a:defRPr>
      </a:lvl3pPr>
      <a:lvl4pPr marL="1355725" indent="-190500" algn="l" defTabSz="914400" rtl="0" eaLnBrk="1"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Yu Gothic UI" panose="020B0500000000000000" pitchFamily="50" charset="-128"/>
          <a:ea typeface="Yu Gothic UI" panose="020B0500000000000000" pitchFamily="50" charset="-128"/>
          <a:cs typeface="+mn-cs"/>
        </a:defRPr>
      </a:lvl4pPr>
      <a:lvl5pPr marL="1674813" indent="-184150" algn="l" defTabSz="914400" rtl="0" eaLnBrk="1"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Yu Gothic UI" panose="020B0500000000000000" pitchFamily="50" charset="-128"/>
          <a:ea typeface="Yu Gothic UI" panose="020B0500000000000000" pitchFamily="50" charset="-128"/>
          <a:cs typeface="+mn-cs"/>
        </a:defRPr>
      </a:lvl5pPr>
      <a:lvl6pPr marL="1990725" indent="-190500" algn="l" defTabSz="914400" rtl="0" eaLnBrk="1"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Yu Gothic UI" panose="020B0500000000000000" pitchFamily="50" charset="-128"/>
          <a:ea typeface="Yu Gothic UI" panose="020B0500000000000000" pitchFamily="50" charset="-128"/>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4" userDrawn="1">
          <p15:clr>
            <a:srgbClr val="5ACBF0"/>
          </p15:clr>
        </p15:guide>
        <p15:guide id="2" pos="3120" userDrawn="1">
          <p15:clr>
            <a:srgbClr val="5ACBF0"/>
          </p15:clr>
        </p15:guide>
        <p15:guide id="3" pos="6114" userDrawn="1">
          <p15:clr>
            <a:srgbClr val="5ACBF0"/>
          </p15:clr>
        </p15:guide>
        <p15:guide id="4" pos="126" userDrawn="1">
          <p15:clr>
            <a:srgbClr val="5ACBF0"/>
          </p15:clr>
        </p15:guide>
        <p15:guide id="5" orient="horz" pos="4065" userDrawn="1">
          <p15:clr>
            <a:srgbClr val="5ACBF0"/>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oleObject" Target="../embeddings/oleObject3.bin"/><Relationship Id="rId5" Type="http://schemas.openxmlformats.org/officeDocument/2006/relationships/image" Target="../media/image3.emf"/><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tags" Target="../tags/tag5.xml"/><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oleObject" Target="../embeddings/oleObject6.bin"/><Relationship Id="rId5" Type="http://schemas.openxmlformats.org/officeDocument/2006/relationships/image" Target="../media/image3.emf"/><Relationship Id="rId4" Type="http://schemas.openxmlformats.org/officeDocument/2006/relationships/oleObject" Target="../embeddings/oleObject5.bin"/></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oleObject" Target="../embeddings/oleObject8.bin"/><Relationship Id="rId5" Type="http://schemas.openxmlformats.org/officeDocument/2006/relationships/image" Target="../media/image3.emf"/><Relationship Id="rId4"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oleObject" Target="../embeddings/oleObject10.bin"/><Relationship Id="rId5" Type="http://schemas.openxmlformats.org/officeDocument/2006/relationships/image" Target="../media/image3.emf"/><Relationship Id="rId4" Type="http://schemas.openxmlformats.org/officeDocument/2006/relationships/oleObject" Target="../embeddings/oleObject9.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tags" Target="../tags/tag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A20DE71F-B8F9-E0FB-4E59-BDC887064CD2}"/>
              </a:ext>
            </a:extLst>
          </p:cNvPr>
          <p:cNvGraphicFramePr>
            <a:graphicFrameLocks/>
          </p:cNvGraphicFramePr>
          <p:nvPr>
            <p:custDataLst>
              <p:tags r:id="rId1"/>
            </p:custDataLst>
            <p:extLst>
              <p:ext uri="{D42A27DB-BD31-4B8C-83A1-F6EECF244321}">
                <p14:modId xmlns:p14="http://schemas.microsoft.com/office/powerpoint/2010/main" val="258538113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98" imgH="405" progId="TCLayout.ActiveDocument.1">
                  <p:embed/>
                </p:oleObj>
              </mc:Choice>
              <mc:Fallback>
                <p:oleObj name="think-cellスライド" r:id="rId4" imgW="398" imgH="405"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graphicFrame>
        <p:nvGraphicFramePr>
          <p:cNvPr id="7" name="think-cell data - do not delete" hidden="1">
            <a:extLst>
              <a:ext uri="{FF2B5EF4-FFF2-40B4-BE49-F238E27FC236}">
                <a16:creationId xmlns:a16="http://schemas.microsoft.com/office/drawing/2014/main" id="{01D0247C-8902-1DB5-8399-B91B8A733DB7}"/>
              </a:ext>
            </a:extLst>
          </p:cNvPr>
          <p:cNvGraphicFramePr>
            <a:graphicFrameLocks noChangeAspect="1"/>
          </p:cNvGraphicFramePr>
          <p:nvPr>
            <p:custDataLst>
              <p:tags r:id="rId2"/>
            </p:custDataLst>
            <p:extLst>
              <p:ext uri="{D42A27DB-BD31-4B8C-83A1-F6EECF244321}">
                <p14:modId xmlns:p14="http://schemas.microsoft.com/office/powerpoint/2010/main" val="178849008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6" imgW="398" imgH="405" progId="TCLayout.ActiveDocument.1">
                  <p:embed/>
                </p:oleObj>
              </mc:Choice>
              <mc:Fallback>
                <p:oleObj name="think-cellスライド" r:id="rId6" imgW="398" imgH="405"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コンテンツ プレースホルダー 1">
            <a:extLst>
              <a:ext uri="{FF2B5EF4-FFF2-40B4-BE49-F238E27FC236}">
                <a16:creationId xmlns:a16="http://schemas.microsoft.com/office/drawing/2014/main" id="{62680587-A8CB-47D0-B27F-85EAB5FCBD27}"/>
              </a:ext>
            </a:extLst>
          </p:cNvPr>
          <p:cNvSpPr>
            <a:spLocks noGrp="1"/>
          </p:cNvSpPr>
          <p:nvPr>
            <p:ph type="body" sz="quarter" idx="10"/>
          </p:nvPr>
        </p:nvSpPr>
        <p:spPr/>
        <p:txBody>
          <a:bodyPr/>
          <a:lstStyle/>
          <a:p>
            <a:r>
              <a:rPr lang="ja-JP" altLang="en-US" dirty="0"/>
              <a:t>応募申請書・誓約書</a:t>
            </a:r>
          </a:p>
        </p:txBody>
      </p:sp>
      <p:sp>
        <p:nvSpPr>
          <p:cNvPr id="4" name="タイトル 3">
            <a:extLst>
              <a:ext uri="{FF2B5EF4-FFF2-40B4-BE49-F238E27FC236}">
                <a16:creationId xmlns:a16="http://schemas.microsoft.com/office/drawing/2014/main" id="{5FDE4D97-2131-BE44-B73E-049A5A04B91B}"/>
              </a:ext>
            </a:extLst>
          </p:cNvPr>
          <p:cNvSpPr>
            <a:spLocks noGrp="1"/>
          </p:cNvSpPr>
          <p:nvPr>
            <p:ph type="title"/>
          </p:nvPr>
        </p:nvSpPr>
        <p:spPr>
          <a:xfrm>
            <a:off x="201975" y="248559"/>
            <a:ext cx="9504000" cy="299052"/>
          </a:xfrm>
        </p:spPr>
        <p:txBody>
          <a:bodyPr vert="horz"/>
          <a:lstStyle/>
          <a:p>
            <a:pPr algn="r"/>
            <a:r>
              <a:rPr lang="ja-JP" altLang="en-US" dirty="0"/>
              <a:t>様式１</a:t>
            </a:r>
          </a:p>
        </p:txBody>
      </p:sp>
      <p:graphicFrame>
        <p:nvGraphicFramePr>
          <p:cNvPr id="15" name="表 15">
            <a:extLst>
              <a:ext uri="{FF2B5EF4-FFF2-40B4-BE49-F238E27FC236}">
                <a16:creationId xmlns:a16="http://schemas.microsoft.com/office/drawing/2014/main" id="{DAA945CC-345C-FA88-E013-1ED8EA9C975D}"/>
              </a:ext>
            </a:extLst>
          </p:cNvPr>
          <p:cNvGraphicFramePr>
            <a:graphicFrameLocks noGrp="1"/>
          </p:cNvGraphicFramePr>
          <p:nvPr/>
        </p:nvGraphicFramePr>
        <p:xfrm>
          <a:off x="6393159" y="1125538"/>
          <a:ext cx="3305175" cy="304800"/>
        </p:xfrm>
        <a:graphic>
          <a:graphicData uri="http://schemas.openxmlformats.org/drawingml/2006/table">
            <a:tbl>
              <a:tblPr firstRow="1" bandRow="1">
                <a:tableStyleId>{5C22544A-7EE6-4342-B048-85BDC9FD1C3A}</a:tableStyleId>
              </a:tblPr>
              <a:tblGrid>
                <a:gridCol w="2330175">
                  <a:extLst>
                    <a:ext uri="{9D8B030D-6E8A-4147-A177-3AD203B41FA5}">
                      <a16:colId xmlns:a16="http://schemas.microsoft.com/office/drawing/2014/main" val="1362382662"/>
                    </a:ext>
                  </a:extLst>
                </a:gridCol>
                <a:gridCol w="975000">
                  <a:extLst>
                    <a:ext uri="{9D8B030D-6E8A-4147-A177-3AD203B41FA5}">
                      <a16:colId xmlns:a16="http://schemas.microsoft.com/office/drawing/2014/main" val="1420392428"/>
                    </a:ext>
                  </a:extLst>
                </a:gridCol>
              </a:tblGrid>
              <a:tr h="287238">
                <a:tc>
                  <a:txBody>
                    <a:bodyPr/>
                    <a:lstStyle/>
                    <a:p>
                      <a:r>
                        <a:rPr kumimoji="1" lang="ja-JP" altLang="en-US" sz="1400" dirty="0">
                          <a:solidFill>
                            <a:schemeClr val="tx1"/>
                          </a:solidFill>
                        </a:rPr>
                        <a:t>受付番号（事務局記入）</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3">
                        <a:lumMod val="20000"/>
                        <a:lumOff val="80000"/>
                      </a:schemeClr>
                    </a:solidFill>
                  </a:tcPr>
                </a:tc>
                <a:tc>
                  <a:txBody>
                    <a:bodyPr/>
                    <a:lstStyle/>
                    <a:p>
                      <a:pPr algn="r"/>
                      <a:r>
                        <a:rPr kumimoji="1" lang="en-US" altLang="ja-JP" sz="1400" dirty="0">
                          <a:solidFill>
                            <a:schemeClr val="tx1"/>
                          </a:solidFill>
                        </a:rPr>
                        <a:t>##</a:t>
                      </a:r>
                      <a:endParaRPr kumimoji="1" lang="ja-JP" altLang="en-US" sz="1400" dirty="0">
                        <a:solidFill>
                          <a:schemeClr val="tx1"/>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064893710"/>
                  </a:ext>
                </a:extLst>
              </a:tr>
            </a:tbl>
          </a:graphicData>
        </a:graphic>
      </p:graphicFrame>
      <p:sp>
        <p:nvSpPr>
          <p:cNvPr id="16" name="テキスト ボックス 15">
            <a:extLst>
              <a:ext uri="{FF2B5EF4-FFF2-40B4-BE49-F238E27FC236}">
                <a16:creationId xmlns:a16="http://schemas.microsoft.com/office/drawing/2014/main" id="{50C81BEB-153F-BDF0-90ED-1615BCEAE1FF}"/>
              </a:ext>
            </a:extLst>
          </p:cNvPr>
          <p:cNvSpPr txBox="1"/>
          <p:nvPr/>
        </p:nvSpPr>
        <p:spPr>
          <a:xfrm>
            <a:off x="200025" y="1134084"/>
            <a:ext cx="1872655" cy="326884"/>
          </a:xfrm>
          <a:prstGeom prst="rect">
            <a:avLst/>
          </a:prstGeom>
          <a:noFill/>
        </p:spPr>
        <p:txBody>
          <a:bodyPr wrap="square" rtlCol="0">
            <a:spAutoFit/>
          </a:bodyPr>
          <a:lstStyle/>
          <a:p>
            <a:pPr algn="l">
              <a:lnSpc>
                <a:spcPct val="120000"/>
              </a:lnSpc>
            </a:pPr>
            <a:r>
              <a:rPr kumimoji="1" lang="ja-JP" altLang="en-US" sz="1400" b="1" dirty="0"/>
              <a:t>事務局御中</a:t>
            </a:r>
          </a:p>
        </p:txBody>
      </p:sp>
      <p:graphicFrame>
        <p:nvGraphicFramePr>
          <p:cNvPr id="19" name="表 19">
            <a:extLst>
              <a:ext uri="{FF2B5EF4-FFF2-40B4-BE49-F238E27FC236}">
                <a16:creationId xmlns:a16="http://schemas.microsoft.com/office/drawing/2014/main" id="{AD0838B5-BD2E-8080-BAFA-3A9A140D0F1F}"/>
              </a:ext>
            </a:extLst>
          </p:cNvPr>
          <p:cNvGraphicFramePr>
            <a:graphicFrameLocks noGrp="1"/>
          </p:cNvGraphicFramePr>
          <p:nvPr>
            <p:extLst>
              <p:ext uri="{D42A27DB-BD31-4B8C-83A1-F6EECF244321}">
                <p14:modId xmlns:p14="http://schemas.microsoft.com/office/powerpoint/2010/main" val="1996461378"/>
              </p:ext>
            </p:extLst>
          </p:nvPr>
        </p:nvGraphicFramePr>
        <p:xfrm>
          <a:off x="201975" y="1556792"/>
          <a:ext cx="9504000" cy="3648208"/>
        </p:xfrm>
        <a:graphic>
          <a:graphicData uri="http://schemas.openxmlformats.org/drawingml/2006/table">
            <a:tbl>
              <a:tblPr firstRow="1" bandRow="1">
                <a:tableStyleId>{5C22544A-7EE6-4342-B048-85BDC9FD1C3A}</a:tableStyleId>
              </a:tblPr>
              <a:tblGrid>
                <a:gridCol w="1150625">
                  <a:extLst>
                    <a:ext uri="{9D8B030D-6E8A-4147-A177-3AD203B41FA5}">
                      <a16:colId xmlns:a16="http://schemas.microsoft.com/office/drawing/2014/main" val="3391993331"/>
                    </a:ext>
                  </a:extLst>
                </a:gridCol>
                <a:gridCol w="1584176">
                  <a:extLst>
                    <a:ext uri="{9D8B030D-6E8A-4147-A177-3AD203B41FA5}">
                      <a16:colId xmlns:a16="http://schemas.microsoft.com/office/drawing/2014/main" val="1710566794"/>
                    </a:ext>
                  </a:extLst>
                </a:gridCol>
                <a:gridCol w="6769199">
                  <a:extLst>
                    <a:ext uri="{9D8B030D-6E8A-4147-A177-3AD203B41FA5}">
                      <a16:colId xmlns:a16="http://schemas.microsoft.com/office/drawing/2014/main" val="2897886062"/>
                    </a:ext>
                  </a:extLst>
                </a:gridCol>
              </a:tblGrid>
              <a:tr h="456026">
                <a:tc rowSpan="4">
                  <a:txBody>
                    <a:bodyPr/>
                    <a:lstStyle/>
                    <a:p>
                      <a:r>
                        <a:rPr kumimoji="1" lang="ja-JP" altLang="en-US" sz="1400" b="1" dirty="0">
                          <a:solidFill>
                            <a:schemeClr val="tx1"/>
                          </a:solidFill>
                        </a:rPr>
                        <a:t>代表企業</a:t>
                      </a:r>
                      <a:endParaRPr kumimoji="1" lang="en-US" altLang="ja-JP" sz="1400" b="1" dirty="0">
                        <a:solidFill>
                          <a:schemeClr val="tx1"/>
                        </a:solidFill>
                      </a:endParaRPr>
                    </a:p>
                    <a:p>
                      <a:r>
                        <a:rPr kumimoji="1" lang="en-US" altLang="ja-JP" sz="1400" b="1" dirty="0">
                          <a:solidFill>
                            <a:schemeClr val="tx1"/>
                          </a:solidFill>
                        </a:rPr>
                        <a:t>(</a:t>
                      </a:r>
                      <a:r>
                        <a:rPr kumimoji="1" lang="ja-JP" altLang="en-US" sz="1400" b="1" dirty="0">
                          <a:solidFill>
                            <a:schemeClr val="tx1"/>
                          </a:solidFill>
                        </a:rPr>
                        <a:t>応募主体</a:t>
                      </a:r>
                      <a:r>
                        <a:rPr kumimoji="1" lang="en-US" altLang="ja-JP" sz="1400" b="1" dirty="0">
                          <a:solidFill>
                            <a:schemeClr val="tx1"/>
                          </a:solidFill>
                        </a:rPr>
                        <a:t>)</a:t>
                      </a:r>
                      <a:endParaRPr kumimoji="1" lang="ja-JP" altLang="en-US" sz="1400" b="1" dirty="0">
                        <a:solidFill>
                          <a:schemeClr val="tx1"/>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lumMod val="95000"/>
                      </a:schemeClr>
                    </a:solidFill>
                  </a:tcPr>
                </a:tc>
                <a:tc>
                  <a:txBody>
                    <a:bodyPr/>
                    <a:lstStyle/>
                    <a:p>
                      <a:r>
                        <a:rPr kumimoji="1" lang="ja-JP" altLang="en-US" sz="1400" b="1" dirty="0">
                          <a:solidFill>
                            <a:schemeClr val="tx1"/>
                          </a:solidFill>
                        </a:rPr>
                        <a:t>企業名</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lumMod val="95000"/>
                      </a:schemeClr>
                    </a:solidFill>
                  </a:tcPr>
                </a:tc>
                <a:tc>
                  <a:txBody>
                    <a:bodyPr/>
                    <a:lstStyle/>
                    <a:p>
                      <a:endParaRPr kumimoji="1" lang="ja-JP" altLang="en-US" sz="1400" dirty="0">
                        <a:solidFill>
                          <a:schemeClr val="tx1"/>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3996241057"/>
                  </a:ext>
                </a:extLst>
              </a:tr>
              <a:tr h="456026">
                <a:tc vMerge="1">
                  <a:txBody>
                    <a:bodyPr/>
                    <a:lstStyle/>
                    <a:p>
                      <a:endParaRPr kumimoji="1" lang="ja-JP" altLang="en-US" sz="1400" dirty="0">
                        <a:solidFill>
                          <a:schemeClr val="tx1"/>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kumimoji="1" lang="ja-JP" altLang="en-US" sz="1400" b="1" dirty="0">
                          <a:solidFill>
                            <a:schemeClr val="tx1"/>
                          </a:solidFill>
                        </a:rPr>
                        <a:t>代表者役職・氏名</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lumMod val="95000"/>
                      </a:schemeClr>
                    </a:solidFill>
                  </a:tcPr>
                </a:tc>
                <a:tc>
                  <a:txBody>
                    <a:bodyPr/>
                    <a:lstStyle/>
                    <a:p>
                      <a:endParaRPr kumimoji="1" lang="ja-JP" altLang="en-US" sz="1400">
                        <a:solidFill>
                          <a:schemeClr val="tx1"/>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10550526"/>
                  </a:ext>
                </a:extLst>
              </a:tr>
              <a:tr h="456026">
                <a:tc vMerge="1">
                  <a:txBody>
                    <a:bodyPr/>
                    <a:lstStyle/>
                    <a:p>
                      <a:endParaRPr kumimoji="1" lang="ja-JP" altLang="en-US" sz="1400">
                        <a:solidFill>
                          <a:schemeClr val="tx1"/>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kumimoji="1" lang="ja-JP" altLang="en-US" sz="1400" b="1" dirty="0">
                          <a:solidFill>
                            <a:schemeClr val="tx1"/>
                          </a:solidFill>
                        </a:rPr>
                        <a:t>所在地</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lumMod val="95000"/>
                      </a:schemeClr>
                    </a:solidFill>
                  </a:tcPr>
                </a:tc>
                <a:tc>
                  <a:txBody>
                    <a:bodyPr/>
                    <a:lstStyle/>
                    <a:p>
                      <a:endParaRPr kumimoji="1" lang="ja-JP" altLang="en-US" sz="1400" dirty="0">
                        <a:solidFill>
                          <a:schemeClr val="tx1"/>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3400416965"/>
                  </a:ext>
                </a:extLst>
              </a:tr>
              <a:tr h="456026">
                <a:tc vMerge="1">
                  <a:txBody>
                    <a:bodyPr/>
                    <a:lstStyle/>
                    <a:p>
                      <a:endParaRPr kumimoji="1" lang="ja-JP" altLang="en-US" sz="1400" b="1" dirty="0">
                        <a:solidFill>
                          <a:schemeClr val="tx1"/>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lumMod val="95000"/>
                      </a:schemeClr>
                    </a:solidFill>
                  </a:tcPr>
                </a:tc>
                <a:tc>
                  <a:txBody>
                    <a:bodyPr/>
                    <a:lstStyle/>
                    <a:p>
                      <a:r>
                        <a:rPr kumimoji="1" lang="ja-JP" altLang="en-US" sz="1400" b="1" dirty="0">
                          <a:solidFill>
                            <a:schemeClr val="tx1"/>
                          </a:solidFill>
                        </a:rPr>
                        <a:t>企業分類</a:t>
                      </a:r>
                      <a:r>
                        <a:rPr kumimoji="1" lang="en-US" altLang="ja-JP" sz="1400" b="1" dirty="0">
                          <a:solidFill>
                            <a:schemeClr val="tx1"/>
                          </a:solidFill>
                        </a:rPr>
                        <a:t>*</a:t>
                      </a:r>
                      <a:endParaRPr kumimoji="1" lang="ja-JP" altLang="en-US" sz="1400" b="1" dirty="0">
                        <a:solidFill>
                          <a:schemeClr val="tx1"/>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lumMod val="95000"/>
                      </a:schemeClr>
                    </a:solidFill>
                  </a:tcPr>
                </a:tc>
                <a:tc>
                  <a:txBody>
                    <a:bodyPr/>
                    <a:lstStyle/>
                    <a:p>
                      <a:endParaRPr kumimoji="1" lang="ja-JP" altLang="en-US" sz="1400" dirty="0">
                        <a:solidFill>
                          <a:schemeClr val="tx1"/>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1617926481"/>
                  </a:ext>
                </a:extLst>
              </a:tr>
              <a:tr h="456026">
                <a:tc rowSpan="4">
                  <a:txBody>
                    <a:bodyPr/>
                    <a:lstStyle/>
                    <a:p>
                      <a:r>
                        <a:rPr kumimoji="1" lang="ja-JP" altLang="en-US" sz="1400" b="1" dirty="0">
                          <a:solidFill>
                            <a:schemeClr val="tx1"/>
                          </a:solidFill>
                        </a:rPr>
                        <a:t>担当者</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lumMod val="95000"/>
                      </a:schemeClr>
                    </a:solidFill>
                  </a:tcPr>
                </a:tc>
                <a:tc>
                  <a:txBody>
                    <a:bodyPr/>
                    <a:lstStyle/>
                    <a:p>
                      <a:r>
                        <a:rPr kumimoji="1" lang="ja-JP" altLang="en-US" sz="1400" b="1" dirty="0">
                          <a:solidFill>
                            <a:schemeClr val="tx1"/>
                          </a:solidFill>
                        </a:rPr>
                        <a:t>氏名（ふりがな）</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lumMod val="95000"/>
                      </a:schemeClr>
                    </a:solidFill>
                  </a:tcPr>
                </a:tc>
                <a:tc>
                  <a:txBody>
                    <a:bodyPr/>
                    <a:lstStyle/>
                    <a:p>
                      <a:endParaRPr kumimoji="1" lang="ja-JP" altLang="en-US" sz="1400" dirty="0">
                        <a:solidFill>
                          <a:schemeClr val="tx1"/>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2351890166"/>
                  </a:ext>
                </a:extLst>
              </a:tr>
              <a:tr h="456026">
                <a:tc vMerge="1">
                  <a:txBody>
                    <a:bodyPr/>
                    <a:lstStyle/>
                    <a:p>
                      <a:endParaRPr kumimoji="1" lang="ja-JP" altLang="en-US" sz="1400">
                        <a:solidFill>
                          <a:schemeClr val="tx1"/>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kumimoji="1" lang="ja-JP" altLang="en-US" sz="1400" b="1" dirty="0">
                          <a:solidFill>
                            <a:schemeClr val="tx1"/>
                          </a:solidFill>
                        </a:rPr>
                        <a:t>部署・役職</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lumMod val="95000"/>
                      </a:schemeClr>
                    </a:solidFill>
                  </a:tcPr>
                </a:tc>
                <a:tc>
                  <a:txBody>
                    <a:bodyPr/>
                    <a:lstStyle/>
                    <a:p>
                      <a:endParaRPr kumimoji="1" lang="ja-JP" altLang="en-US" sz="1400" dirty="0">
                        <a:solidFill>
                          <a:schemeClr val="tx1"/>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2043096534"/>
                  </a:ext>
                </a:extLst>
              </a:tr>
              <a:tr h="456026">
                <a:tc vMerge="1">
                  <a:txBody>
                    <a:bodyPr/>
                    <a:lstStyle/>
                    <a:p>
                      <a:endParaRPr kumimoji="1" lang="ja-JP" altLang="en-US" sz="1400" dirty="0">
                        <a:solidFill>
                          <a:schemeClr val="tx1"/>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kumimoji="1" lang="ja-JP" altLang="en-US" sz="1400" b="1" dirty="0">
                          <a:solidFill>
                            <a:schemeClr val="tx1"/>
                          </a:solidFill>
                        </a:rPr>
                        <a:t>電話番号</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lumMod val="95000"/>
                      </a:schemeClr>
                    </a:solidFill>
                  </a:tcPr>
                </a:tc>
                <a:tc>
                  <a:txBody>
                    <a:bodyPr/>
                    <a:lstStyle/>
                    <a:p>
                      <a:endParaRPr kumimoji="1" lang="ja-JP" altLang="en-US" sz="1400" dirty="0">
                        <a:solidFill>
                          <a:schemeClr val="tx1"/>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1735834948"/>
                  </a:ext>
                </a:extLst>
              </a:tr>
              <a:tr h="456026">
                <a:tc vMerge="1">
                  <a:txBody>
                    <a:bodyPr/>
                    <a:lstStyle/>
                    <a:p>
                      <a:endParaRPr kumimoji="1" lang="ja-JP" altLang="en-US" sz="1400" dirty="0">
                        <a:solidFill>
                          <a:schemeClr val="tx1"/>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kumimoji="1" lang="en-US" altLang="ja-JP" sz="1400" b="1" dirty="0">
                          <a:solidFill>
                            <a:schemeClr val="tx1"/>
                          </a:solidFill>
                        </a:rPr>
                        <a:t>E-mail</a:t>
                      </a:r>
                      <a:endParaRPr kumimoji="1" lang="ja-JP" altLang="en-US" sz="1400" b="1" dirty="0">
                        <a:solidFill>
                          <a:schemeClr val="tx1"/>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lumMod val="95000"/>
                      </a:schemeClr>
                    </a:solidFill>
                  </a:tcPr>
                </a:tc>
                <a:tc>
                  <a:txBody>
                    <a:bodyPr/>
                    <a:lstStyle/>
                    <a:p>
                      <a:endParaRPr kumimoji="1" lang="ja-JP" altLang="en-US" sz="1400" dirty="0">
                        <a:solidFill>
                          <a:schemeClr val="tx1"/>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4173903069"/>
                  </a:ext>
                </a:extLst>
              </a:tr>
            </a:tbl>
          </a:graphicData>
        </a:graphic>
      </p:graphicFrame>
      <p:sp>
        <p:nvSpPr>
          <p:cNvPr id="3" name="テキスト ボックス 2">
            <a:extLst>
              <a:ext uri="{FF2B5EF4-FFF2-40B4-BE49-F238E27FC236}">
                <a16:creationId xmlns:a16="http://schemas.microsoft.com/office/drawing/2014/main" id="{EF643933-4801-0E70-9706-6EAA0B50BB3F}"/>
              </a:ext>
            </a:extLst>
          </p:cNvPr>
          <p:cNvSpPr txBox="1"/>
          <p:nvPr/>
        </p:nvSpPr>
        <p:spPr>
          <a:xfrm>
            <a:off x="200025" y="5867726"/>
            <a:ext cx="9498309" cy="843949"/>
          </a:xfrm>
          <a:prstGeom prst="rect">
            <a:avLst/>
          </a:prstGeom>
          <a:solidFill>
            <a:schemeClr val="accent2">
              <a:lumMod val="20000"/>
              <a:lumOff val="80000"/>
            </a:schemeClr>
          </a:solidFill>
        </p:spPr>
        <p:txBody>
          <a:bodyPr wrap="square" rtlCol="0">
            <a:spAutoFit/>
          </a:bodyPr>
          <a:lstStyle/>
          <a:p>
            <a:pPr algn="l">
              <a:lnSpc>
                <a:spcPct val="120000"/>
              </a:lnSpc>
            </a:pPr>
            <a:r>
              <a:rPr kumimoji="1" lang="ja-JP" altLang="en-US" sz="1400" b="1" dirty="0"/>
              <a:t>応募者（応募主体及び参画する関係事業者を含むすべての企業）は、</a:t>
            </a:r>
            <a:endParaRPr kumimoji="1" lang="en-US" altLang="ja-JP" sz="1400" b="1" dirty="0"/>
          </a:p>
          <a:p>
            <a:pPr algn="l">
              <a:lnSpc>
                <a:spcPct val="120000"/>
              </a:lnSpc>
            </a:pPr>
            <a:r>
              <a:rPr lang="ja-JP" altLang="en-US" sz="1400" b="1" dirty="0"/>
              <a:t>本募集の目的が、オフピークシャトル輸送の仕組みづくりへの協力であることを理解し、</a:t>
            </a:r>
            <a:br>
              <a:rPr kumimoji="1" lang="en-US" altLang="ja-JP" sz="1400" b="1" dirty="0"/>
            </a:br>
            <a:r>
              <a:rPr kumimoji="1" lang="ja-JP" altLang="en-US" sz="1400" b="1" dirty="0"/>
              <a:t>提出書類に虚偽が無いこと、参画事業者の要件を満たしていること、実施すべき業務内容を理解していることをここに誓約します</a:t>
            </a:r>
            <a:r>
              <a:rPr lang="ja-JP" altLang="en-US" sz="1400" b="1" dirty="0"/>
              <a:t>。</a:t>
            </a:r>
            <a:endParaRPr kumimoji="1" lang="ja-JP" altLang="en-US" sz="1400" b="1" dirty="0"/>
          </a:p>
        </p:txBody>
      </p:sp>
      <p:sp>
        <p:nvSpPr>
          <p:cNvPr id="5" name="テキスト ボックス 4">
            <a:extLst>
              <a:ext uri="{FF2B5EF4-FFF2-40B4-BE49-F238E27FC236}">
                <a16:creationId xmlns:a16="http://schemas.microsoft.com/office/drawing/2014/main" id="{3ED3FE19-3216-E867-85D6-971B1900844E}"/>
              </a:ext>
            </a:extLst>
          </p:cNvPr>
          <p:cNvSpPr txBox="1"/>
          <p:nvPr/>
        </p:nvSpPr>
        <p:spPr>
          <a:xfrm>
            <a:off x="200025" y="5361030"/>
            <a:ext cx="9498309" cy="293350"/>
          </a:xfrm>
          <a:prstGeom prst="rect">
            <a:avLst/>
          </a:prstGeom>
          <a:noFill/>
        </p:spPr>
        <p:txBody>
          <a:bodyPr wrap="square" rtlCol="0">
            <a:spAutoFit/>
          </a:bodyPr>
          <a:lstStyle/>
          <a:p>
            <a:pPr>
              <a:lnSpc>
                <a:spcPct val="120000"/>
              </a:lnSpc>
            </a:pPr>
            <a:r>
              <a:rPr kumimoji="1" lang="en-US" altLang="ja-JP" sz="1200" dirty="0"/>
              <a:t>*</a:t>
            </a:r>
            <a:r>
              <a:rPr kumimoji="1" lang="ja-JP" altLang="en-US" sz="1200" dirty="0"/>
              <a:t>「荷主」か「陸運事業者」のいずれか当てはまる方を記載してください。</a:t>
            </a:r>
            <a:r>
              <a:rPr lang="ja-JP" altLang="en-US" sz="1200" dirty="0"/>
              <a:t>なお、「荷主」にはフォワーダーも含みます。</a:t>
            </a:r>
            <a:endParaRPr kumimoji="1" lang="ja-JP" altLang="en-US" sz="1200" dirty="0"/>
          </a:p>
        </p:txBody>
      </p:sp>
    </p:spTree>
    <p:extLst>
      <p:ext uri="{BB962C8B-B14F-4D97-AF65-F5344CB8AC3E}">
        <p14:creationId xmlns:p14="http://schemas.microsoft.com/office/powerpoint/2010/main" val="3311448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7F8DA-51F9-2909-5EC9-AA3BA8102C87}"/>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67B10BC7-5A73-7A25-44C6-31EC8DF37C2B}"/>
              </a:ext>
            </a:extLst>
          </p:cNvPr>
          <p:cNvGraphicFramePr>
            <a:graphicFrameLocks/>
          </p:cNvGraphicFramePr>
          <p:nvPr>
            <p:custDataLst>
              <p:tags r:id="rId1"/>
            </p:custDataLst>
            <p:extLst>
              <p:ext uri="{D42A27DB-BD31-4B8C-83A1-F6EECF244321}">
                <p14:modId xmlns:p14="http://schemas.microsoft.com/office/powerpoint/2010/main" val="16408838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98" imgH="405" progId="TCLayout.ActiveDocument.1">
                  <p:embed/>
                </p:oleObj>
              </mc:Choice>
              <mc:Fallback>
                <p:oleObj name="think-cellスライド" r:id="rId3" imgW="398" imgH="405"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graphicFrame>
        <p:nvGraphicFramePr>
          <p:cNvPr id="11" name="表 19">
            <a:extLst>
              <a:ext uri="{FF2B5EF4-FFF2-40B4-BE49-F238E27FC236}">
                <a16:creationId xmlns:a16="http://schemas.microsoft.com/office/drawing/2014/main" id="{2FC2F483-5D8A-D05C-03AA-6FEC3FA1B980}"/>
              </a:ext>
            </a:extLst>
          </p:cNvPr>
          <p:cNvGraphicFramePr>
            <a:graphicFrameLocks noGrp="1"/>
          </p:cNvGraphicFramePr>
          <p:nvPr>
            <p:extLst>
              <p:ext uri="{D42A27DB-BD31-4B8C-83A1-F6EECF244321}">
                <p14:modId xmlns:p14="http://schemas.microsoft.com/office/powerpoint/2010/main" val="2194518400"/>
              </p:ext>
            </p:extLst>
          </p:nvPr>
        </p:nvGraphicFramePr>
        <p:xfrm>
          <a:off x="219765" y="1988840"/>
          <a:ext cx="9476680" cy="1996440"/>
        </p:xfrm>
        <a:graphic>
          <a:graphicData uri="http://schemas.openxmlformats.org/drawingml/2006/table">
            <a:tbl>
              <a:tblPr firstRow="1" bandRow="1">
                <a:tableStyleId>{5C22544A-7EE6-4342-B048-85BDC9FD1C3A}</a:tableStyleId>
              </a:tblPr>
              <a:tblGrid>
                <a:gridCol w="1852915">
                  <a:extLst>
                    <a:ext uri="{9D8B030D-6E8A-4147-A177-3AD203B41FA5}">
                      <a16:colId xmlns:a16="http://schemas.microsoft.com/office/drawing/2014/main" val="3391993331"/>
                    </a:ext>
                  </a:extLst>
                </a:gridCol>
                <a:gridCol w="2160240">
                  <a:extLst>
                    <a:ext uri="{9D8B030D-6E8A-4147-A177-3AD203B41FA5}">
                      <a16:colId xmlns:a16="http://schemas.microsoft.com/office/drawing/2014/main" val="1710566794"/>
                    </a:ext>
                  </a:extLst>
                </a:gridCol>
                <a:gridCol w="5463525">
                  <a:extLst>
                    <a:ext uri="{9D8B030D-6E8A-4147-A177-3AD203B41FA5}">
                      <a16:colId xmlns:a16="http://schemas.microsoft.com/office/drawing/2014/main" val="2897886062"/>
                    </a:ext>
                  </a:extLst>
                </a:gridCol>
              </a:tblGrid>
              <a:tr h="228260">
                <a:tc>
                  <a:txBody>
                    <a:bodyPr/>
                    <a:lstStyle/>
                    <a:p>
                      <a:r>
                        <a:rPr kumimoji="1" lang="ja-JP" altLang="en-US" sz="1400" dirty="0">
                          <a:solidFill>
                            <a:schemeClr val="tx1"/>
                          </a:solidFill>
                        </a:rPr>
                        <a:t>関係事業者</a:t>
                      </a:r>
                      <a:r>
                        <a:rPr kumimoji="1" lang="en-US" altLang="ja-JP" sz="1400" dirty="0">
                          <a:solidFill>
                            <a:schemeClr val="tx1"/>
                          </a:solidFill>
                        </a:rPr>
                        <a:t>*</a:t>
                      </a:r>
                      <a:endParaRPr kumimoji="1" lang="ja-JP" altLang="en-US" sz="1400" dirty="0">
                        <a:solidFill>
                          <a:schemeClr val="tx1"/>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r>
                        <a:rPr kumimoji="1" lang="ja-JP" altLang="en-US" sz="1400" dirty="0">
                          <a:solidFill>
                            <a:schemeClr val="tx1"/>
                          </a:solidFill>
                        </a:rPr>
                        <a:t>企業分類</a:t>
                      </a:r>
                      <a:r>
                        <a:rPr kumimoji="1" lang="en-US" altLang="ja-JP" sz="1400" dirty="0">
                          <a:solidFill>
                            <a:schemeClr val="tx1"/>
                          </a:solidFill>
                        </a:rPr>
                        <a:t>**</a:t>
                      </a:r>
                      <a:endParaRPr kumimoji="1" lang="ja-JP" altLang="en-US" sz="1400" dirty="0">
                        <a:solidFill>
                          <a:schemeClr val="tx1"/>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r>
                        <a:rPr kumimoji="1" lang="ja-JP" altLang="en-US" sz="1400" dirty="0">
                          <a:solidFill>
                            <a:schemeClr val="tx1"/>
                          </a:solidFill>
                        </a:rPr>
                        <a:t>企業名</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76845323"/>
                  </a:ext>
                </a:extLst>
              </a:tr>
              <a:tr h="228260">
                <a:tc>
                  <a:txBody>
                    <a:bodyPr/>
                    <a:lstStyle/>
                    <a:p>
                      <a:r>
                        <a:rPr kumimoji="1" lang="ja-JP" altLang="en-US" sz="1400" b="1" dirty="0">
                          <a:solidFill>
                            <a:schemeClr val="tx1"/>
                          </a:solidFill>
                        </a:rPr>
                        <a:t>代表企業</a:t>
                      </a:r>
                      <a:endParaRPr kumimoji="1" lang="en-US" altLang="ja-JP" sz="1400" b="1" dirty="0">
                        <a:solidFill>
                          <a:schemeClr val="tx1"/>
                        </a:solidFill>
                      </a:endParaRPr>
                    </a:p>
                    <a:p>
                      <a:r>
                        <a:rPr kumimoji="1" lang="ja-JP" altLang="en-US" sz="1100" b="1" dirty="0">
                          <a:solidFill>
                            <a:schemeClr val="tx1"/>
                          </a:solidFill>
                        </a:rPr>
                        <a:t>（前頁の記載企業）</a:t>
                      </a:r>
                      <a:endParaRPr kumimoji="1" lang="ja-JP" altLang="en-US" sz="1400" b="1" strike="sngStrike" baseline="0" dirty="0">
                        <a:solidFill>
                          <a:srgbClr val="FF0000"/>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endParaRPr kumimoji="1" lang="ja-JP" altLang="en-US" sz="1400" dirty="0">
                        <a:solidFill>
                          <a:schemeClr val="tx1"/>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endParaRPr kumimoji="1" lang="ja-JP" altLang="en-US" sz="1400" dirty="0">
                        <a:solidFill>
                          <a:schemeClr val="tx1"/>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96241057"/>
                  </a:ext>
                </a:extLst>
              </a:tr>
              <a:tr h="228260">
                <a:tc>
                  <a:txBody>
                    <a:bodyPr/>
                    <a:lstStyle/>
                    <a:p>
                      <a:r>
                        <a:rPr kumimoji="1" lang="ja-JP" altLang="en-US" sz="1400" b="1" dirty="0">
                          <a:solidFill>
                            <a:schemeClr val="tx1"/>
                          </a:solidFill>
                        </a:rPr>
                        <a:t>参加企業</a:t>
                      </a:r>
                      <a:endParaRPr kumimoji="1" lang="ja-JP" altLang="en-US" sz="1400" b="1" strike="sngStrike" baseline="0" dirty="0">
                        <a:solidFill>
                          <a:srgbClr val="FF0000"/>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endParaRPr kumimoji="1" lang="ja-JP" altLang="en-US" sz="1400" dirty="0">
                        <a:solidFill>
                          <a:schemeClr val="tx1"/>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endParaRPr kumimoji="1" lang="ja-JP" altLang="en-US" sz="1400" dirty="0">
                        <a:solidFill>
                          <a:schemeClr val="tx1"/>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51890166"/>
                  </a:ext>
                </a:extLst>
              </a:tr>
              <a:tr h="228260">
                <a:tc>
                  <a:txBody>
                    <a:bodyPr/>
                    <a:lstStyle/>
                    <a:p>
                      <a:r>
                        <a:rPr kumimoji="1" lang="ja-JP" altLang="en-US" sz="1400" b="1" dirty="0">
                          <a:solidFill>
                            <a:schemeClr val="tx1"/>
                          </a:solidFill>
                        </a:rPr>
                        <a:t>参加企業</a:t>
                      </a:r>
                      <a:endParaRPr kumimoji="1" lang="ja-JP" altLang="en-US" sz="1400" b="1" strike="sngStrike" baseline="0" dirty="0">
                        <a:solidFill>
                          <a:srgbClr val="FF0000"/>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srgbClr val="000000"/>
                        </a:solidFill>
                        <a:effectLst/>
                        <a:uLnTx/>
                        <a:uFillTx/>
                        <a:latin typeface="Yu Gothic UI"/>
                        <a:ea typeface="Yu Gothic UI"/>
                        <a:cs typeface="+mn-cs"/>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endParaRPr kumimoji="1" lang="ja-JP" altLang="en-US" sz="1400" dirty="0">
                        <a:solidFill>
                          <a:schemeClr val="tx1"/>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572619"/>
                  </a:ext>
                </a:extLst>
              </a:tr>
              <a:tr h="228260">
                <a:tc>
                  <a:txBody>
                    <a:bodyPr/>
                    <a:lstStyle/>
                    <a:p>
                      <a:r>
                        <a:rPr kumimoji="1" lang="ja-JP" altLang="en-US" sz="1400" b="1" dirty="0">
                          <a:solidFill>
                            <a:schemeClr val="tx1"/>
                          </a:solidFill>
                        </a:rPr>
                        <a:t>参加企業</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srgbClr val="000000"/>
                        </a:solidFill>
                        <a:effectLst/>
                        <a:uLnTx/>
                        <a:uFillTx/>
                        <a:latin typeface="Yu Gothic UI"/>
                        <a:ea typeface="Yu Gothic UI"/>
                        <a:cs typeface="+mn-cs"/>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endParaRPr kumimoji="1" lang="ja-JP" altLang="en-US" sz="1400" dirty="0">
                        <a:solidFill>
                          <a:schemeClr val="tx1"/>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6063196"/>
                  </a:ext>
                </a:extLst>
              </a:tr>
              <a:tr h="228260">
                <a:tc>
                  <a:txBody>
                    <a:bodyPr/>
                    <a:lstStyle/>
                    <a:p>
                      <a:r>
                        <a:rPr kumimoji="1" lang="ja-JP" altLang="en-US" sz="1400" b="1" dirty="0">
                          <a:solidFill>
                            <a:schemeClr val="tx1"/>
                          </a:solidFill>
                        </a:rPr>
                        <a:t>・・・</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r>
                        <a:rPr kumimoji="1" lang="ja-JP" altLang="en-US" sz="1400" dirty="0">
                          <a:solidFill>
                            <a:schemeClr val="tx1"/>
                          </a:solidFill>
                        </a:rPr>
                        <a:t>・・・</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r>
                        <a:rPr kumimoji="1" lang="ja-JP" altLang="en-US" sz="1400" dirty="0">
                          <a:solidFill>
                            <a:schemeClr val="tx1"/>
                          </a:solidFill>
                        </a:rPr>
                        <a:t>・・・</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88625192"/>
                  </a:ext>
                </a:extLst>
              </a:tr>
            </a:tbl>
          </a:graphicData>
        </a:graphic>
      </p:graphicFrame>
      <p:sp>
        <p:nvSpPr>
          <p:cNvPr id="2" name="コンテンツ プレースホルダー 1">
            <a:extLst>
              <a:ext uri="{FF2B5EF4-FFF2-40B4-BE49-F238E27FC236}">
                <a16:creationId xmlns:a16="http://schemas.microsoft.com/office/drawing/2014/main" id="{C3C5F7A2-3AFA-6D21-72C2-5238FAE66AD8}"/>
              </a:ext>
            </a:extLst>
          </p:cNvPr>
          <p:cNvSpPr>
            <a:spLocks noGrp="1"/>
          </p:cNvSpPr>
          <p:nvPr>
            <p:ph type="body" sz="quarter" idx="10"/>
          </p:nvPr>
        </p:nvSpPr>
        <p:spPr/>
        <p:txBody>
          <a:bodyPr/>
          <a:lstStyle/>
          <a:p>
            <a:r>
              <a:rPr lang="ja-JP" altLang="en-US" dirty="0"/>
              <a:t>実施体制</a:t>
            </a:r>
          </a:p>
        </p:txBody>
      </p:sp>
      <p:sp>
        <p:nvSpPr>
          <p:cNvPr id="4" name="タイトル 3">
            <a:extLst>
              <a:ext uri="{FF2B5EF4-FFF2-40B4-BE49-F238E27FC236}">
                <a16:creationId xmlns:a16="http://schemas.microsoft.com/office/drawing/2014/main" id="{2FA078BB-0606-9962-3D8A-1D6A8A6240FA}"/>
              </a:ext>
            </a:extLst>
          </p:cNvPr>
          <p:cNvSpPr>
            <a:spLocks noGrp="1"/>
          </p:cNvSpPr>
          <p:nvPr>
            <p:ph type="title"/>
          </p:nvPr>
        </p:nvSpPr>
        <p:spPr>
          <a:xfrm>
            <a:off x="201975" y="248559"/>
            <a:ext cx="9504000" cy="299052"/>
          </a:xfrm>
        </p:spPr>
        <p:txBody>
          <a:bodyPr vert="horz" rIns="0">
            <a:spAutoFit/>
          </a:bodyPr>
          <a:lstStyle/>
          <a:p>
            <a:pPr algn="r"/>
            <a:r>
              <a:rPr lang="ja-JP" altLang="en-US" dirty="0"/>
              <a:t>様式２</a:t>
            </a:r>
          </a:p>
        </p:txBody>
      </p:sp>
      <p:sp>
        <p:nvSpPr>
          <p:cNvPr id="16" name="テキスト ボックス 15">
            <a:extLst>
              <a:ext uri="{FF2B5EF4-FFF2-40B4-BE49-F238E27FC236}">
                <a16:creationId xmlns:a16="http://schemas.microsoft.com/office/drawing/2014/main" id="{2C60B9D4-FD3D-62C7-D1A8-40652084978F}"/>
              </a:ext>
            </a:extLst>
          </p:cNvPr>
          <p:cNvSpPr txBox="1"/>
          <p:nvPr/>
        </p:nvSpPr>
        <p:spPr>
          <a:xfrm>
            <a:off x="217815" y="1634740"/>
            <a:ext cx="1872655" cy="326884"/>
          </a:xfrm>
          <a:prstGeom prst="rect">
            <a:avLst/>
          </a:prstGeom>
          <a:noFill/>
        </p:spPr>
        <p:txBody>
          <a:bodyPr wrap="square" rtlCol="0">
            <a:spAutoFit/>
          </a:bodyPr>
          <a:lstStyle/>
          <a:p>
            <a:pPr algn="l">
              <a:lnSpc>
                <a:spcPct val="120000"/>
              </a:lnSpc>
            </a:pPr>
            <a:r>
              <a:rPr kumimoji="1" lang="ja-JP" altLang="en-US" sz="1400" b="1" dirty="0"/>
              <a:t>本事業の実施体制</a:t>
            </a:r>
          </a:p>
        </p:txBody>
      </p:sp>
      <p:sp>
        <p:nvSpPr>
          <p:cNvPr id="5" name="テキスト ボックス 4">
            <a:extLst>
              <a:ext uri="{FF2B5EF4-FFF2-40B4-BE49-F238E27FC236}">
                <a16:creationId xmlns:a16="http://schemas.microsoft.com/office/drawing/2014/main" id="{20FC04EB-BCC9-2A15-7031-8EF7232AA574}"/>
              </a:ext>
            </a:extLst>
          </p:cNvPr>
          <p:cNvSpPr txBox="1"/>
          <p:nvPr/>
        </p:nvSpPr>
        <p:spPr>
          <a:xfrm>
            <a:off x="200025" y="5495041"/>
            <a:ext cx="9498309" cy="958147"/>
          </a:xfrm>
          <a:prstGeom prst="rect">
            <a:avLst/>
          </a:prstGeom>
          <a:noFill/>
        </p:spPr>
        <p:txBody>
          <a:bodyPr wrap="square" rtlCol="0">
            <a:spAutoFit/>
          </a:bodyPr>
          <a:lstStyle/>
          <a:p>
            <a:pPr>
              <a:lnSpc>
                <a:spcPct val="120000"/>
              </a:lnSpc>
              <a:tabLst>
                <a:tab pos="85725" algn="l"/>
                <a:tab pos="265113" algn="l"/>
              </a:tabLst>
            </a:pPr>
            <a:r>
              <a:rPr kumimoji="1" lang="en-US" altLang="ja-JP" sz="1200" dirty="0"/>
              <a:t>*		</a:t>
            </a:r>
            <a:r>
              <a:rPr kumimoji="1" lang="ja-JP" altLang="en-US" sz="1200" dirty="0"/>
              <a:t>応募主体が「陸運事業者」の場合は当該陸運事業者が輸送する貨物の「荷主」を必ず記載してください。</a:t>
            </a:r>
            <a:br>
              <a:rPr lang="en-US" altLang="ja-JP" sz="1200" dirty="0"/>
            </a:br>
            <a:r>
              <a:rPr lang="en-US" altLang="ja-JP" sz="1200" dirty="0"/>
              <a:t>		</a:t>
            </a:r>
            <a:r>
              <a:rPr lang="ja-JP" altLang="en-US" sz="1200" dirty="0"/>
              <a:t>応募主体が「荷主」の場合は当該荷主の貨物を輸送する「陸運事業者」を必ず記載してください。</a:t>
            </a:r>
            <a:br>
              <a:rPr lang="en-US" altLang="ja-JP" sz="1200" dirty="0"/>
            </a:br>
            <a:r>
              <a:rPr lang="en-US" altLang="ja-JP" sz="1200" dirty="0"/>
              <a:t>		</a:t>
            </a:r>
            <a:r>
              <a:rPr lang="ja-JP" altLang="en-US" sz="1200" dirty="0"/>
              <a:t>さらに、他の陸運事業者や荷主とコンソーシアムを組み応募する場合は、参画するすべての陸運事業者と荷主を記載してください。</a:t>
            </a:r>
            <a:endParaRPr lang="en-US" altLang="ja-JP" sz="1200" dirty="0"/>
          </a:p>
          <a:p>
            <a:pPr>
              <a:lnSpc>
                <a:spcPct val="120000"/>
              </a:lnSpc>
              <a:tabLst>
                <a:tab pos="85725" algn="l"/>
                <a:tab pos="265113" algn="l"/>
              </a:tabLst>
            </a:pPr>
            <a:r>
              <a:rPr kumimoji="1" lang="en-US" altLang="ja-JP" sz="1200" dirty="0"/>
              <a:t>**	</a:t>
            </a:r>
            <a:r>
              <a:rPr kumimoji="1" lang="ja-JP" altLang="en-US" sz="1200" dirty="0"/>
              <a:t>「荷主」か「陸運事業者」のいずれか当てはまる方を記載してください。なお、「荷主」にはフォワーダーも含みます。</a:t>
            </a:r>
          </a:p>
        </p:txBody>
      </p:sp>
      <p:sp>
        <p:nvSpPr>
          <p:cNvPr id="10" name="正方形/長方形 9">
            <a:extLst>
              <a:ext uri="{FF2B5EF4-FFF2-40B4-BE49-F238E27FC236}">
                <a16:creationId xmlns:a16="http://schemas.microsoft.com/office/drawing/2014/main" id="{B75EE7E8-8640-2508-6FF1-10EF9D19998E}"/>
              </a:ext>
            </a:extLst>
          </p:cNvPr>
          <p:cNvSpPr/>
          <p:nvPr/>
        </p:nvSpPr>
        <p:spPr>
          <a:xfrm>
            <a:off x="198136" y="1126801"/>
            <a:ext cx="9500198" cy="326885"/>
          </a:xfrm>
          <a:prstGeom prst="rect">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marL="285750" indent="-285750">
              <a:spcBef>
                <a:spcPts val="300"/>
              </a:spcBef>
              <a:buFont typeface="Wingdings" panose="05000000000000000000" pitchFamily="2" charset="2"/>
              <a:buChar char="l"/>
            </a:pPr>
            <a:r>
              <a:rPr kumimoji="1" lang="ja-JP" altLang="en-US" sz="1400" dirty="0">
                <a:solidFill>
                  <a:schemeClr val="accent1"/>
                </a:solidFill>
              </a:rPr>
              <a:t>本事業の実施体制（参画するすべての企業）を記載してください。</a:t>
            </a:r>
            <a:endParaRPr kumimoji="1" lang="en-US" altLang="ja-JP" sz="1400" dirty="0">
              <a:solidFill>
                <a:schemeClr val="accent1"/>
              </a:solidFill>
            </a:endParaRPr>
          </a:p>
        </p:txBody>
      </p:sp>
    </p:spTree>
    <p:extLst>
      <p:ext uri="{BB962C8B-B14F-4D97-AF65-F5344CB8AC3E}">
        <p14:creationId xmlns:p14="http://schemas.microsoft.com/office/powerpoint/2010/main" val="3221895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B3A061-992E-7E9B-687E-17C0A78EAAD0}"/>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591E934F-FFD5-2F4D-2089-A16D0FEBE016}"/>
              </a:ext>
            </a:extLst>
          </p:cNvPr>
          <p:cNvGraphicFramePr>
            <a:graphicFrameLocks/>
          </p:cNvGraphicFramePr>
          <p:nvPr>
            <p:custDataLst>
              <p:tags r:id="rId1"/>
            </p:custDataLst>
            <p:extLst>
              <p:ext uri="{D42A27DB-BD31-4B8C-83A1-F6EECF244321}">
                <p14:modId xmlns:p14="http://schemas.microsoft.com/office/powerpoint/2010/main" val="31830951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98" imgH="405" progId="TCLayout.ActiveDocument.1">
                  <p:embed/>
                </p:oleObj>
              </mc:Choice>
              <mc:Fallback>
                <p:oleObj name="think-cellスライド" r:id="rId4" imgW="398" imgH="405"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graphicFrame>
        <p:nvGraphicFramePr>
          <p:cNvPr id="3" name="think-cell data - do not delete" hidden="1">
            <a:extLst>
              <a:ext uri="{FF2B5EF4-FFF2-40B4-BE49-F238E27FC236}">
                <a16:creationId xmlns:a16="http://schemas.microsoft.com/office/drawing/2014/main" id="{B95A8A3D-C739-44B4-4BD1-B83B3DC48316}"/>
              </a:ext>
            </a:extLst>
          </p:cNvPr>
          <p:cNvGraphicFramePr>
            <a:graphicFrameLocks noChangeAspect="1"/>
          </p:cNvGraphicFramePr>
          <p:nvPr>
            <p:custDataLst>
              <p:tags r:id="rId2"/>
            </p:custDataLst>
            <p:extLst>
              <p:ext uri="{D42A27DB-BD31-4B8C-83A1-F6EECF244321}">
                <p14:modId xmlns:p14="http://schemas.microsoft.com/office/powerpoint/2010/main" val="230871040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6" imgW="398" imgH="405" progId="TCLayout.ActiveDocument.1">
                  <p:embed/>
                </p:oleObj>
              </mc:Choice>
              <mc:Fallback>
                <p:oleObj name="think-cellスライド" r:id="rId6" imgW="398" imgH="405"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コンテンツ プレースホルダー 1">
            <a:extLst>
              <a:ext uri="{FF2B5EF4-FFF2-40B4-BE49-F238E27FC236}">
                <a16:creationId xmlns:a16="http://schemas.microsoft.com/office/drawing/2014/main" id="{56B46709-1912-B5AE-6B1A-679F630D02AE}"/>
              </a:ext>
            </a:extLst>
          </p:cNvPr>
          <p:cNvSpPr>
            <a:spLocks noGrp="1"/>
          </p:cNvSpPr>
          <p:nvPr>
            <p:ph type="body" sz="quarter" idx="10"/>
          </p:nvPr>
        </p:nvSpPr>
        <p:spPr>
          <a:xfrm>
            <a:off x="201975" y="259239"/>
            <a:ext cx="9504000" cy="671292"/>
          </a:xfrm>
        </p:spPr>
        <p:txBody>
          <a:bodyPr/>
          <a:lstStyle/>
          <a:p>
            <a:r>
              <a:rPr lang="en-US" altLang="ja-JP" dirty="0"/>
              <a:t>【</a:t>
            </a:r>
            <a:r>
              <a:rPr lang="ja-JP" altLang="en-US" dirty="0"/>
              <a:t>荷主用</a:t>
            </a:r>
            <a:r>
              <a:rPr lang="en-US" altLang="ja-JP" dirty="0"/>
              <a:t>】</a:t>
            </a:r>
            <a:r>
              <a:rPr lang="ja-JP" altLang="en-US" dirty="0"/>
              <a:t>現在の輸送概況（東京港を利用する貨物）</a:t>
            </a:r>
            <a:endParaRPr lang="ja-JP" altLang="en-US" sz="1200" i="1" dirty="0">
              <a:solidFill>
                <a:schemeClr val="accent5">
                  <a:lumMod val="50000"/>
                </a:schemeClr>
              </a:solidFill>
              <a:highlight>
                <a:srgbClr val="00FFFF"/>
              </a:highlight>
            </a:endParaRPr>
          </a:p>
        </p:txBody>
      </p:sp>
      <p:sp>
        <p:nvSpPr>
          <p:cNvPr id="4" name="タイトル 3">
            <a:extLst>
              <a:ext uri="{FF2B5EF4-FFF2-40B4-BE49-F238E27FC236}">
                <a16:creationId xmlns:a16="http://schemas.microsoft.com/office/drawing/2014/main" id="{CCE746D2-107B-E7C2-1148-2C1E3A0DB8C5}"/>
              </a:ext>
            </a:extLst>
          </p:cNvPr>
          <p:cNvSpPr>
            <a:spLocks noGrp="1"/>
          </p:cNvSpPr>
          <p:nvPr>
            <p:ph type="title"/>
          </p:nvPr>
        </p:nvSpPr>
        <p:spPr>
          <a:xfrm>
            <a:off x="201975" y="248559"/>
            <a:ext cx="9504000" cy="299052"/>
          </a:xfrm>
        </p:spPr>
        <p:txBody>
          <a:bodyPr vert="horz" rIns="0">
            <a:spAutoFit/>
          </a:bodyPr>
          <a:lstStyle/>
          <a:p>
            <a:pPr algn="r"/>
            <a:r>
              <a:rPr lang="ja-JP" altLang="en-US" dirty="0"/>
              <a:t>様式３</a:t>
            </a:r>
          </a:p>
        </p:txBody>
      </p:sp>
      <p:graphicFrame>
        <p:nvGraphicFramePr>
          <p:cNvPr id="11" name="表 19">
            <a:extLst>
              <a:ext uri="{FF2B5EF4-FFF2-40B4-BE49-F238E27FC236}">
                <a16:creationId xmlns:a16="http://schemas.microsoft.com/office/drawing/2014/main" id="{1E5C91BC-332D-4A7F-0B3D-745C94F85D1E}"/>
              </a:ext>
            </a:extLst>
          </p:cNvPr>
          <p:cNvGraphicFramePr>
            <a:graphicFrameLocks noGrp="1"/>
          </p:cNvGraphicFramePr>
          <p:nvPr>
            <p:extLst>
              <p:ext uri="{D42A27DB-BD31-4B8C-83A1-F6EECF244321}">
                <p14:modId xmlns:p14="http://schemas.microsoft.com/office/powerpoint/2010/main" val="3456117482"/>
              </p:ext>
            </p:extLst>
          </p:nvPr>
        </p:nvGraphicFramePr>
        <p:xfrm>
          <a:off x="211612" y="5035288"/>
          <a:ext cx="9504002" cy="1620355"/>
        </p:xfrm>
        <a:graphic>
          <a:graphicData uri="http://schemas.openxmlformats.org/drawingml/2006/table">
            <a:tbl>
              <a:tblPr firstRow="1" bandRow="1">
                <a:tableStyleId>{5C22544A-7EE6-4342-B048-85BDC9FD1C3A}</a:tableStyleId>
              </a:tblPr>
              <a:tblGrid>
                <a:gridCol w="430545">
                  <a:extLst>
                    <a:ext uri="{9D8B030D-6E8A-4147-A177-3AD203B41FA5}">
                      <a16:colId xmlns:a16="http://schemas.microsoft.com/office/drawing/2014/main" val="3391993331"/>
                    </a:ext>
                  </a:extLst>
                </a:gridCol>
                <a:gridCol w="2170907">
                  <a:extLst>
                    <a:ext uri="{9D8B030D-6E8A-4147-A177-3AD203B41FA5}">
                      <a16:colId xmlns:a16="http://schemas.microsoft.com/office/drawing/2014/main" val="1710566794"/>
                    </a:ext>
                  </a:extLst>
                </a:gridCol>
                <a:gridCol w="6902550">
                  <a:extLst>
                    <a:ext uri="{9D8B030D-6E8A-4147-A177-3AD203B41FA5}">
                      <a16:colId xmlns:a16="http://schemas.microsoft.com/office/drawing/2014/main" val="2897886062"/>
                    </a:ext>
                  </a:extLst>
                </a:gridCol>
              </a:tblGrid>
              <a:tr h="0">
                <a:tc gridSpan="3">
                  <a:txBody>
                    <a:bodyPr/>
                    <a:lstStyle/>
                    <a:p>
                      <a:r>
                        <a:rPr kumimoji="1" lang="ja-JP" altLang="en-US" sz="1400" dirty="0">
                          <a:solidFill>
                            <a:schemeClr val="tx1"/>
                          </a:solidFill>
                        </a:rPr>
                        <a:t>＜輸入＞</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2">
                        <a:lumMod val="20000"/>
                        <a:lumOff val="80000"/>
                      </a:schemeClr>
                    </a:solidFill>
                  </a:tcPr>
                </a:tc>
                <a:tc hMerge="1">
                  <a:txBody>
                    <a:bodyPr/>
                    <a:lstStyle/>
                    <a:p>
                      <a:endParaRPr kumimoji="1" lang="ja-JP" altLang="en-US" sz="1400" dirty="0">
                        <a:solidFill>
                          <a:schemeClr val="tx1"/>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dirty="0"/>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76845323"/>
                  </a:ext>
                </a:extLst>
              </a:tr>
              <a:tr h="272759">
                <a:tc gridSpan="2">
                  <a:txBody>
                    <a:bodyPr/>
                    <a:lstStyle/>
                    <a:p>
                      <a:pPr marL="285750" indent="-285750">
                        <a:buFont typeface="Wingdings" panose="05000000000000000000" pitchFamily="2" charset="2"/>
                        <a:buChar char="l"/>
                      </a:pPr>
                      <a:r>
                        <a:rPr kumimoji="1" lang="ja-JP" altLang="en-US" sz="1200" b="1" strike="noStrike" baseline="0" dirty="0">
                          <a:solidFill>
                            <a:schemeClr val="tx1"/>
                          </a:solidFill>
                        </a:rPr>
                        <a:t>東京港を利用するコンテナ貨物量</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tc hMerge="1">
                  <a:txBody>
                    <a:bodyPr/>
                    <a:lstStyle/>
                    <a:p>
                      <a:endParaRPr kumimoji="1" lang="ja-JP" altLang="en-US" sz="1400" dirty="0">
                        <a:solidFill>
                          <a:schemeClr val="tx1"/>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r>
                        <a:rPr lang="ja-JP" altLang="en-US" sz="1200" b="1" dirty="0">
                          <a:latin typeface="Yu Gothic UI" panose="020B0500000000000000" pitchFamily="50" charset="-128"/>
                          <a:ea typeface="Yu Gothic UI" panose="020B0500000000000000" pitchFamily="50" charset="-128"/>
                        </a:rPr>
                        <a:t>約</a:t>
                      </a:r>
                      <a:r>
                        <a:rPr kumimoji="1" lang="ja-JP" altLang="en-US" sz="1200" u="sng" kern="1200" noProof="0" dirty="0">
                          <a:solidFill>
                            <a:schemeClr val="tx1"/>
                          </a:solidFill>
                          <a:highlight>
                            <a:srgbClr val="FFFF99"/>
                          </a:highlight>
                          <a:latin typeface="Yu Gothic UI" panose="020B0500000000000000" pitchFamily="50" charset="-128"/>
                          <a:ea typeface="Yu Gothic UI" panose="020B0500000000000000" pitchFamily="50" charset="-128"/>
                          <a:cs typeface="+mn-cs"/>
                        </a:rPr>
                        <a:t>　　　　　</a:t>
                      </a:r>
                      <a:r>
                        <a:rPr lang="ja-JP" altLang="en-US" sz="1200" b="1" dirty="0">
                          <a:latin typeface="Yu Gothic UI" panose="020B0500000000000000" pitchFamily="50" charset="-128"/>
                          <a:ea typeface="Yu Gothic UI" panose="020B0500000000000000" pitchFamily="50" charset="-128"/>
                        </a:rPr>
                        <a:t>本（年間）　</a:t>
                      </a:r>
                      <a:r>
                        <a:rPr lang="en-US" altLang="ja-JP" sz="1200" b="0" dirty="0">
                          <a:latin typeface="Yu Gothic UI" panose="020B0500000000000000" pitchFamily="50" charset="-128"/>
                          <a:ea typeface="Yu Gothic UI" panose="020B0500000000000000" pitchFamily="50" charset="-128"/>
                        </a:rPr>
                        <a:t>※</a:t>
                      </a:r>
                      <a:r>
                        <a:rPr lang="ja-JP" altLang="en-US" sz="1200" b="0" dirty="0">
                          <a:latin typeface="Yu Gothic UI" panose="020B0500000000000000" pitchFamily="50" charset="-128"/>
                          <a:ea typeface="Yu Gothic UI" panose="020B0500000000000000" pitchFamily="50" charset="-128"/>
                        </a:rPr>
                        <a:t>概算本数を記載してください</a:t>
                      </a:r>
                      <a:endParaRPr kumimoji="1" lang="ja-JP" altLang="en-US" sz="1200" b="0" dirty="0">
                        <a:solidFill>
                          <a:schemeClr val="tx1"/>
                        </a:solidFill>
                      </a:endParaRP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3996241057"/>
                  </a:ext>
                </a:extLst>
              </a:tr>
              <a:tr h="272759">
                <a:tc rowSpan="2">
                  <a:txBody>
                    <a:bodyPr/>
                    <a:lstStyle/>
                    <a:p>
                      <a:endParaRPr kumimoji="1" lang="ja-JP" altLang="en-US" sz="1200" b="1" strike="sngStrike" baseline="0" dirty="0">
                        <a:solidFill>
                          <a:srgbClr val="FF0000"/>
                        </a:solidFill>
                      </a:endParaRPr>
                    </a:p>
                  </a:txBody>
                  <a:tcPr marT="28800" marB="288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kumimoji="1" lang="ja-JP" altLang="en-US" sz="1200" dirty="0">
                          <a:solidFill>
                            <a:schemeClr val="tx1"/>
                          </a:solidFill>
                        </a:rPr>
                        <a:t>主な取扱貨物</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Yu Gothic UI" panose="020B0500000000000000" pitchFamily="50" charset="-128"/>
                          <a:ea typeface="Yu Gothic UI" panose="020B0500000000000000" pitchFamily="50" charset="-128"/>
                          <a:cs typeface="+mn-cs"/>
                        </a:rPr>
                        <a:t>品目名：</a:t>
                      </a:r>
                      <a:r>
                        <a:rPr kumimoji="1" lang="ja-JP" altLang="en-US" sz="1200" u="sng" kern="1200" noProof="0" dirty="0">
                          <a:solidFill>
                            <a:schemeClr val="tx1"/>
                          </a:solidFill>
                          <a:highlight>
                            <a:srgbClr val="FFFF99"/>
                          </a:highlight>
                          <a:latin typeface="Yu Gothic UI" panose="020B0500000000000000" pitchFamily="50" charset="-128"/>
                          <a:ea typeface="Yu Gothic UI" panose="020B0500000000000000" pitchFamily="50" charset="-128"/>
                          <a:cs typeface="+mn-cs"/>
                        </a:rPr>
                        <a:t>○○、○○等</a:t>
                      </a:r>
                      <a:r>
                        <a:rPr kumimoji="1" lang="ja-JP" altLang="en-US" sz="1200" b="0" i="0" u="sng" strike="noStrike" kern="1200" cap="none" spc="0" normalizeH="0" baseline="0" noProof="0" dirty="0">
                          <a:ln>
                            <a:noFill/>
                          </a:ln>
                          <a:solidFill>
                            <a:srgbClr val="000000"/>
                          </a:solidFill>
                          <a:effectLst/>
                          <a:highlight>
                            <a:srgbClr val="FFFF99"/>
                          </a:highlight>
                          <a:uLnTx/>
                          <a:uFillTx/>
                          <a:latin typeface="Yu Gothic UI" panose="020B0500000000000000" pitchFamily="50" charset="-128"/>
                          <a:ea typeface="Yu Gothic UI" panose="020B0500000000000000" pitchFamily="50" charset="-128"/>
                          <a:cs typeface="+mn-cs"/>
                        </a:rPr>
                        <a:t>　　　　　　　　　　　　　　　　　　　　　　　　　　　　　　　　　　</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51890166"/>
                  </a:ext>
                </a:extLst>
              </a:tr>
              <a:tr h="272759">
                <a:tc vMerge="1">
                  <a:txBody>
                    <a:bodyPr/>
                    <a:lstStyle/>
                    <a:p>
                      <a:endParaRPr kumimoji="1" lang="ja-JP" altLang="en-US"/>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srgbClr val="000000"/>
                          </a:solidFill>
                          <a:effectLst/>
                          <a:uLnTx/>
                          <a:uFillTx/>
                          <a:latin typeface="+mn-lt"/>
                          <a:ea typeface="+mn-ea"/>
                          <a:cs typeface="+mn-cs"/>
                        </a:rPr>
                        <a:t>主な拠点（工場、倉庫等）</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Yu Gothic UI" panose="020B0500000000000000" pitchFamily="50" charset="-128"/>
                          <a:ea typeface="Yu Gothic UI" panose="020B0500000000000000" pitchFamily="50" charset="-128"/>
                          <a:cs typeface="+mn-cs"/>
                        </a:rPr>
                        <a:t>施設名：</a:t>
                      </a:r>
                      <a:r>
                        <a:rPr kumimoji="1" lang="ja-JP" altLang="en-US" sz="1200" u="sng" kern="1200" noProof="0" dirty="0">
                          <a:solidFill>
                            <a:schemeClr val="tx1"/>
                          </a:solidFill>
                          <a:highlight>
                            <a:srgbClr val="FFFF99"/>
                          </a:highlight>
                          <a:latin typeface="Yu Gothic UI" panose="020B0500000000000000" pitchFamily="50" charset="-128"/>
                          <a:ea typeface="Yu Gothic UI" panose="020B0500000000000000" pitchFamily="50" charset="-128"/>
                          <a:cs typeface="+mn-cs"/>
                        </a:rPr>
                        <a:t>○○倉庫等</a:t>
                      </a:r>
                      <a:r>
                        <a:rPr kumimoji="1" lang="ja-JP" altLang="en-US" sz="1200" u="none" kern="1200" noProof="0" dirty="0">
                          <a:solidFill>
                            <a:schemeClr val="tx1"/>
                          </a:solidFill>
                          <a:latin typeface="Yu Gothic UI" panose="020B0500000000000000" pitchFamily="50" charset="-128"/>
                          <a:ea typeface="Yu Gothic UI" panose="020B0500000000000000" pitchFamily="50" charset="-128"/>
                          <a:cs typeface="+mn-cs"/>
                        </a:rPr>
                        <a:t>　／　</a:t>
                      </a:r>
                      <a:r>
                        <a:rPr kumimoji="1" lang="ja-JP" altLang="en-US" sz="1200" b="1" i="0" u="none" strike="noStrike" kern="1200" cap="none" spc="0" normalizeH="0" baseline="0" noProof="0" dirty="0">
                          <a:ln>
                            <a:noFill/>
                          </a:ln>
                          <a:solidFill>
                            <a:srgbClr val="000000"/>
                          </a:solidFill>
                          <a:effectLst/>
                          <a:uLnTx/>
                          <a:uFillTx/>
                          <a:latin typeface="Yu Gothic UI" panose="020B0500000000000000" pitchFamily="50" charset="-128"/>
                          <a:ea typeface="Yu Gothic UI" panose="020B0500000000000000" pitchFamily="50" charset="-128"/>
                          <a:cs typeface="+mn-cs"/>
                        </a:rPr>
                        <a:t>所在地：</a:t>
                      </a:r>
                      <a:r>
                        <a:rPr kumimoji="1" lang="ja-JP" altLang="en-US" sz="1200" u="sng" kern="1200" noProof="0" dirty="0">
                          <a:solidFill>
                            <a:schemeClr val="tx1"/>
                          </a:solidFill>
                          <a:highlight>
                            <a:srgbClr val="FFFF99"/>
                          </a:highlight>
                          <a:latin typeface="Yu Gothic UI" panose="020B0500000000000000" pitchFamily="50" charset="-128"/>
                          <a:ea typeface="Yu Gothic UI" panose="020B0500000000000000" pitchFamily="50" charset="-128"/>
                          <a:cs typeface="+mn-cs"/>
                        </a:rPr>
                        <a:t>○○</a:t>
                      </a:r>
                      <a:endParaRPr kumimoji="1" lang="en-US" altLang="ja-JP" sz="1200" u="sng" kern="1200" noProof="0" dirty="0">
                        <a:solidFill>
                          <a:schemeClr val="tx1"/>
                        </a:solidFill>
                        <a:highlight>
                          <a:srgbClr val="FFFF99"/>
                        </a:highlight>
                        <a:latin typeface="Yu Gothic UI" panose="020B0500000000000000" pitchFamily="50" charset="-128"/>
                        <a:ea typeface="Yu Gothic UI" panose="020B0500000000000000" pitchFamily="50" charset="-128"/>
                        <a:cs typeface="+mn-cs"/>
                      </a:endParaRP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52997958"/>
                  </a:ext>
                </a:extLst>
              </a:tr>
              <a:tr h="272759">
                <a:tc gridSpan="2">
                  <a:txBody>
                    <a:bodyPr/>
                    <a:lstStyle/>
                    <a:p>
                      <a:pPr marL="285750" indent="-285750">
                        <a:buFont typeface="Wingdings" panose="05000000000000000000" pitchFamily="2" charset="2"/>
                        <a:buChar char="l"/>
                      </a:pPr>
                      <a:r>
                        <a:rPr kumimoji="1" lang="ja-JP" altLang="en-US" sz="1200" b="1" dirty="0">
                          <a:solidFill>
                            <a:schemeClr val="tx1"/>
                          </a:solidFill>
                        </a:rPr>
                        <a:t>東京港の利用ターミナル</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srgbClr val="000000"/>
                        </a:solidFill>
                        <a:effectLst/>
                        <a:uLnTx/>
                        <a:uFillTx/>
                        <a:latin typeface="Yu Gothic UI"/>
                        <a:ea typeface="Yu Gothic UI"/>
                        <a:cs typeface="+mn-cs"/>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r>
                        <a:rPr kumimoji="1" lang="ja-JP" altLang="en-US" sz="1200" u="sng" kern="1200" dirty="0">
                          <a:solidFill>
                            <a:schemeClr val="tx1"/>
                          </a:solidFill>
                          <a:highlight>
                            <a:srgbClr val="FFFF99"/>
                          </a:highlight>
                          <a:latin typeface="Yu Gothic UI" panose="020B0500000000000000" pitchFamily="50" charset="-128"/>
                          <a:ea typeface="Yu Gothic UI" panose="020B0500000000000000" pitchFamily="50" charset="-128"/>
                          <a:cs typeface="+mn-cs"/>
                        </a:rPr>
                        <a:t>（利用しているターミナルをご回答ください。複数利用している場合は多い順にご回答ください）</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45969455"/>
                  </a:ext>
                </a:extLst>
              </a:tr>
              <a:tr h="272759">
                <a:tc gridSpan="2">
                  <a:txBody>
                    <a:bodyPr/>
                    <a:lstStyle/>
                    <a:p>
                      <a:pPr marL="285750" indent="-285750">
                        <a:buFont typeface="Wingdings" panose="05000000000000000000" pitchFamily="2" charset="2"/>
                        <a:buChar char="l"/>
                      </a:pPr>
                      <a:r>
                        <a:rPr kumimoji="1" lang="ja-JP" altLang="en-US" sz="1200" b="1" dirty="0">
                          <a:solidFill>
                            <a:schemeClr val="tx1"/>
                          </a:solidFill>
                        </a:rPr>
                        <a:t>利用している船会社</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srgbClr val="000000"/>
                        </a:solidFill>
                        <a:effectLst/>
                        <a:uLnTx/>
                        <a:uFillTx/>
                        <a:latin typeface="Yu Gothic UI"/>
                        <a:ea typeface="Yu Gothic UI"/>
                        <a:cs typeface="+mn-cs"/>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u="sng" kern="1200" dirty="0">
                          <a:solidFill>
                            <a:schemeClr val="tx1"/>
                          </a:solidFill>
                          <a:highlight>
                            <a:srgbClr val="FFFF99"/>
                          </a:highlight>
                          <a:latin typeface="Yu Gothic UI" panose="020B0500000000000000" pitchFamily="50" charset="-128"/>
                          <a:ea typeface="Yu Gothic UI" panose="020B0500000000000000" pitchFamily="50" charset="-128"/>
                          <a:cs typeface="+mn-cs"/>
                        </a:rPr>
                        <a:t>（利用している船会社をご回答ください。複数社利用している場合は多い順にご回答ください）</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0574081"/>
                  </a:ext>
                </a:extLst>
              </a:tr>
            </a:tbl>
          </a:graphicData>
        </a:graphic>
      </p:graphicFrame>
      <p:sp>
        <p:nvSpPr>
          <p:cNvPr id="7" name="正方形/長方形 6">
            <a:extLst>
              <a:ext uri="{FF2B5EF4-FFF2-40B4-BE49-F238E27FC236}">
                <a16:creationId xmlns:a16="http://schemas.microsoft.com/office/drawing/2014/main" id="{0433722D-D94B-DFED-B8E9-89D4A737ADE5}"/>
              </a:ext>
            </a:extLst>
          </p:cNvPr>
          <p:cNvSpPr/>
          <p:nvPr/>
        </p:nvSpPr>
        <p:spPr>
          <a:xfrm>
            <a:off x="198136" y="1052736"/>
            <a:ext cx="9500198" cy="649593"/>
          </a:xfrm>
          <a:prstGeom prst="rect">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marL="285750" indent="-285750">
              <a:spcBef>
                <a:spcPts val="300"/>
              </a:spcBef>
              <a:buFont typeface="Wingdings" panose="05000000000000000000" pitchFamily="2" charset="2"/>
              <a:buChar char="l"/>
            </a:pPr>
            <a:r>
              <a:rPr lang="ja-JP" altLang="en-US" sz="1400" dirty="0">
                <a:solidFill>
                  <a:schemeClr val="accent1"/>
                </a:solidFill>
              </a:rPr>
              <a:t>現在の東京港における取扱いコンテナ貨物について、</a:t>
            </a:r>
            <a:r>
              <a:rPr lang="ja-JP" altLang="en-US" sz="1400" b="1" u="sng" dirty="0">
                <a:solidFill>
                  <a:schemeClr val="accent1"/>
                </a:solidFill>
              </a:rPr>
              <a:t>輸出・輸入別</a:t>
            </a:r>
            <a:r>
              <a:rPr lang="ja-JP" altLang="en-US" sz="1400" dirty="0">
                <a:solidFill>
                  <a:schemeClr val="accent1"/>
                </a:solidFill>
              </a:rPr>
              <a:t>に記載してください。</a:t>
            </a:r>
            <a:endParaRPr lang="en-US" altLang="ja-JP" sz="1400" dirty="0">
              <a:solidFill>
                <a:schemeClr val="accent1"/>
              </a:solidFill>
            </a:endParaRPr>
          </a:p>
          <a:p>
            <a:pPr marL="285750" indent="-285750">
              <a:spcBef>
                <a:spcPts val="300"/>
              </a:spcBef>
              <a:buFont typeface="Wingdings" panose="05000000000000000000" pitchFamily="2" charset="2"/>
              <a:buChar char="l"/>
            </a:pPr>
            <a:r>
              <a:rPr lang="en-US" altLang="ja-JP" sz="1400" dirty="0">
                <a:solidFill>
                  <a:schemeClr val="accent1"/>
                </a:solidFill>
              </a:rPr>
              <a:t>※</a:t>
            </a:r>
            <a:r>
              <a:rPr lang="ja-JP" altLang="en-US" sz="1400" dirty="0">
                <a:solidFill>
                  <a:schemeClr val="accent1"/>
                </a:solidFill>
              </a:rPr>
              <a:t>参画する荷主・フォワーダーが複数社である場合は、本ページを複製し、参画する荷主・フォワーダーごとに記載してください。</a:t>
            </a:r>
            <a:endParaRPr lang="en-US" altLang="ja-JP" sz="1400" dirty="0">
              <a:solidFill>
                <a:schemeClr val="accent1"/>
              </a:solidFill>
            </a:endParaRPr>
          </a:p>
        </p:txBody>
      </p:sp>
      <p:graphicFrame>
        <p:nvGraphicFramePr>
          <p:cNvPr id="9" name="表 19">
            <a:extLst>
              <a:ext uri="{FF2B5EF4-FFF2-40B4-BE49-F238E27FC236}">
                <a16:creationId xmlns:a16="http://schemas.microsoft.com/office/drawing/2014/main" id="{0B4AFBA4-E6D9-18E9-52E2-0D175777B7B8}"/>
              </a:ext>
            </a:extLst>
          </p:cNvPr>
          <p:cNvGraphicFramePr>
            <a:graphicFrameLocks noGrp="1"/>
          </p:cNvGraphicFramePr>
          <p:nvPr>
            <p:extLst>
              <p:ext uri="{D42A27DB-BD31-4B8C-83A1-F6EECF244321}">
                <p14:modId xmlns:p14="http://schemas.microsoft.com/office/powerpoint/2010/main" val="3974439861"/>
              </p:ext>
            </p:extLst>
          </p:nvPr>
        </p:nvGraphicFramePr>
        <p:xfrm>
          <a:off x="213515" y="1770596"/>
          <a:ext cx="9484820" cy="1526400"/>
        </p:xfrm>
        <a:graphic>
          <a:graphicData uri="http://schemas.openxmlformats.org/drawingml/2006/table">
            <a:tbl>
              <a:tblPr firstRow="1" bandRow="1">
                <a:tableStyleId>{5C22544A-7EE6-4342-B048-85BDC9FD1C3A}</a:tableStyleId>
              </a:tblPr>
              <a:tblGrid>
                <a:gridCol w="2579245">
                  <a:extLst>
                    <a:ext uri="{9D8B030D-6E8A-4147-A177-3AD203B41FA5}">
                      <a16:colId xmlns:a16="http://schemas.microsoft.com/office/drawing/2014/main" val="2897886062"/>
                    </a:ext>
                  </a:extLst>
                </a:gridCol>
                <a:gridCol w="6905575">
                  <a:extLst>
                    <a:ext uri="{9D8B030D-6E8A-4147-A177-3AD203B41FA5}">
                      <a16:colId xmlns:a16="http://schemas.microsoft.com/office/drawing/2014/main" val="1422642567"/>
                    </a:ext>
                  </a:extLst>
                </a:gridCol>
              </a:tblGrid>
              <a:tr h="288000">
                <a:tc>
                  <a:txBody>
                    <a:bodyPr/>
                    <a:lstStyle/>
                    <a:p>
                      <a:r>
                        <a:rPr kumimoji="1" lang="ja-JP" altLang="en-US" sz="1400" dirty="0">
                          <a:solidFill>
                            <a:schemeClr val="tx1"/>
                          </a:solidFill>
                        </a:rPr>
                        <a:t>企業名</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endParaRPr kumimoji="1" lang="ja-JP" altLang="en-US" sz="1200" b="0" dirty="0">
                        <a:solidFill>
                          <a:schemeClr val="tx1"/>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376845323"/>
                  </a:ext>
                </a:extLst>
              </a:tr>
              <a:tr h="288000">
                <a:tc>
                  <a:txBody>
                    <a:bodyPr/>
                    <a:lstStyle/>
                    <a:p>
                      <a:r>
                        <a:rPr kumimoji="1" lang="ja-JP" altLang="en-US" sz="1400" b="1" dirty="0">
                          <a:solidFill>
                            <a:schemeClr val="tx1"/>
                          </a:solidFill>
                        </a:rPr>
                        <a:t>所在地</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endParaRPr kumimoji="1" lang="ja-JP" altLang="en-US" sz="1200" b="0" dirty="0">
                        <a:solidFill>
                          <a:schemeClr val="tx1"/>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345198762"/>
                  </a:ext>
                </a:extLst>
              </a:tr>
              <a:tr h="288000">
                <a:tc>
                  <a:txBody>
                    <a:bodyPr/>
                    <a:lstStyle/>
                    <a:p>
                      <a:r>
                        <a:rPr kumimoji="1" lang="ja-JP" altLang="en-US" sz="1400" b="1" dirty="0">
                          <a:solidFill>
                            <a:schemeClr val="tx1"/>
                          </a:solidFill>
                        </a:rPr>
                        <a:t>担当者氏名（ふりがな）</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endParaRPr kumimoji="1" lang="ja-JP" altLang="en-US" sz="1200" b="0" dirty="0">
                        <a:solidFill>
                          <a:schemeClr val="tx1"/>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2614163850"/>
                  </a:ext>
                </a:extLst>
              </a:tr>
              <a:tr h="612000">
                <a:tc>
                  <a:txBody>
                    <a:bodyPr/>
                    <a:lstStyle/>
                    <a:p>
                      <a:r>
                        <a:rPr kumimoji="1" lang="ja-JP" altLang="en-US" sz="1400" b="1" dirty="0">
                          <a:solidFill>
                            <a:schemeClr val="tx1"/>
                          </a:solidFill>
                        </a:rPr>
                        <a:t>応募理由</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endParaRPr kumimoji="1" lang="ja-JP" altLang="en-US" sz="1200" b="0" dirty="0">
                        <a:solidFill>
                          <a:schemeClr val="tx1"/>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2625924495"/>
                  </a:ext>
                </a:extLst>
              </a:tr>
            </a:tbl>
          </a:graphicData>
        </a:graphic>
      </p:graphicFrame>
      <p:graphicFrame>
        <p:nvGraphicFramePr>
          <p:cNvPr id="15" name="表 19">
            <a:extLst>
              <a:ext uri="{FF2B5EF4-FFF2-40B4-BE49-F238E27FC236}">
                <a16:creationId xmlns:a16="http://schemas.microsoft.com/office/drawing/2014/main" id="{3D88941B-1619-814D-8E65-C6C1BC03A6E8}"/>
              </a:ext>
            </a:extLst>
          </p:cNvPr>
          <p:cNvGraphicFramePr>
            <a:graphicFrameLocks noGrp="1"/>
          </p:cNvGraphicFramePr>
          <p:nvPr>
            <p:extLst>
              <p:ext uri="{D42A27DB-BD31-4B8C-83A1-F6EECF244321}">
                <p14:modId xmlns:p14="http://schemas.microsoft.com/office/powerpoint/2010/main" val="1239788571"/>
              </p:ext>
            </p:extLst>
          </p:nvPr>
        </p:nvGraphicFramePr>
        <p:xfrm>
          <a:off x="211612" y="3343275"/>
          <a:ext cx="9504002" cy="1620355"/>
        </p:xfrm>
        <a:graphic>
          <a:graphicData uri="http://schemas.openxmlformats.org/drawingml/2006/table">
            <a:tbl>
              <a:tblPr firstRow="1" bandRow="1">
                <a:tableStyleId>{5C22544A-7EE6-4342-B048-85BDC9FD1C3A}</a:tableStyleId>
              </a:tblPr>
              <a:tblGrid>
                <a:gridCol w="430545">
                  <a:extLst>
                    <a:ext uri="{9D8B030D-6E8A-4147-A177-3AD203B41FA5}">
                      <a16:colId xmlns:a16="http://schemas.microsoft.com/office/drawing/2014/main" val="3391993331"/>
                    </a:ext>
                  </a:extLst>
                </a:gridCol>
                <a:gridCol w="2170907">
                  <a:extLst>
                    <a:ext uri="{9D8B030D-6E8A-4147-A177-3AD203B41FA5}">
                      <a16:colId xmlns:a16="http://schemas.microsoft.com/office/drawing/2014/main" val="1710566794"/>
                    </a:ext>
                  </a:extLst>
                </a:gridCol>
                <a:gridCol w="6902550">
                  <a:extLst>
                    <a:ext uri="{9D8B030D-6E8A-4147-A177-3AD203B41FA5}">
                      <a16:colId xmlns:a16="http://schemas.microsoft.com/office/drawing/2014/main" val="2897886062"/>
                    </a:ext>
                  </a:extLst>
                </a:gridCol>
              </a:tblGrid>
              <a:tr h="0">
                <a:tc gridSpan="3">
                  <a:txBody>
                    <a:bodyPr/>
                    <a:lstStyle/>
                    <a:p>
                      <a:r>
                        <a:rPr kumimoji="1" lang="ja-JP" altLang="en-US" sz="1400" dirty="0">
                          <a:solidFill>
                            <a:schemeClr val="tx1"/>
                          </a:solidFill>
                        </a:rPr>
                        <a:t>＜輸出＞</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2">
                        <a:lumMod val="20000"/>
                        <a:lumOff val="80000"/>
                      </a:schemeClr>
                    </a:solidFill>
                  </a:tcPr>
                </a:tc>
                <a:tc hMerge="1">
                  <a:txBody>
                    <a:bodyPr/>
                    <a:lstStyle/>
                    <a:p>
                      <a:endParaRPr kumimoji="1" lang="ja-JP" altLang="en-US" sz="1400" dirty="0">
                        <a:solidFill>
                          <a:schemeClr val="tx1"/>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dirty="0"/>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76845323"/>
                  </a:ext>
                </a:extLst>
              </a:tr>
              <a:tr h="272759">
                <a:tc gridSpan="2">
                  <a:txBody>
                    <a:bodyPr/>
                    <a:lstStyle/>
                    <a:p>
                      <a:pPr marL="285750" indent="-285750">
                        <a:buFont typeface="Wingdings" panose="05000000000000000000" pitchFamily="2" charset="2"/>
                        <a:buChar char="l"/>
                      </a:pPr>
                      <a:r>
                        <a:rPr kumimoji="1" lang="ja-JP" altLang="en-US" sz="1200" b="1" strike="noStrike" baseline="0" dirty="0">
                          <a:solidFill>
                            <a:schemeClr val="tx1"/>
                          </a:solidFill>
                        </a:rPr>
                        <a:t>東京港を利用するコンテナ貨物量</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tc hMerge="1">
                  <a:txBody>
                    <a:bodyPr/>
                    <a:lstStyle/>
                    <a:p>
                      <a:endParaRPr kumimoji="1" lang="ja-JP" altLang="en-US" sz="1400" dirty="0">
                        <a:solidFill>
                          <a:schemeClr val="tx1"/>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r>
                        <a:rPr lang="ja-JP" altLang="en-US" sz="1200" b="1" dirty="0">
                          <a:latin typeface="Yu Gothic UI" panose="020B0500000000000000" pitchFamily="50" charset="-128"/>
                          <a:ea typeface="Yu Gothic UI" panose="020B0500000000000000" pitchFamily="50" charset="-128"/>
                        </a:rPr>
                        <a:t>約</a:t>
                      </a:r>
                      <a:r>
                        <a:rPr kumimoji="1" lang="ja-JP" altLang="en-US" sz="1200" u="sng" kern="1200" noProof="0" dirty="0">
                          <a:solidFill>
                            <a:schemeClr val="tx1"/>
                          </a:solidFill>
                          <a:highlight>
                            <a:srgbClr val="FFFF99"/>
                          </a:highlight>
                          <a:latin typeface="Yu Gothic UI" panose="020B0500000000000000" pitchFamily="50" charset="-128"/>
                          <a:ea typeface="Yu Gothic UI" panose="020B0500000000000000" pitchFamily="50" charset="-128"/>
                          <a:cs typeface="+mn-cs"/>
                        </a:rPr>
                        <a:t>　　　　　</a:t>
                      </a:r>
                      <a:r>
                        <a:rPr lang="ja-JP" altLang="en-US" sz="1200" b="1" dirty="0">
                          <a:latin typeface="Yu Gothic UI" panose="020B0500000000000000" pitchFamily="50" charset="-128"/>
                          <a:ea typeface="Yu Gothic UI" panose="020B0500000000000000" pitchFamily="50" charset="-128"/>
                        </a:rPr>
                        <a:t>本（年間）　</a:t>
                      </a:r>
                      <a:r>
                        <a:rPr lang="en-US" altLang="ja-JP" sz="1200" b="0" dirty="0">
                          <a:latin typeface="Yu Gothic UI" panose="020B0500000000000000" pitchFamily="50" charset="-128"/>
                          <a:ea typeface="Yu Gothic UI" panose="020B0500000000000000" pitchFamily="50" charset="-128"/>
                        </a:rPr>
                        <a:t>※</a:t>
                      </a:r>
                      <a:r>
                        <a:rPr lang="ja-JP" altLang="en-US" sz="1200" b="0" dirty="0">
                          <a:latin typeface="Yu Gothic UI" panose="020B0500000000000000" pitchFamily="50" charset="-128"/>
                          <a:ea typeface="Yu Gothic UI" panose="020B0500000000000000" pitchFamily="50" charset="-128"/>
                        </a:rPr>
                        <a:t>概算本数を記載してください</a:t>
                      </a:r>
                      <a:endParaRPr kumimoji="1" lang="ja-JP" altLang="en-US" sz="1200" b="0" dirty="0">
                        <a:solidFill>
                          <a:schemeClr val="tx1"/>
                        </a:solidFill>
                      </a:endParaRP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3996241057"/>
                  </a:ext>
                </a:extLst>
              </a:tr>
              <a:tr h="272759">
                <a:tc rowSpan="2">
                  <a:txBody>
                    <a:bodyPr/>
                    <a:lstStyle/>
                    <a:p>
                      <a:endParaRPr kumimoji="1" lang="ja-JP" altLang="en-US" sz="1200" b="1" strike="sngStrike" baseline="0" dirty="0">
                        <a:solidFill>
                          <a:srgbClr val="FF0000"/>
                        </a:solidFill>
                      </a:endParaRPr>
                    </a:p>
                  </a:txBody>
                  <a:tcPr marT="28800" marB="288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kumimoji="1" lang="ja-JP" altLang="en-US" sz="1200" dirty="0">
                          <a:solidFill>
                            <a:schemeClr val="tx1"/>
                          </a:solidFill>
                        </a:rPr>
                        <a:t>主な取扱貨物</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Yu Gothic UI" panose="020B0500000000000000" pitchFamily="50" charset="-128"/>
                          <a:ea typeface="Yu Gothic UI" panose="020B0500000000000000" pitchFamily="50" charset="-128"/>
                          <a:cs typeface="+mn-cs"/>
                        </a:rPr>
                        <a:t>品目名：</a:t>
                      </a:r>
                      <a:r>
                        <a:rPr kumimoji="1" lang="ja-JP" altLang="en-US" sz="1200" u="sng" kern="1200" noProof="0" dirty="0">
                          <a:solidFill>
                            <a:schemeClr val="tx1"/>
                          </a:solidFill>
                          <a:highlight>
                            <a:srgbClr val="FFFF99"/>
                          </a:highlight>
                          <a:latin typeface="Yu Gothic UI" panose="020B0500000000000000" pitchFamily="50" charset="-128"/>
                          <a:ea typeface="Yu Gothic UI" panose="020B0500000000000000" pitchFamily="50" charset="-128"/>
                          <a:cs typeface="+mn-cs"/>
                        </a:rPr>
                        <a:t>○○、○○等</a:t>
                      </a:r>
                      <a:r>
                        <a:rPr kumimoji="1" lang="ja-JP" altLang="en-US" sz="1200" b="0" i="0" u="sng" strike="noStrike" kern="1200" cap="none" spc="0" normalizeH="0" baseline="0" noProof="0" dirty="0">
                          <a:ln>
                            <a:noFill/>
                          </a:ln>
                          <a:solidFill>
                            <a:srgbClr val="000000"/>
                          </a:solidFill>
                          <a:effectLst/>
                          <a:highlight>
                            <a:srgbClr val="FFFF99"/>
                          </a:highlight>
                          <a:uLnTx/>
                          <a:uFillTx/>
                          <a:latin typeface="Yu Gothic UI" panose="020B0500000000000000" pitchFamily="50" charset="-128"/>
                          <a:ea typeface="Yu Gothic UI" panose="020B0500000000000000" pitchFamily="50" charset="-128"/>
                          <a:cs typeface="+mn-cs"/>
                        </a:rPr>
                        <a:t>　　　　　　　　　　　　　　　　　　　　　　　　　　　　　　　　　　</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51890166"/>
                  </a:ext>
                </a:extLst>
              </a:tr>
              <a:tr h="272759">
                <a:tc vMerge="1">
                  <a:txBody>
                    <a:bodyPr/>
                    <a:lstStyle/>
                    <a:p>
                      <a:endParaRPr kumimoji="1" lang="ja-JP" altLang="en-US"/>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srgbClr val="000000"/>
                          </a:solidFill>
                          <a:effectLst/>
                          <a:uLnTx/>
                          <a:uFillTx/>
                          <a:latin typeface="+mn-lt"/>
                          <a:ea typeface="+mn-ea"/>
                          <a:cs typeface="+mn-cs"/>
                        </a:rPr>
                        <a:t>主な拠点（工場、倉庫等）</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Yu Gothic UI" panose="020B0500000000000000" pitchFamily="50" charset="-128"/>
                          <a:ea typeface="Yu Gothic UI" panose="020B0500000000000000" pitchFamily="50" charset="-128"/>
                          <a:cs typeface="+mn-cs"/>
                        </a:rPr>
                        <a:t>施設名：</a:t>
                      </a:r>
                      <a:r>
                        <a:rPr kumimoji="1" lang="ja-JP" altLang="en-US" sz="1200" u="sng" kern="1200" noProof="0" dirty="0">
                          <a:solidFill>
                            <a:schemeClr val="tx1"/>
                          </a:solidFill>
                          <a:highlight>
                            <a:srgbClr val="FFFF99"/>
                          </a:highlight>
                          <a:latin typeface="Yu Gothic UI" panose="020B0500000000000000" pitchFamily="50" charset="-128"/>
                          <a:ea typeface="Yu Gothic UI" panose="020B0500000000000000" pitchFamily="50" charset="-128"/>
                          <a:cs typeface="+mn-cs"/>
                        </a:rPr>
                        <a:t>○○工場等</a:t>
                      </a:r>
                      <a:r>
                        <a:rPr kumimoji="1" lang="ja-JP" altLang="en-US" sz="1200" u="none" kern="1200" noProof="0" dirty="0">
                          <a:solidFill>
                            <a:schemeClr val="tx1"/>
                          </a:solidFill>
                          <a:latin typeface="Yu Gothic UI" panose="020B0500000000000000" pitchFamily="50" charset="-128"/>
                          <a:ea typeface="Yu Gothic UI" panose="020B0500000000000000" pitchFamily="50" charset="-128"/>
                          <a:cs typeface="+mn-cs"/>
                        </a:rPr>
                        <a:t>　／　</a:t>
                      </a:r>
                      <a:r>
                        <a:rPr kumimoji="1" lang="ja-JP" altLang="en-US" sz="1200" b="1" i="0" u="none" strike="noStrike" kern="1200" cap="none" spc="0" normalizeH="0" baseline="0" noProof="0" dirty="0">
                          <a:ln>
                            <a:noFill/>
                          </a:ln>
                          <a:solidFill>
                            <a:srgbClr val="000000"/>
                          </a:solidFill>
                          <a:effectLst/>
                          <a:uLnTx/>
                          <a:uFillTx/>
                          <a:latin typeface="Yu Gothic UI" panose="020B0500000000000000" pitchFamily="50" charset="-128"/>
                          <a:ea typeface="Yu Gothic UI" panose="020B0500000000000000" pitchFamily="50" charset="-128"/>
                          <a:cs typeface="+mn-cs"/>
                        </a:rPr>
                        <a:t>所在地：</a:t>
                      </a:r>
                      <a:r>
                        <a:rPr kumimoji="1" lang="ja-JP" altLang="en-US" sz="1200" u="sng" kern="1200" noProof="0" dirty="0">
                          <a:solidFill>
                            <a:schemeClr val="tx1"/>
                          </a:solidFill>
                          <a:highlight>
                            <a:srgbClr val="FFFF99"/>
                          </a:highlight>
                          <a:latin typeface="Yu Gothic UI" panose="020B0500000000000000" pitchFamily="50" charset="-128"/>
                          <a:ea typeface="Yu Gothic UI" panose="020B0500000000000000" pitchFamily="50" charset="-128"/>
                          <a:cs typeface="+mn-cs"/>
                        </a:rPr>
                        <a:t>○○</a:t>
                      </a:r>
                      <a:endParaRPr kumimoji="1" lang="en-US" altLang="ja-JP" sz="1200" u="sng" kern="1200" noProof="0" dirty="0">
                        <a:solidFill>
                          <a:schemeClr val="tx1"/>
                        </a:solidFill>
                        <a:highlight>
                          <a:srgbClr val="FFFF99"/>
                        </a:highlight>
                        <a:latin typeface="Yu Gothic UI" panose="020B0500000000000000" pitchFamily="50" charset="-128"/>
                        <a:ea typeface="Yu Gothic UI" panose="020B0500000000000000" pitchFamily="50" charset="-128"/>
                        <a:cs typeface="+mn-cs"/>
                      </a:endParaRP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52997958"/>
                  </a:ext>
                </a:extLst>
              </a:tr>
              <a:tr h="272759">
                <a:tc gridSpan="2">
                  <a:txBody>
                    <a:bodyPr/>
                    <a:lstStyle/>
                    <a:p>
                      <a:pPr marL="285750" indent="-285750">
                        <a:buFont typeface="Wingdings" panose="05000000000000000000" pitchFamily="2" charset="2"/>
                        <a:buChar char="l"/>
                      </a:pPr>
                      <a:r>
                        <a:rPr kumimoji="1" lang="ja-JP" altLang="en-US" sz="1200" b="1" dirty="0">
                          <a:solidFill>
                            <a:schemeClr val="tx1"/>
                          </a:solidFill>
                        </a:rPr>
                        <a:t>東京港の利用ターミナル</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srgbClr val="000000"/>
                        </a:solidFill>
                        <a:effectLst/>
                        <a:uLnTx/>
                        <a:uFillTx/>
                        <a:latin typeface="Yu Gothic UI"/>
                        <a:ea typeface="Yu Gothic UI"/>
                        <a:cs typeface="+mn-cs"/>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r>
                        <a:rPr kumimoji="1" lang="ja-JP" altLang="en-US" sz="1200" u="sng" kern="1200" dirty="0">
                          <a:solidFill>
                            <a:schemeClr val="tx1"/>
                          </a:solidFill>
                          <a:highlight>
                            <a:srgbClr val="FFFF99"/>
                          </a:highlight>
                          <a:latin typeface="Yu Gothic UI" panose="020B0500000000000000" pitchFamily="50" charset="-128"/>
                          <a:ea typeface="Yu Gothic UI" panose="020B0500000000000000" pitchFamily="50" charset="-128"/>
                          <a:cs typeface="+mn-cs"/>
                        </a:rPr>
                        <a:t>（利用しているターミナルをご回答ください。複数利用している場合は多い順にご回答ください）</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45969455"/>
                  </a:ext>
                </a:extLst>
              </a:tr>
              <a:tr h="272759">
                <a:tc gridSpan="2">
                  <a:txBody>
                    <a:bodyPr/>
                    <a:lstStyle/>
                    <a:p>
                      <a:pPr marL="285750" indent="-285750">
                        <a:buFont typeface="Wingdings" panose="05000000000000000000" pitchFamily="2" charset="2"/>
                        <a:buChar char="l"/>
                      </a:pPr>
                      <a:r>
                        <a:rPr kumimoji="1" lang="ja-JP" altLang="en-US" sz="1200" b="1" dirty="0">
                          <a:solidFill>
                            <a:schemeClr val="tx1"/>
                          </a:solidFill>
                        </a:rPr>
                        <a:t>利用している船会社</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srgbClr val="000000"/>
                        </a:solidFill>
                        <a:effectLst/>
                        <a:uLnTx/>
                        <a:uFillTx/>
                        <a:latin typeface="Yu Gothic UI"/>
                        <a:ea typeface="Yu Gothic UI"/>
                        <a:cs typeface="+mn-cs"/>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u="sng" kern="1200" dirty="0">
                          <a:solidFill>
                            <a:schemeClr val="tx1"/>
                          </a:solidFill>
                          <a:highlight>
                            <a:srgbClr val="FFFF99"/>
                          </a:highlight>
                          <a:latin typeface="Yu Gothic UI" panose="020B0500000000000000" pitchFamily="50" charset="-128"/>
                          <a:ea typeface="Yu Gothic UI" panose="020B0500000000000000" pitchFamily="50" charset="-128"/>
                          <a:cs typeface="+mn-cs"/>
                        </a:rPr>
                        <a:t>（利用している船会社をご回答ください。複数社利用している場合は多い順にご回答ください）</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0574081"/>
                  </a:ext>
                </a:extLst>
              </a:tr>
            </a:tbl>
          </a:graphicData>
        </a:graphic>
      </p:graphicFrame>
    </p:spTree>
    <p:extLst>
      <p:ext uri="{BB962C8B-B14F-4D97-AF65-F5344CB8AC3E}">
        <p14:creationId xmlns:p14="http://schemas.microsoft.com/office/powerpoint/2010/main" val="3052524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161301-9A69-F141-6630-2A5C2E64850C}"/>
            </a:ext>
          </a:extLst>
        </p:cNvPr>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F40F8972-093B-AD0E-769A-DAD7B8EBDB77}"/>
              </a:ext>
            </a:extLst>
          </p:cNvPr>
          <p:cNvGraphicFramePr>
            <a:graphicFrameLocks/>
          </p:cNvGraphicFramePr>
          <p:nvPr>
            <p:custDataLst>
              <p:tags r:id="rId1"/>
            </p:custDataLst>
            <p:extLst>
              <p:ext uri="{D42A27DB-BD31-4B8C-83A1-F6EECF244321}">
                <p14:modId xmlns:p14="http://schemas.microsoft.com/office/powerpoint/2010/main" val="211563178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98" imgH="405" progId="TCLayout.ActiveDocument.1">
                  <p:embed/>
                </p:oleObj>
              </mc:Choice>
              <mc:Fallback>
                <p:oleObj name="think-cellスライド" r:id="rId4" imgW="398" imgH="405"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graphicFrame>
        <p:nvGraphicFramePr>
          <p:cNvPr id="3" name="think-cell data - do not delete" hidden="1">
            <a:extLst>
              <a:ext uri="{FF2B5EF4-FFF2-40B4-BE49-F238E27FC236}">
                <a16:creationId xmlns:a16="http://schemas.microsoft.com/office/drawing/2014/main" id="{952DF845-4893-B1B8-8529-E27069CF619F}"/>
              </a:ext>
            </a:extLst>
          </p:cNvPr>
          <p:cNvGraphicFramePr>
            <a:graphicFrameLocks noChangeAspect="1"/>
          </p:cNvGraphicFramePr>
          <p:nvPr>
            <p:custDataLst>
              <p:tags r:id="rId2"/>
            </p:custDataLst>
            <p:extLst>
              <p:ext uri="{D42A27DB-BD31-4B8C-83A1-F6EECF244321}">
                <p14:modId xmlns:p14="http://schemas.microsoft.com/office/powerpoint/2010/main" val="40051626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6" imgW="398" imgH="405" progId="TCLayout.ActiveDocument.1">
                  <p:embed/>
                </p:oleObj>
              </mc:Choice>
              <mc:Fallback>
                <p:oleObj name="think-cellスライド" r:id="rId6" imgW="398" imgH="405"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コンテンツ プレースホルダー 1">
            <a:extLst>
              <a:ext uri="{FF2B5EF4-FFF2-40B4-BE49-F238E27FC236}">
                <a16:creationId xmlns:a16="http://schemas.microsoft.com/office/drawing/2014/main" id="{DD92C41B-FD44-8BF2-06FE-849CC68FB911}"/>
              </a:ext>
            </a:extLst>
          </p:cNvPr>
          <p:cNvSpPr>
            <a:spLocks noGrp="1"/>
          </p:cNvSpPr>
          <p:nvPr>
            <p:ph type="body" sz="quarter" idx="10"/>
          </p:nvPr>
        </p:nvSpPr>
        <p:spPr>
          <a:xfrm>
            <a:off x="201975" y="259239"/>
            <a:ext cx="9504000" cy="671292"/>
          </a:xfrm>
        </p:spPr>
        <p:txBody>
          <a:bodyPr/>
          <a:lstStyle/>
          <a:p>
            <a:r>
              <a:rPr lang="en-US" altLang="ja-JP" dirty="0"/>
              <a:t>【</a:t>
            </a:r>
            <a:r>
              <a:rPr lang="ja-JP" altLang="en-US" dirty="0"/>
              <a:t>陸運事業者用</a:t>
            </a:r>
            <a:r>
              <a:rPr lang="en-US" altLang="ja-JP" dirty="0"/>
              <a:t>】</a:t>
            </a:r>
            <a:r>
              <a:rPr lang="ja-JP" altLang="en-US" dirty="0"/>
              <a:t>現在の輸送概況（東京港を利用する貨物）</a:t>
            </a:r>
            <a:endParaRPr lang="ja-JP" altLang="en-US" sz="1200" i="1" dirty="0">
              <a:solidFill>
                <a:schemeClr val="accent5">
                  <a:lumMod val="50000"/>
                </a:schemeClr>
              </a:solidFill>
            </a:endParaRPr>
          </a:p>
        </p:txBody>
      </p:sp>
      <p:sp>
        <p:nvSpPr>
          <p:cNvPr id="4" name="タイトル 3">
            <a:extLst>
              <a:ext uri="{FF2B5EF4-FFF2-40B4-BE49-F238E27FC236}">
                <a16:creationId xmlns:a16="http://schemas.microsoft.com/office/drawing/2014/main" id="{FA4134C2-AFAE-0B5E-262D-FFAE6CB6C994}"/>
              </a:ext>
            </a:extLst>
          </p:cNvPr>
          <p:cNvSpPr>
            <a:spLocks noGrp="1"/>
          </p:cNvSpPr>
          <p:nvPr>
            <p:ph type="title"/>
          </p:nvPr>
        </p:nvSpPr>
        <p:spPr>
          <a:xfrm>
            <a:off x="201975" y="248559"/>
            <a:ext cx="9504000" cy="299052"/>
          </a:xfrm>
        </p:spPr>
        <p:txBody>
          <a:bodyPr vert="horz" rIns="0">
            <a:spAutoFit/>
          </a:bodyPr>
          <a:lstStyle/>
          <a:p>
            <a:pPr algn="r"/>
            <a:r>
              <a:rPr lang="ja-JP" altLang="en-US" dirty="0"/>
              <a:t>様式４</a:t>
            </a:r>
          </a:p>
        </p:txBody>
      </p:sp>
      <p:graphicFrame>
        <p:nvGraphicFramePr>
          <p:cNvPr id="11" name="表 19">
            <a:extLst>
              <a:ext uri="{FF2B5EF4-FFF2-40B4-BE49-F238E27FC236}">
                <a16:creationId xmlns:a16="http://schemas.microsoft.com/office/drawing/2014/main" id="{5701FD95-5040-98D7-4B88-0E90C5F5C122}"/>
              </a:ext>
            </a:extLst>
          </p:cNvPr>
          <p:cNvGraphicFramePr>
            <a:graphicFrameLocks noGrp="1"/>
          </p:cNvGraphicFramePr>
          <p:nvPr>
            <p:extLst>
              <p:ext uri="{D42A27DB-BD31-4B8C-83A1-F6EECF244321}">
                <p14:modId xmlns:p14="http://schemas.microsoft.com/office/powerpoint/2010/main" val="1479493186"/>
              </p:ext>
            </p:extLst>
          </p:nvPr>
        </p:nvGraphicFramePr>
        <p:xfrm>
          <a:off x="211612" y="5306491"/>
          <a:ext cx="9504002" cy="1074837"/>
        </p:xfrm>
        <a:graphic>
          <a:graphicData uri="http://schemas.openxmlformats.org/drawingml/2006/table">
            <a:tbl>
              <a:tblPr firstRow="1" bandRow="1">
                <a:tableStyleId>{5C22544A-7EE6-4342-B048-85BDC9FD1C3A}</a:tableStyleId>
              </a:tblPr>
              <a:tblGrid>
                <a:gridCol w="430545">
                  <a:extLst>
                    <a:ext uri="{9D8B030D-6E8A-4147-A177-3AD203B41FA5}">
                      <a16:colId xmlns:a16="http://schemas.microsoft.com/office/drawing/2014/main" val="3391993331"/>
                    </a:ext>
                  </a:extLst>
                </a:gridCol>
                <a:gridCol w="2170907">
                  <a:extLst>
                    <a:ext uri="{9D8B030D-6E8A-4147-A177-3AD203B41FA5}">
                      <a16:colId xmlns:a16="http://schemas.microsoft.com/office/drawing/2014/main" val="1710566794"/>
                    </a:ext>
                  </a:extLst>
                </a:gridCol>
                <a:gridCol w="6902550">
                  <a:extLst>
                    <a:ext uri="{9D8B030D-6E8A-4147-A177-3AD203B41FA5}">
                      <a16:colId xmlns:a16="http://schemas.microsoft.com/office/drawing/2014/main" val="2897886062"/>
                    </a:ext>
                  </a:extLst>
                </a:gridCol>
              </a:tblGrid>
              <a:tr h="0">
                <a:tc gridSpan="3">
                  <a:txBody>
                    <a:bodyPr/>
                    <a:lstStyle/>
                    <a:p>
                      <a:r>
                        <a:rPr kumimoji="1" lang="ja-JP" altLang="en-US" sz="1400" dirty="0">
                          <a:solidFill>
                            <a:schemeClr val="tx1"/>
                          </a:solidFill>
                        </a:rPr>
                        <a:t>＜輸入＞</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2">
                        <a:lumMod val="20000"/>
                        <a:lumOff val="80000"/>
                      </a:schemeClr>
                    </a:solidFill>
                  </a:tcPr>
                </a:tc>
                <a:tc hMerge="1">
                  <a:txBody>
                    <a:bodyPr/>
                    <a:lstStyle/>
                    <a:p>
                      <a:endParaRPr kumimoji="1" lang="ja-JP" altLang="en-US" sz="1400" dirty="0">
                        <a:solidFill>
                          <a:schemeClr val="tx1"/>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dirty="0"/>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76845323"/>
                  </a:ext>
                </a:extLst>
              </a:tr>
              <a:tr h="272759">
                <a:tc gridSpan="2">
                  <a:txBody>
                    <a:bodyPr/>
                    <a:lstStyle/>
                    <a:p>
                      <a:pPr marL="285750" indent="-285750">
                        <a:buFont typeface="Wingdings" panose="05000000000000000000" pitchFamily="2" charset="2"/>
                        <a:buChar char="l"/>
                      </a:pPr>
                      <a:r>
                        <a:rPr kumimoji="1" lang="ja-JP" altLang="en-US" sz="1200" b="1" strike="noStrike" baseline="0" dirty="0">
                          <a:solidFill>
                            <a:schemeClr val="tx1"/>
                          </a:solidFill>
                        </a:rPr>
                        <a:t>東京港を利用するコンテナ貨物量</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tc hMerge="1">
                  <a:txBody>
                    <a:bodyPr/>
                    <a:lstStyle/>
                    <a:p>
                      <a:endParaRPr kumimoji="1" lang="ja-JP" altLang="en-US" sz="1400" dirty="0">
                        <a:solidFill>
                          <a:schemeClr val="tx1"/>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r>
                        <a:rPr lang="ja-JP" altLang="en-US" sz="1200" b="1" dirty="0">
                          <a:latin typeface="Yu Gothic UI" panose="020B0500000000000000" pitchFamily="50" charset="-128"/>
                          <a:ea typeface="Yu Gothic UI" panose="020B0500000000000000" pitchFamily="50" charset="-128"/>
                        </a:rPr>
                        <a:t>約</a:t>
                      </a:r>
                      <a:r>
                        <a:rPr kumimoji="1" lang="ja-JP" altLang="en-US" sz="1200" u="sng" kern="1200" noProof="0" dirty="0">
                          <a:solidFill>
                            <a:schemeClr val="tx1"/>
                          </a:solidFill>
                          <a:highlight>
                            <a:srgbClr val="FFFF99"/>
                          </a:highlight>
                          <a:latin typeface="Yu Gothic UI" panose="020B0500000000000000" pitchFamily="50" charset="-128"/>
                          <a:ea typeface="Yu Gothic UI" panose="020B0500000000000000" pitchFamily="50" charset="-128"/>
                          <a:cs typeface="+mn-cs"/>
                        </a:rPr>
                        <a:t>　　　　　</a:t>
                      </a:r>
                      <a:r>
                        <a:rPr lang="ja-JP" altLang="en-US" sz="1200" b="1" dirty="0">
                          <a:latin typeface="Yu Gothic UI" panose="020B0500000000000000" pitchFamily="50" charset="-128"/>
                          <a:ea typeface="Yu Gothic UI" panose="020B0500000000000000" pitchFamily="50" charset="-128"/>
                        </a:rPr>
                        <a:t>本（年間）　</a:t>
                      </a:r>
                      <a:r>
                        <a:rPr lang="en-US" altLang="ja-JP" sz="1200" b="0" dirty="0">
                          <a:latin typeface="Yu Gothic UI" panose="020B0500000000000000" pitchFamily="50" charset="-128"/>
                          <a:ea typeface="Yu Gothic UI" panose="020B0500000000000000" pitchFamily="50" charset="-128"/>
                        </a:rPr>
                        <a:t>※</a:t>
                      </a:r>
                      <a:r>
                        <a:rPr lang="ja-JP" altLang="en-US" sz="1200" b="0" dirty="0">
                          <a:latin typeface="Yu Gothic UI" panose="020B0500000000000000" pitchFamily="50" charset="-128"/>
                          <a:ea typeface="Yu Gothic UI" panose="020B0500000000000000" pitchFamily="50" charset="-128"/>
                        </a:rPr>
                        <a:t>今回の参画荷主以外の貨物も含めた概算本数を記載してください</a:t>
                      </a:r>
                      <a:endParaRPr kumimoji="1" lang="ja-JP" altLang="en-US" sz="1200" b="0" dirty="0">
                        <a:solidFill>
                          <a:schemeClr val="tx1"/>
                        </a:solidFill>
                      </a:endParaRP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3996241057"/>
                  </a:ext>
                </a:extLst>
              </a:tr>
              <a:tr h="272759">
                <a:tc>
                  <a:txBody>
                    <a:bodyPr/>
                    <a:lstStyle/>
                    <a:p>
                      <a:endParaRPr kumimoji="1" lang="ja-JP" altLang="en-US" sz="1200" b="1" strike="sngStrike" baseline="0" dirty="0">
                        <a:solidFill>
                          <a:srgbClr val="FF0000"/>
                        </a:solidFill>
                      </a:endParaRPr>
                    </a:p>
                  </a:txBody>
                  <a:tcPr marT="28800" marB="288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srgbClr val="000000"/>
                          </a:solidFill>
                          <a:effectLst/>
                          <a:uLnTx/>
                          <a:uFillTx/>
                          <a:latin typeface="+mn-lt"/>
                          <a:ea typeface="+mn-ea"/>
                          <a:cs typeface="+mn-cs"/>
                        </a:rPr>
                        <a:t>主な内陸輸送先（都・県）</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sng" strike="noStrike" kern="1200" cap="none" spc="0" normalizeH="0" baseline="0" noProof="0" dirty="0">
                          <a:ln>
                            <a:noFill/>
                          </a:ln>
                          <a:solidFill>
                            <a:srgbClr val="000000"/>
                          </a:solidFill>
                          <a:effectLst/>
                          <a:highlight>
                            <a:srgbClr val="FFFF99"/>
                          </a:highlight>
                          <a:uLnTx/>
                          <a:uFillTx/>
                          <a:latin typeface="Yu Gothic UI" panose="020B0500000000000000" pitchFamily="50" charset="-128"/>
                          <a:ea typeface="Yu Gothic UI" panose="020B0500000000000000" pitchFamily="50" charset="-128"/>
                          <a:cs typeface="+mn-cs"/>
                        </a:rPr>
                        <a:t>（輸入コンテナを輸送する主なエリアを都・県単位でご回答ください）</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51890166"/>
                  </a:ext>
                </a:extLst>
              </a:tr>
              <a:tr h="272759">
                <a:tc gridSpan="2">
                  <a:txBody>
                    <a:bodyPr/>
                    <a:lstStyle/>
                    <a:p>
                      <a:pPr marL="285750" indent="-285750">
                        <a:buFont typeface="Wingdings" panose="05000000000000000000" pitchFamily="2" charset="2"/>
                        <a:buChar char="l"/>
                      </a:pPr>
                      <a:r>
                        <a:rPr kumimoji="1" lang="ja-JP" altLang="en-US" sz="1200" b="1" dirty="0">
                          <a:solidFill>
                            <a:schemeClr val="tx1"/>
                          </a:solidFill>
                        </a:rPr>
                        <a:t>東京港の利用ターミナル</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srgbClr val="000000"/>
                        </a:solidFill>
                        <a:effectLst/>
                        <a:uLnTx/>
                        <a:uFillTx/>
                        <a:latin typeface="Yu Gothic UI"/>
                        <a:ea typeface="Yu Gothic UI"/>
                        <a:cs typeface="+mn-cs"/>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r>
                        <a:rPr kumimoji="1" lang="ja-JP" altLang="en-US" sz="1200" u="sng" kern="1200" dirty="0">
                          <a:solidFill>
                            <a:schemeClr val="tx1"/>
                          </a:solidFill>
                          <a:highlight>
                            <a:srgbClr val="FFFF99"/>
                          </a:highlight>
                          <a:latin typeface="Yu Gothic UI" panose="020B0500000000000000" pitchFamily="50" charset="-128"/>
                          <a:ea typeface="Yu Gothic UI" panose="020B0500000000000000" pitchFamily="50" charset="-128"/>
                          <a:cs typeface="+mn-cs"/>
                        </a:rPr>
                        <a:t>（利用しているターミナルをご回答ください。複数利用している場合は多い順にご回答ください）</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45969455"/>
                  </a:ext>
                </a:extLst>
              </a:tr>
            </a:tbl>
          </a:graphicData>
        </a:graphic>
      </p:graphicFrame>
      <p:sp>
        <p:nvSpPr>
          <p:cNvPr id="7" name="正方形/長方形 6">
            <a:extLst>
              <a:ext uri="{FF2B5EF4-FFF2-40B4-BE49-F238E27FC236}">
                <a16:creationId xmlns:a16="http://schemas.microsoft.com/office/drawing/2014/main" id="{A6635687-93D9-DE5A-FCB1-205C9FC5E630}"/>
              </a:ext>
            </a:extLst>
          </p:cNvPr>
          <p:cNvSpPr/>
          <p:nvPr/>
        </p:nvSpPr>
        <p:spPr>
          <a:xfrm>
            <a:off x="198136" y="1051215"/>
            <a:ext cx="9500198" cy="649593"/>
          </a:xfrm>
          <a:prstGeom prst="rect">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marL="285750" indent="-285750">
              <a:spcBef>
                <a:spcPts val="300"/>
              </a:spcBef>
              <a:buFont typeface="Wingdings" panose="05000000000000000000" pitchFamily="2" charset="2"/>
              <a:buChar char="l"/>
            </a:pPr>
            <a:r>
              <a:rPr lang="ja-JP" altLang="en-US" sz="1400" dirty="0">
                <a:solidFill>
                  <a:schemeClr val="accent1"/>
                </a:solidFill>
              </a:rPr>
              <a:t>現在の東京港における取扱いコンテナ貨物について、</a:t>
            </a:r>
            <a:r>
              <a:rPr lang="ja-JP" altLang="en-US" sz="1400" b="1" u="sng" dirty="0">
                <a:solidFill>
                  <a:schemeClr val="accent1"/>
                </a:solidFill>
              </a:rPr>
              <a:t>輸出・輸入別</a:t>
            </a:r>
            <a:r>
              <a:rPr lang="ja-JP" altLang="en-US" sz="1400" dirty="0">
                <a:solidFill>
                  <a:schemeClr val="accent1"/>
                </a:solidFill>
              </a:rPr>
              <a:t>に記載してください。</a:t>
            </a:r>
            <a:endParaRPr lang="en-US" altLang="ja-JP" sz="1400" dirty="0">
              <a:solidFill>
                <a:schemeClr val="accent1"/>
              </a:solidFill>
            </a:endParaRPr>
          </a:p>
          <a:p>
            <a:pPr marL="285750" indent="-285750">
              <a:spcBef>
                <a:spcPts val="300"/>
              </a:spcBef>
              <a:buFont typeface="Wingdings" panose="05000000000000000000" pitchFamily="2" charset="2"/>
              <a:buChar char="l"/>
            </a:pPr>
            <a:r>
              <a:rPr lang="en-US" altLang="ja-JP" sz="1400" dirty="0">
                <a:solidFill>
                  <a:schemeClr val="accent1"/>
                </a:solidFill>
              </a:rPr>
              <a:t>※</a:t>
            </a:r>
            <a:r>
              <a:rPr lang="ja-JP" altLang="en-US" sz="1400" dirty="0">
                <a:solidFill>
                  <a:schemeClr val="accent1"/>
                </a:solidFill>
              </a:rPr>
              <a:t>参画する陸運事業者が複数社である場合は、本ページを複製し、参画する陸運事業者ごとに記載してください。</a:t>
            </a:r>
            <a:endParaRPr lang="en-US" altLang="ja-JP" sz="1400" dirty="0">
              <a:solidFill>
                <a:schemeClr val="accent1"/>
              </a:solidFill>
            </a:endParaRPr>
          </a:p>
        </p:txBody>
      </p:sp>
      <p:graphicFrame>
        <p:nvGraphicFramePr>
          <p:cNvPr id="15" name="表 19">
            <a:extLst>
              <a:ext uri="{FF2B5EF4-FFF2-40B4-BE49-F238E27FC236}">
                <a16:creationId xmlns:a16="http://schemas.microsoft.com/office/drawing/2014/main" id="{13A5E87B-BFFD-E9A9-B11D-45C6511F19C0}"/>
              </a:ext>
            </a:extLst>
          </p:cNvPr>
          <p:cNvGraphicFramePr>
            <a:graphicFrameLocks noGrp="1"/>
          </p:cNvGraphicFramePr>
          <p:nvPr>
            <p:extLst>
              <p:ext uri="{D42A27DB-BD31-4B8C-83A1-F6EECF244321}">
                <p14:modId xmlns:p14="http://schemas.microsoft.com/office/powerpoint/2010/main" val="691932708"/>
              </p:ext>
            </p:extLst>
          </p:nvPr>
        </p:nvGraphicFramePr>
        <p:xfrm>
          <a:off x="211612" y="3806358"/>
          <a:ext cx="9504002" cy="1074837"/>
        </p:xfrm>
        <a:graphic>
          <a:graphicData uri="http://schemas.openxmlformats.org/drawingml/2006/table">
            <a:tbl>
              <a:tblPr firstRow="1" bandRow="1">
                <a:tableStyleId>{5C22544A-7EE6-4342-B048-85BDC9FD1C3A}</a:tableStyleId>
              </a:tblPr>
              <a:tblGrid>
                <a:gridCol w="430545">
                  <a:extLst>
                    <a:ext uri="{9D8B030D-6E8A-4147-A177-3AD203B41FA5}">
                      <a16:colId xmlns:a16="http://schemas.microsoft.com/office/drawing/2014/main" val="3391993331"/>
                    </a:ext>
                  </a:extLst>
                </a:gridCol>
                <a:gridCol w="2170907">
                  <a:extLst>
                    <a:ext uri="{9D8B030D-6E8A-4147-A177-3AD203B41FA5}">
                      <a16:colId xmlns:a16="http://schemas.microsoft.com/office/drawing/2014/main" val="1710566794"/>
                    </a:ext>
                  </a:extLst>
                </a:gridCol>
                <a:gridCol w="6902550">
                  <a:extLst>
                    <a:ext uri="{9D8B030D-6E8A-4147-A177-3AD203B41FA5}">
                      <a16:colId xmlns:a16="http://schemas.microsoft.com/office/drawing/2014/main" val="2897886062"/>
                    </a:ext>
                  </a:extLst>
                </a:gridCol>
              </a:tblGrid>
              <a:tr h="0">
                <a:tc gridSpan="3">
                  <a:txBody>
                    <a:bodyPr/>
                    <a:lstStyle/>
                    <a:p>
                      <a:r>
                        <a:rPr kumimoji="1" lang="ja-JP" altLang="en-US" sz="1400" dirty="0">
                          <a:solidFill>
                            <a:schemeClr val="tx1"/>
                          </a:solidFill>
                        </a:rPr>
                        <a:t>＜輸出＞</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2">
                        <a:lumMod val="20000"/>
                        <a:lumOff val="80000"/>
                      </a:schemeClr>
                    </a:solidFill>
                  </a:tcPr>
                </a:tc>
                <a:tc hMerge="1">
                  <a:txBody>
                    <a:bodyPr/>
                    <a:lstStyle/>
                    <a:p>
                      <a:endParaRPr kumimoji="1" lang="ja-JP" altLang="en-US" sz="1400" dirty="0">
                        <a:solidFill>
                          <a:schemeClr val="tx1"/>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dirty="0"/>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76845323"/>
                  </a:ext>
                </a:extLst>
              </a:tr>
              <a:tr h="272759">
                <a:tc gridSpan="2">
                  <a:txBody>
                    <a:bodyPr/>
                    <a:lstStyle/>
                    <a:p>
                      <a:pPr marL="285750" indent="-285750">
                        <a:buFont typeface="Wingdings" panose="05000000000000000000" pitchFamily="2" charset="2"/>
                        <a:buChar char="l"/>
                      </a:pPr>
                      <a:r>
                        <a:rPr kumimoji="1" lang="ja-JP" altLang="en-US" sz="1200" b="1" strike="noStrike" baseline="0" dirty="0">
                          <a:solidFill>
                            <a:schemeClr val="tx1"/>
                          </a:solidFill>
                        </a:rPr>
                        <a:t>東京港を利用するコンテナ貨物量</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tc hMerge="1">
                  <a:txBody>
                    <a:bodyPr/>
                    <a:lstStyle/>
                    <a:p>
                      <a:endParaRPr kumimoji="1" lang="ja-JP" altLang="en-US" sz="1400" dirty="0">
                        <a:solidFill>
                          <a:schemeClr val="tx1"/>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r>
                        <a:rPr lang="ja-JP" altLang="en-US" sz="1200" b="1" dirty="0">
                          <a:latin typeface="Yu Gothic UI" panose="020B0500000000000000" pitchFamily="50" charset="-128"/>
                          <a:ea typeface="Yu Gothic UI" panose="020B0500000000000000" pitchFamily="50" charset="-128"/>
                        </a:rPr>
                        <a:t>約</a:t>
                      </a:r>
                      <a:r>
                        <a:rPr kumimoji="1" lang="ja-JP" altLang="en-US" sz="1200" u="sng" kern="1200" noProof="0" dirty="0">
                          <a:solidFill>
                            <a:schemeClr val="tx1"/>
                          </a:solidFill>
                          <a:highlight>
                            <a:srgbClr val="FFFF99"/>
                          </a:highlight>
                          <a:latin typeface="Yu Gothic UI" panose="020B0500000000000000" pitchFamily="50" charset="-128"/>
                          <a:ea typeface="Yu Gothic UI" panose="020B0500000000000000" pitchFamily="50" charset="-128"/>
                          <a:cs typeface="+mn-cs"/>
                        </a:rPr>
                        <a:t>　　　　　</a:t>
                      </a:r>
                      <a:r>
                        <a:rPr lang="ja-JP" altLang="en-US" sz="1200" b="1" dirty="0">
                          <a:latin typeface="Yu Gothic UI" panose="020B0500000000000000" pitchFamily="50" charset="-128"/>
                          <a:ea typeface="Yu Gothic UI" panose="020B0500000000000000" pitchFamily="50" charset="-128"/>
                        </a:rPr>
                        <a:t>本（年間）　</a:t>
                      </a:r>
                      <a:r>
                        <a:rPr lang="en-US" altLang="ja-JP" sz="1200" b="0" dirty="0">
                          <a:latin typeface="Yu Gothic UI" panose="020B0500000000000000" pitchFamily="50" charset="-128"/>
                          <a:ea typeface="Yu Gothic UI" panose="020B0500000000000000" pitchFamily="50" charset="-128"/>
                        </a:rPr>
                        <a:t>※</a:t>
                      </a:r>
                      <a:r>
                        <a:rPr lang="ja-JP" altLang="en-US" sz="1200" b="0" dirty="0">
                          <a:latin typeface="Yu Gothic UI" panose="020B0500000000000000" pitchFamily="50" charset="-128"/>
                          <a:ea typeface="Yu Gothic UI" panose="020B0500000000000000" pitchFamily="50" charset="-128"/>
                        </a:rPr>
                        <a:t>今回の参画荷主以外の貨物も含めた概算本数を記載してください</a:t>
                      </a:r>
                      <a:endParaRPr kumimoji="1" lang="ja-JP" altLang="en-US" sz="1200" b="0" dirty="0">
                        <a:solidFill>
                          <a:schemeClr val="tx1"/>
                        </a:solidFill>
                      </a:endParaRP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3996241057"/>
                  </a:ext>
                </a:extLst>
              </a:tr>
              <a:tr h="272759">
                <a:tc>
                  <a:txBody>
                    <a:bodyPr/>
                    <a:lstStyle/>
                    <a:p>
                      <a:endParaRPr kumimoji="1" lang="ja-JP" altLang="en-US" sz="1200" b="1" strike="sngStrike" baseline="0" dirty="0">
                        <a:solidFill>
                          <a:srgbClr val="FF0000"/>
                        </a:solidFill>
                      </a:endParaRPr>
                    </a:p>
                  </a:txBody>
                  <a:tcPr marT="28800" marB="288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srgbClr val="000000"/>
                          </a:solidFill>
                          <a:effectLst/>
                          <a:uLnTx/>
                          <a:uFillTx/>
                          <a:latin typeface="+mn-lt"/>
                          <a:ea typeface="+mn-ea"/>
                          <a:cs typeface="+mn-cs"/>
                        </a:rPr>
                        <a:t>主な内陸輸送先（都・県）</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sng" strike="noStrike" kern="1200" cap="none" spc="0" normalizeH="0" baseline="0" noProof="0" dirty="0">
                          <a:ln>
                            <a:noFill/>
                          </a:ln>
                          <a:solidFill>
                            <a:srgbClr val="000000"/>
                          </a:solidFill>
                          <a:effectLst/>
                          <a:highlight>
                            <a:srgbClr val="FFFF99"/>
                          </a:highlight>
                          <a:uLnTx/>
                          <a:uFillTx/>
                          <a:latin typeface="Yu Gothic UI" panose="020B0500000000000000" pitchFamily="50" charset="-128"/>
                          <a:ea typeface="Yu Gothic UI" panose="020B0500000000000000" pitchFamily="50" charset="-128"/>
                          <a:cs typeface="+mn-cs"/>
                        </a:rPr>
                        <a:t>（輸出コンテナを輸送する主なエリアを都・県単位でご回答ください）</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51890166"/>
                  </a:ext>
                </a:extLst>
              </a:tr>
              <a:tr h="272759">
                <a:tc gridSpan="2">
                  <a:txBody>
                    <a:bodyPr/>
                    <a:lstStyle/>
                    <a:p>
                      <a:pPr marL="285750" indent="-285750">
                        <a:buFont typeface="Wingdings" panose="05000000000000000000" pitchFamily="2" charset="2"/>
                        <a:buChar char="l"/>
                      </a:pPr>
                      <a:r>
                        <a:rPr kumimoji="1" lang="ja-JP" altLang="en-US" sz="1200" b="1" dirty="0">
                          <a:solidFill>
                            <a:schemeClr val="tx1"/>
                          </a:solidFill>
                        </a:rPr>
                        <a:t>東京港の利用ターミナル</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srgbClr val="000000"/>
                        </a:solidFill>
                        <a:effectLst/>
                        <a:uLnTx/>
                        <a:uFillTx/>
                        <a:latin typeface="Yu Gothic UI"/>
                        <a:ea typeface="Yu Gothic UI"/>
                        <a:cs typeface="+mn-cs"/>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r>
                        <a:rPr kumimoji="1" lang="ja-JP" altLang="en-US" sz="1200" u="sng" kern="1200" dirty="0">
                          <a:solidFill>
                            <a:schemeClr val="tx1"/>
                          </a:solidFill>
                          <a:highlight>
                            <a:srgbClr val="FFFF99"/>
                          </a:highlight>
                          <a:latin typeface="Yu Gothic UI" panose="020B0500000000000000" pitchFamily="50" charset="-128"/>
                          <a:ea typeface="Yu Gothic UI" panose="020B0500000000000000" pitchFamily="50" charset="-128"/>
                          <a:cs typeface="+mn-cs"/>
                        </a:rPr>
                        <a:t>（利用しているターミナルをご回答ください。複数利用している場合は多い順にご回答ください）</a:t>
                      </a:r>
                    </a:p>
                  </a:txBody>
                  <a:tcPr marT="21600" marB="216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45969455"/>
                  </a:ext>
                </a:extLst>
              </a:tr>
            </a:tbl>
          </a:graphicData>
        </a:graphic>
      </p:graphicFrame>
      <p:graphicFrame>
        <p:nvGraphicFramePr>
          <p:cNvPr id="5" name="表 19">
            <a:extLst>
              <a:ext uri="{FF2B5EF4-FFF2-40B4-BE49-F238E27FC236}">
                <a16:creationId xmlns:a16="http://schemas.microsoft.com/office/drawing/2014/main" id="{B159DB12-83D3-7573-461F-A83FC6D77651}"/>
              </a:ext>
            </a:extLst>
          </p:cNvPr>
          <p:cNvGraphicFramePr>
            <a:graphicFrameLocks noGrp="1"/>
          </p:cNvGraphicFramePr>
          <p:nvPr>
            <p:extLst>
              <p:ext uri="{D42A27DB-BD31-4B8C-83A1-F6EECF244321}">
                <p14:modId xmlns:p14="http://schemas.microsoft.com/office/powerpoint/2010/main" val="901984378"/>
              </p:ext>
            </p:extLst>
          </p:nvPr>
        </p:nvGraphicFramePr>
        <p:xfrm>
          <a:off x="213514" y="1770596"/>
          <a:ext cx="9556321" cy="1526400"/>
        </p:xfrm>
        <a:graphic>
          <a:graphicData uri="http://schemas.openxmlformats.org/drawingml/2006/table">
            <a:tbl>
              <a:tblPr firstRow="1" bandRow="1">
                <a:tableStyleId>{5C22544A-7EE6-4342-B048-85BDC9FD1C3A}</a:tableStyleId>
              </a:tblPr>
              <a:tblGrid>
                <a:gridCol w="2579246">
                  <a:extLst>
                    <a:ext uri="{9D8B030D-6E8A-4147-A177-3AD203B41FA5}">
                      <a16:colId xmlns:a16="http://schemas.microsoft.com/office/drawing/2014/main" val="2897886062"/>
                    </a:ext>
                  </a:extLst>
                </a:gridCol>
                <a:gridCol w="6977075">
                  <a:extLst>
                    <a:ext uri="{9D8B030D-6E8A-4147-A177-3AD203B41FA5}">
                      <a16:colId xmlns:a16="http://schemas.microsoft.com/office/drawing/2014/main" val="1422642567"/>
                    </a:ext>
                  </a:extLst>
                </a:gridCol>
              </a:tblGrid>
              <a:tr h="288000">
                <a:tc>
                  <a:txBody>
                    <a:bodyPr/>
                    <a:lstStyle/>
                    <a:p>
                      <a:r>
                        <a:rPr kumimoji="1" lang="ja-JP" altLang="en-US" sz="1400" dirty="0">
                          <a:solidFill>
                            <a:schemeClr val="tx1"/>
                          </a:solidFill>
                        </a:rPr>
                        <a:t>企業名</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endParaRPr kumimoji="1" lang="ja-JP" altLang="en-US" sz="1200" b="0" dirty="0">
                        <a:solidFill>
                          <a:schemeClr val="tx1"/>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376845323"/>
                  </a:ext>
                </a:extLst>
              </a:tr>
              <a:tr h="288000">
                <a:tc>
                  <a:txBody>
                    <a:bodyPr/>
                    <a:lstStyle/>
                    <a:p>
                      <a:r>
                        <a:rPr kumimoji="1" lang="ja-JP" altLang="en-US" sz="1400" b="1" dirty="0">
                          <a:solidFill>
                            <a:schemeClr val="tx1"/>
                          </a:solidFill>
                        </a:rPr>
                        <a:t>所在地</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endParaRPr kumimoji="1" lang="ja-JP" altLang="en-US" sz="1200" b="0" dirty="0">
                        <a:solidFill>
                          <a:schemeClr val="tx1"/>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345198762"/>
                  </a:ext>
                </a:extLst>
              </a:tr>
              <a:tr h="288000">
                <a:tc>
                  <a:txBody>
                    <a:bodyPr/>
                    <a:lstStyle/>
                    <a:p>
                      <a:r>
                        <a:rPr kumimoji="1" lang="ja-JP" altLang="en-US" sz="1400" b="1" dirty="0">
                          <a:solidFill>
                            <a:schemeClr val="tx1"/>
                          </a:solidFill>
                        </a:rPr>
                        <a:t>担当者氏名（ふりがな）</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endParaRPr kumimoji="1" lang="ja-JP" altLang="en-US" sz="1200" b="0" dirty="0">
                        <a:solidFill>
                          <a:schemeClr val="tx1"/>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2614163850"/>
                  </a:ext>
                </a:extLst>
              </a:tr>
              <a:tr h="612000">
                <a:tc>
                  <a:txBody>
                    <a:bodyPr/>
                    <a:lstStyle/>
                    <a:p>
                      <a:r>
                        <a:rPr kumimoji="1" lang="ja-JP" altLang="en-US" sz="1400" b="1" dirty="0">
                          <a:solidFill>
                            <a:schemeClr val="tx1"/>
                          </a:solidFill>
                        </a:rPr>
                        <a:t>応募理由</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endParaRPr kumimoji="1" lang="ja-JP" altLang="en-US" sz="1200" b="0" dirty="0">
                        <a:solidFill>
                          <a:schemeClr val="tx1"/>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2625924495"/>
                  </a:ext>
                </a:extLst>
              </a:tr>
            </a:tbl>
          </a:graphicData>
        </a:graphic>
      </p:graphicFrame>
    </p:spTree>
    <p:extLst>
      <p:ext uri="{BB962C8B-B14F-4D97-AF65-F5344CB8AC3E}">
        <p14:creationId xmlns:p14="http://schemas.microsoft.com/office/powerpoint/2010/main" val="1967219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think-cell data - do not delete" hidden="1">
            <a:extLst>
              <a:ext uri="{FF2B5EF4-FFF2-40B4-BE49-F238E27FC236}">
                <a16:creationId xmlns:a16="http://schemas.microsoft.com/office/drawing/2014/main" id="{DB161A2D-9614-D191-B424-EE4F25674737}"/>
              </a:ext>
            </a:extLst>
          </p:cNvPr>
          <p:cNvGraphicFramePr>
            <a:graphicFrameLocks/>
          </p:cNvGraphicFramePr>
          <p:nvPr>
            <p:custDataLst>
              <p:tags r:id="rId1"/>
            </p:custDataLst>
            <p:extLst>
              <p:ext uri="{D42A27DB-BD31-4B8C-83A1-F6EECF244321}">
                <p14:modId xmlns:p14="http://schemas.microsoft.com/office/powerpoint/2010/main" val="27280792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98" imgH="405" progId="TCLayout.ActiveDocument.1">
                  <p:embed/>
                </p:oleObj>
              </mc:Choice>
              <mc:Fallback>
                <p:oleObj name="think-cellスライド" r:id="rId4" imgW="398" imgH="405"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graphicFrame>
        <p:nvGraphicFramePr>
          <p:cNvPr id="14" name="think-cell data - do not delete" hidden="1">
            <a:extLst>
              <a:ext uri="{FF2B5EF4-FFF2-40B4-BE49-F238E27FC236}">
                <a16:creationId xmlns:a16="http://schemas.microsoft.com/office/drawing/2014/main" id="{278EF3A8-5F6E-57E6-78F8-55098DD0D01D}"/>
              </a:ext>
            </a:extLst>
          </p:cNvPr>
          <p:cNvGraphicFramePr>
            <a:graphicFrameLocks noChangeAspect="1"/>
          </p:cNvGraphicFramePr>
          <p:nvPr>
            <p:custDataLst>
              <p:tags r:id="rId2"/>
            </p:custDataLst>
            <p:extLst>
              <p:ext uri="{D42A27DB-BD31-4B8C-83A1-F6EECF244321}">
                <p14:modId xmlns:p14="http://schemas.microsoft.com/office/powerpoint/2010/main" val="21807969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6" imgW="398" imgH="405" progId="TCLayout.ActiveDocument.1">
                  <p:embed/>
                </p:oleObj>
              </mc:Choice>
              <mc:Fallback>
                <p:oleObj name="think-cellスライド" r:id="rId6" imgW="398" imgH="405"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テキスト プレースホルダー 1">
            <a:extLst>
              <a:ext uri="{FF2B5EF4-FFF2-40B4-BE49-F238E27FC236}">
                <a16:creationId xmlns:a16="http://schemas.microsoft.com/office/drawing/2014/main" id="{FBB34BC4-EE20-F8F1-D782-1FFB21740108}"/>
              </a:ext>
            </a:extLst>
          </p:cNvPr>
          <p:cNvSpPr>
            <a:spLocks noGrp="1"/>
          </p:cNvSpPr>
          <p:nvPr>
            <p:ph type="body" sz="quarter" idx="10"/>
          </p:nvPr>
        </p:nvSpPr>
        <p:spPr/>
        <p:txBody>
          <a:bodyPr/>
          <a:lstStyle/>
          <a:p>
            <a:r>
              <a:rPr lang="ja-JP" altLang="en-US" dirty="0"/>
              <a:t>オフピークシャトル輸送の利用希望について</a:t>
            </a:r>
            <a:endParaRPr kumimoji="1" lang="ja-JP" altLang="en-US" dirty="0"/>
          </a:p>
        </p:txBody>
      </p:sp>
      <p:sp>
        <p:nvSpPr>
          <p:cNvPr id="3" name="タイトル 2">
            <a:extLst>
              <a:ext uri="{FF2B5EF4-FFF2-40B4-BE49-F238E27FC236}">
                <a16:creationId xmlns:a16="http://schemas.microsoft.com/office/drawing/2014/main" id="{135DB251-8160-E262-CE50-637953EC9B55}"/>
              </a:ext>
            </a:extLst>
          </p:cNvPr>
          <p:cNvSpPr>
            <a:spLocks noGrp="1"/>
          </p:cNvSpPr>
          <p:nvPr>
            <p:ph type="title"/>
          </p:nvPr>
        </p:nvSpPr>
        <p:spPr>
          <a:xfrm>
            <a:off x="201975" y="248559"/>
            <a:ext cx="9504000" cy="299052"/>
          </a:xfrm>
        </p:spPr>
        <p:txBody>
          <a:bodyPr vert="horz" rIns="0">
            <a:spAutoFit/>
          </a:bodyPr>
          <a:lstStyle/>
          <a:p>
            <a:pPr algn="r"/>
            <a:r>
              <a:rPr kumimoji="1" lang="ja-JP" altLang="en-US" dirty="0"/>
              <a:t>様式５</a:t>
            </a:r>
          </a:p>
        </p:txBody>
      </p:sp>
      <p:sp>
        <p:nvSpPr>
          <p:cNvPr id="6" name="テキスト ボックス 5">
            <a:extLst>
              <a:ext uri="{FF2B5EF4-FFF2-40B4-BE49-F238E27FC236}">
                <a16:creationId xmlns:a16="http://schemas.microsoft.com/office/drawing/2014/main" id="{00156B56-CB06-8A07-4943-25C4A3C142DC}"/>
              </a:ext>
            </a:extLst>
          </p:cNvPr>
          <p:cNvSpPr txBox="1"/>
          <p:nvPr/>
        </p:nvSpPr>
        <p:spPr>
          <a:xfrm>
            <a:off x="200025" y="2636912"/>
            <a:ext cx="2808759" cy="326884"/>
          </a:xfrm>
          <a:prstGeom prst="rect">
            <a:avLst/>
          </a:prstGeom>
          <a:noFill/>
        </p:spPr>
        <p:txBody>
          <a:bodyPr wrap="square" rtlCol="0">
            <a:spAutoFit/>
          </a:bodyPr>
          <a:lstStyle/>
          <a:p>
            <a:pPr algn="l">
              <a:lnSpc>
                <a:spcPct val="120000"/>
              </a:lnSpc>
            </a:pPr>
            <a:r>
              <a:rPr kumimoji="1" lang="ja-JP" altLang="en-US" sz="1400" b="1" dirty="0"/>
              <a:t>①オフピークシャトル輸送の依頼希望</a:t>
            </a:r>
          </a:p>
        </p:txBody>
      </p:sp>
      <p:sp>
        <p:nvSpPr>
          <p:cNvPr id="7" name="テキスト ボックス 6">
            <a:extLst>
              <a:ext uri="{FF2B5EF4-FFF2-40B4-BE49-F238E27FC236}">
                <a16:creationId xmlns:a16="http://schemas.microsoft.com/office/drawing/2014/main" id="{6028A550-B94B-F182-C4F7-5C92343086FD}"/>
              </a:ext>
            </a:extLst>
          </p:cNvPr>
          <p:cNvSpPr txBox="1"/>
          <p:nvPr/>
        </p:nvSpPr>
        <p:spPr>
          <a:xfrm>
            <a:off x="5130847" y="2636912"/>
            <a:ext cx="2383844" cy="326884"/>
          </a:xfrm>
          <a:prstGeom prst="rect">
            <a:avLst/>
          </a:prstGeom>
          <a:noFill/>
        </p:spPr>
        <p:txBody>
          <a:bodyPr wrap="square" rtlCol="0">
            <a:spAutoFit/>
          </a:bodyPr>
          <a:lstStyle/>
          <a:p>
            <a:pPr algn="l">
              <a:lnSpc>
                <a:spcPct val="120000"/>
              </a:lnSpc>
            </a:pPr>
            <a:r>
              <a:rPr kumimoji="1" lang="ja-JP" altLang="en-US" sz="1400" b="1" dirty="0"/>
              <a:t>②共同シャーシの利用希望</a:t>
            </a:r>
          </a:p>
        </p:txBody>
      </p:sp>
      <p:graphicFrame>
        <p:nvGraphicFramePr>
          <p:cNvPr id="8" name="表 19">
            <a:extLst>
              <a:ext uri="{FF2B5EF4-FFF2-40B4-BE49-F238E27FC236}">
                <a16:creationId xmlns:a16="http://schemas.microsoft.com/office/drawing/2014/main" id="{A1049996-BF5C-488E-AC3D-86B7795F664C}"/>
              </a:ext>
            </a:extLst>
          </p:cNvPr>
          <p:cNvGraphicFramePr>
            <a:graphicFrameLocks noGrp="1"/>
          </p:cNvGraphicFramePr>
          <p:nvPr>
            <p:extLst>
              <p:ext uri="{D42A27DB-BD31-4B8C-83A1-F6EECF244321}">
                <p14:modId xmlns:p14="http://schemas.microsoft.com/office/powerpoint/2010/main" val="1617066835"/>
              </p:ext>
            </p:extLst>
          </p:nvPr>
        </p:nvGraphicFramePr>
        <p:xfrm>
          <a:off x="206281" y="3546458"/>
          <a:ext cx="4746719" cy="2006390"/>
        </p:xfrm>
        <a:graphic>
          <a:graphicData uri="http://schemas.openxmlformats.org/drawingml/2006/table">
            <a:tbl>
              <a:tblPr firstRow="1" bandRow="1">
                <a:tableStyleId>{5C22544A-7EE6-4342-B048-85BDC9FD1C3A}</a:tableStyleId>
              </a:tblPr>
              <a:tblGrid>
                <a:gridCol w="912011">
                  <a:extLst>
                    <a:ext uri="{9D8B030D-6E8A-4147-A177-3AD203B41FA5}">
                      <a16:colId xmlns:a16="http://schemas.microsoft.com/office/drawing/2014/main" val="3391993331"/>
                    </a:ext>
                  </a:extLst>
                </a:gridCol>
                <a:gridCol w="1278236">
                  <a:extLst>
                    <a:ext uri="{9D8B030D-6E8A-4147-A177-3AD203B41FA5}">
                      <a16:colId xmlns:a16="http://schemas.microsoft.com/office/drawing/2014/main" val="2897886062"/>
                    </a:ext>
                  </a:extLst>
                </a:gridCol>
                <a:gridCol w="1278236">
                  <a:extLst>
                    <a:ext uri="{9D8B030D-6E8A-4147-A177-3AD203B41FA5}">
                      <a16:colId xmlns:a16="http://schemas.microsoft.com/office/drawing/2014/main" val="3701897907"/>
                    </a:ext>
                  </a:extLst>
                </a:gridCol>
                <a:gridCol w="1278236">
                  <a:extLst>
                    <a:ext uri="{9D8B030D-6E8A-4147-A177-3AD203B41FA5}">
                      <a16:colId xmlns:a16="http://schemas.microsoft.com/office/drawing/2014/main" val="3531613386"/>
                    </a:ext>
                  </a:extLst>
                </a:gridCol>
              </a:tblGrid>
              <a:tr h="274297">
                <a:tc rowSpan="2">
                  <a:txBody>
                    <a:bodyPr/>
                    <a:lstStyle/>
                    <a:p>
                      <a:r>
                        <a:rPr kumimoji="1" lang="ja-JP" altLang="en-US" sz="1200" dirty="0">
                          <a:solidFill>
                            <a:schemeClr val="tx1"/>
                          </a:solidFill>
                        </a:rPr>
                        <a:t>パターン</a:t>
                      </a:r>
                      <a:r>
                        <a:rPr kumimoji="1" lang="en-US" altLang="ja-JP" sz="1200" dirty="0">
                          <a:solidFill>
                            <a:schemeClr val="tx1"/>
                          </a:solidFill>
                        </a:rPr>
                        <a:t>*</a:t>
                      </a:r>
                      <a:endParaRPr kumimoji="1" lang="ja-JP" altLang="en-US" sz="1200" dirty="0">
                        <a:solidFill>
                          <a:schemeClr val="tx1"/>
                        </a:solidFill>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lumMod val="20000"/>
                        <a:lumOff val="80000"/>
                      </a:schemeClr>
                    </a:solidFill>
                  </a:tcPr>
                </a:tc>
                <a:tc>
                  <a:txBody>
                    <a:bodyPr/>
                    <a:lstStyle/>
                    <a:p>
                      <a:r>
                        <a:rPr lang="en-US" altLang="ja-JP" sz="1200" dirty="0">
                          <a:solidFill>
                            <a:schemeClr val="tx1"/>
                          </a:solidFill>
                        </a:rPr>
                        <a:t>Ⅰ</a:t>
                      </a:r>
                      <a:r>
                        <a:rPr lang="ja-JP" altLang="en-US" sz="1200" dirty="0">
                          <a:solidFill>
                            <a:schemeClr val="tx1"/>
                          </a:solidFill>
                        </a:rPr>
                        <a:t>期</a:t>
                      </a:r>
                      <a:endParaRPr sz="1200" dirty="0">
                        <a:solidFill>
                          <a:schemeClr val="tx1"/>
                        </a:solidFill>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lumMod val="20000"/>
                        <a:lumOff val="80000"/>
                      </a:schemeClr>
                    </a:solidFill>
                  </a:tcPr>
                </a:tc>
                <a:tc>
                  <a:txBody>
                    <a:bodyPr/>
                    <a:lstStyle/>
                    <a:p>
                      <a:r>
                        <a:rPr lang="en-US" altLang="ja-JP" sz="1200" dirty="0">
                          <a:solidFill>
                            <a:schemeClr val="tx1"/>
                          </a:solidFill>
                        </a:rPr>
                        <a:t>Ⅱ</a:t>
                      </a:r>
                      <a:r>
                        <a:rPr lang="ja-JP" altLang="en-US" sz="1200" dirty="0">
                          <a:solidFill>
                            <a:schemeClr val="tx1"/>
                          </a:solidFill>
                        </a:rPr>
                        <a:t>期</a:t>
                      </a:r>
                      <a:endParaRPr sz="1200" dirty="0">
                        <a:solidFill>
                          <a:schemeClr val="tx1"/>
                        </a:solidFill>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lumMod val="20000"/>
                        <a:lumOff val="80000"/>
                      </a:schemeClr>
                    </a:solidFill>
                  </a:tcPr>
                </a:tc>
                <a:tc>
                  <a:txBody>
                    <a:bodyPr/>
                    <a:lstStyle/>
                    <a:p>
                      <a:r>
                        <a:rPr lang="en-US" altLang="ja-JP" sz="1200" dirty="0">
                          <a:solidFill>
                            <a:schemeClr val="tx1"/>
                          </a:solidFill>
                        </a:rPr>
                        <a:t>Ⅲ</a:t>
                      </a:r>
                      <a:r>
                        <a:rPr lang="ja-JP" altLang="en-US" sz="1200" dirty="0">
                          <a:solidFill>
                            <a:schemeClr val="tx1"/>
                          </a:solidFill>
                        </a:rPr>
                        <a:t>期</a:t>
                      </a:r>
                      <a:endParaRPr sz="1200" dirty="0">
                        <a:solidFill>
                          <a:schemeClr val="tx1"/>
                        </a:solidFill>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376845323"/>
                  </a:ext>
                </a:extLst>
              </a:tr>
              <a:tr h="415468">
                <a:tc vMerge="1">
                  <a:txBody>
                    <a:bodyPr/>
                    <a:lstStyle/>
                    <a:p>
                      <a:endParaRPr kumimoji="1" lang="ja-JP" altLang="en-US" sz="1200" dirty="0">
                        <a:solidFill>
                          <a:schemeClr val="tx1"/>
                        </a:solidFill>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lumMod val="20000"/>
                        <a:lumOff val="80000"/>
                      </a:schemeClr>
                    </a:solidFill>
                  </a:tcPr>
                </a:tc>
                <a:tc>
                  <a:txBody>
                    <a:bodyPr/>
                    <a:lstStyle/>
                    <a:p>
                      <a:r>
                        <a:rPr lang="en-US" sz="1200" dirty="0">
                          <a:solidFill>
                            <a:schemeClr val="tx1"/>
                          </a:solidFill>
                        </a:rPr>
                        <a:t>11</a:t>
                      </a:r>
                      <a:r>
                        <a:rPr lang="ja-JP" altLang="en-US" sz="1200" dirty="0">
                          <a:solidFill>
                            <a:schemeClr val="tx1"/>
                          </a:solidFill>
                        </a:rPr>
                        <a:t>月</a:t>
                      </a:r>
                      <a:r>
                        <a:rPr lang="en-US" altLang="ja-JP" sz="1200" dirty="0">
                          <a:solidFill>
                            <a:schemeClr val="tx1"/>
                          </a:solidFill>
                        </a:rPr>
                        <a:t>9</a:t>
                      </a:r>
                      <a:r>
                        <a:rPr lang="ja-JP" altLang="en-US" sz="1200" dirty="0">
                          <a:solidFill>
                            <a:schemeClr val="tx1"/>
                          </a:solidFill>
                        </a:rPr>
                        <a:t>日</a:t>
                      </a:r>
                      <a:r>
                        <a:rPr lang="en-US" altLang="ja-JP" sz="1200" dirty="0">
                          <a:solidFill>
                            <a:schemeClr val="tx1"/>
                          </a:solidFill>
                        </a:rPr>
                        <a:t>(</a:t>
                      </a:r>
                      <a:r>
                        <a:rPr lang="ja-JP" altLang="en-US" sz="1200" dirty="0">
                          <a:solidFill>
                            <a:schemeClr val="tx1"/>
                          </a:solidFill>
                        </a:rPr>
                        <a:t>月</a:t>
                      </a:r>
                      <a:r>
                        <a:rPr lang="en-US" altLang="ja-JP" sz="1200" dirty="0">
                          <a:solidFill>
                            <a:schemeClr val="tx1"/>
                          </a:solidFill>
                        </a:rPr>
                        <a:t>)</a:t>
                      </a:r>
                    </a:p>
                    <a:p>
                      <a:r>
                        <a:rPr lang="ja-JP" altLang="en-US" sz="1200" dirty="0">
                          <a:solidFill>
                            <a:schemeClr val="tx1"/>
                          </a:solidFill>
                        </a:rPr>
                        <a:t>～</a:t>
                      </a:r>
                      <a:r>
                        <a:rPr lang="en-US" altLang="ja-JP" sz="1200" dirty="0">
                          <a:solidFill>
                            <a:schemeClr val="tx1"/>
                          </a:solidFill>
                        </a:rPr>
                        <a:t>11</a:t>
                      </a:r>
                      <a:r>
                        <a:rPr lang="ja-JP" altLang="en-US" sz="1200" dirty="0">
                          <a:solidFill>
                            <a:schemeClr val="tx1"/>
                          </a:solidFill>
                        </a:rPr>
                        <a:t>月</a:t>
                      </a:r>
                      <a:r>
                        <a:rPr lang="en-US" altLang="ja-JP" sz="1200" dirty="0">
                          <a:solidFill>
                            <a:schemeClr val="tx1"/>
                          </a:solidFill>
                        </a:rPr>
                        <a:t>20</a:t>
                      </a:r>
                      <a:r>
                        <a:rPr lang="ja-JP" altLang="en-US" sz="1200" dirty="0">
                          <a:solidFill>
                            <a:schemeClr val="tx1"/>
                          </a:solidFill>
                        </a:rPr>
                        <a:t>日</a:t>
                      </a:r>
                      <a:r>
                        <a:rPr lang="en-US" altLang="ja-JP" sz="1200" dirty="0">
                          <a:solidFill>
                            <a:schemeClr val="tx1"/>
                          </a:solidFill>
                        </a:rPr>
                        <a:t>(</a:t>
                      </a:r>
                      <a:r>
                        <a:rPr lang="ja-JP" altLang="en-US" sz="1200" dirty="0">
                          <a:solidFill>
                            <a:schemeClr val="tx1"/>
                          </a:solidFill>
                        </a:rPr>
                        <a:t>金</a:t>
                      </a:r>
                      <a:r>
                        <a:rPr lang="en-US" altLang="ja-JP" sz="1200" dirty="0">
                          <a:solidFill>
                            <a:schemeClr val="tx1"/>
                          </a:solidFill>
                        </a:rPr>
                        <a:t>)</a:t>
                      </a:r>
                      <a:endParaRPr sz="1200" dirty="0">
                        <a:solidFill>
                          <a:schemeClr val="tx1"/>
                        </a:solidFill>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11</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月</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24</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日</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火</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12</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月</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4</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日</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金</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a:t>
                      </a:r>
                      <a:endPar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12</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月</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7</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日</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月</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12</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月</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18</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日</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金</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a:t>
                      </a:r>
                      <a:endPar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639569629"/>
                  </a:ext>
                </a:extLst>
              </a:tr>
              <a:tr h="438875">
                <a:tc>
                  <a:txBody>
                    <a:bodyPr/>
                    <a:lstStyle/>
                    <a:p>
                      <a:pPr marL="0" indent="0" algn="ctr">
                        <a:buFont typeface="Wingdings" panose="05000000000000000000" pitchFamily="2" charset="2"/>
                        <a:buNone/>
                      </a:pPr>
                      <a:r>
                        <a:rPr kumimoji="1" lang="ja-JP" altLang="en-US" sz="1200" b="1" dirty="0">
                          <a:solidFill>
                            <a:schemeClr val="tx1"/>
                          </a:solidFill>
                        </a:rPr>
                        <a:t>パターン</a:t>
                      </a:r>
                      <a:r>
                        <a:rPr kumimoji="1" lang="en-US" altLang="ja-JP" sz="1200" b="1" dirty="0">
                          <a:solidFill>
                            <a:schemeClr val="tx1"/>
                          </a:solidFill>
                        </a:rPr>
                        <a:t>A</a:t>
                      </a:r>
                    </a:p>
                    <a:p>
                      <a:pPr marL="0" indent="0" algn="ctr">
                        <a:buFont typeface="Wingdings" panose="05000000000000000000" pitchFamily="2" charset="2"/>
                        <a:buNone/>
                      </a:pPr>
                      <a:r>
                        <a:rPr kumimoji="1" lang="ja-JP" altLang="en-US" sz="1200" b="1" dirty="0">
                          <a:solidFill>
                            <a:schemeClr val="tx1"/>
                          </a:solidFill>
                        </a:rPr>
                        <a:t>輸出</a:t>
                      </a: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i="0" u="sng" strike="noStrike" kern="1200" cap="none" spc="0" normalizeH="0" baseline="0" noProof="0" dirty="0">
                          <a:ln>
                            <a:noFill/>
                          </a:ln>
                          <a:solidFill>
                            <a:srgbClr val="000000"/>
                          </a:solidFill>
                          <a:effectLst/>
                          <a:highlight>
                            <a:srgbClr val="FFFF99"/>
                          </a:highlight>
                          <a:uLnTx/>
                          <a:uFillTx/>
                          <a:latin typeface="Yu Gothic UI" panose="020B0500000000000000" pitchFamily="50" charset="-128"/>
                          <a:ea typeface="Yu Gothic UI" panose="020B0500000000000000" pitchFamily="50" charset="-128"/>
                          <a:cs typeface="+mn-cs"/>
                        </a:rPr>
                        <a:t>　　</a:t>
                      </a:r>
                      <a:r>
                        <a:rPr kumimoji="1" lang="ja-JP" altLang="en-US" sz="1400" b="0" i="0" u="none" strike="noStrike" kern="1200" cap="none" spc="0" normalizeH="0" baseline="0" noProof="0" dirty="0">
                          <a:ln>
                            <a:noFill/>
                          </a:ln>
                          <a:solidFill>
                            <a:srgbClr val="000000"/>
                          </a:solidFill>
                          <a:effectLst/>
                          <a:uLnTx/>
                          <a:uFillTx/>
                          <a:latin typeface="Yu Gothic UI" panose="020B0500000000000000" pitchFamily="50" charset="-128"/>
                          <a:ea typeface="Yu Gothic UI" panose="020B0500000000000000" pitchFamily="50" charset="-128"/>
                          <a:cs typeface="+mn-cs"/>
                        </a:rPr>
                        <a:t>セット</a:t>
                      </a:r>
                      <a:endParaRPr kumimoji="1" lang="ja-JP" altLang="en-US" sz="1400" b="0" i="0" u="none" strike="noStrike" kern="1200" cap="none" spc="0" normalizeH="0" baseline="0" noProof="0" dirty="0">
                        <a:ln>
                          <a:noFill/>
                        </a:ln>
                        <a:solidFill>
                          <a:srgbClr val="000000"/>
                        </a:solidFill>
                        <a:effectLst/>
                        <a:uLnTx/>
                        <a:uFillTx/>
                        <a:latin typeface="Yu Gothic UI"/>
                        <a:ea typeface="Yu Gothic UI"/>
                        <a:cs typeface="+mn-cs"/>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i="0" u="sng" strike="noStrike" kern="1200" cap="none" spc="0" normalizeH="0" baseline="0" noProof="0" dirty="0">
                          <a:ln>
                            <a:noFill/>
                          </a:ln>
                          <a:solidFill>
                            <a:srgbClr val="000000"/>
                          </a:solidFill>
                          <a:effectLst/>
                          <a:highlight>
                            <a:srgbClr val="FFFF99"/>
                          </a:highlight>
                          <a:uLnTx/>
                          <a:uFillTx/>
                          <a:latin typeface="Yu Gothic UI" panose="020B0500000000000000" pitchFamily="50" charset="-128"/>
                          <a:ea typeface="Yu Gothic UI" panose="020B0500000000000000" pitchFamily="50" charset="-128"/>
                          <a:cs typeface="+mn-cs"/>
                        </a:rPr>
                        <a:t>　　</a:t>
                      </a:r>
                      <a:r>
                        <a:rPr kumimoji="1" lang="ja-JP" altLang="en-US" sz="1400" b="0" i="0" u="none" strike="noStrike" kern="1200" cap="none" spc="0" normalizeH="0" baseline="0" noProof="0" dirty="0">
                          <a:ln>
                            <a:noFill/>
                          </a:ln>
                          <a:solidFill>
                            <a:srgbClr val="000000"/>
                          </a:solidFill>
                          <a:effectLst/>
                          <a:uLnTx/>
                          <a:uFillTx/>
                          <a:latin typeface="Yu Gothic UI" panose="020B0500000000000000" pitchFamily="50" charset="-128"/>
                          <a:ea typeface="Yu Gothic UI" panose="020B0500000000000000" pitchFamily="50" charset="-128"/>
                          <a:cs typeface="+mn-cs"/>
                        </a:rPr>
                        <a:t>セット</a:t>
                      </a:r>
                      <a:endParaRPr kumimoji="1" lang="ja-JP" altLang="en-US" sz="1400" b="0" i="0" u="none" strike="noStrike" kern="1200" cap="none" spc="0" normalizeH="0" baseline="0" noProof="0" dirty="0">
                        <a:ln>
                          <a:noFill/>
                        </a:ln>
                        <a:solidFill>
                          <a:srgbClr val="000000"/>
                        </a:solidFill>
                        <a:effectLst/>
                        <a:uLnTx/>
                        <a:uFillTx/>
                        <a:latin typeface="Yu Gothic UI"/>
                        <a:ea typeface="Yu Gothic UI"/>
                        <a:cs typeface="+mn-cs"/>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i="0" u="sng" strike="noStrike" kern="1200" cap="none" spc="0" normalizeH="0" baseline="0" noProof="0" dirty="0">
                          <a:ln>
                            <a:noFill/>
                          </a:ln>
                          <a:solidFill>
                            <a:srgbClr val="000000"/>
                          </a:solidFill>
                          <a:effectLst/>
                          <a:highlight>
                            <a:srgbClr val="FFFF99"/>
                          </a:highlight>
                          <a:uLnTx/>
                          <a:uFillTx/>
                          <a:latin typeface="Yu Gothic UI" panose="020B0500000000000000" pitchFamily="50" charset="-128"/>
                          <a:ea typeface="Yu Gothic UI" panose="020B0500000000000000" pitchFamily="50" charset="-128"/>
                          <a:cs typeface="+mn-cs"/>
                        </a:rPr>
                        <a:t>　　</a:t>
                      </a:r>
                      <a:r>
                        <a:rPr kumimoji="1" lang="ja-JP" altLang="en-US" sz="1400" b="0" i="0" u="none" strike="noStrike" kern="1200" cap="none" spc="0" normalizeH="0" baseline="0" noProof="0" dirty="0">
                          <a:ln>
                            <a:noFill/>
                          </a:ln>
                          <a:solidFill>
                            <a:srgbClr val="000000"/>
                          </a:solidFill>
                          <a:effectLst/>
                          <a:uLnTx/>
                          <a:uFillTx/>
                          <a:latin typeface="Yu Gothic UI" panose="020B0500000000000000" pitchFamily="50" charset="-128"/>
                          <a:ea typeface="Yu Gothic UI" panose="020B0500000000000000" pitchFamily="50" charset="-128"/>
                          <a:cs typeface="+mn-cs"/>
                        </a:rPr>
                        <a:t>セット</a:t>
                      </a:r>
                      <a:endParaRPr kumimoji="1" lang="ja-JP" altLang="en-US" sz="1400" b="0" i="0" u="none" strike="noStrike" kern="1200" cap="none" spc="0" normalizeH="0" baseline="0" noProof="0" dirty="0">
                        <a:ln>
                          <a:noFill/>
                        </a:ln>
                        <a:solidFill>
                          <a:srgbClr val="000000"/>
                        </a:solidFill>
                        <a:effectLst/>
                        <a:uLnTx/>
                        <a:uFillTx/>
                        <a:latin typeface="Yu Gothic UI"/>
                        <a:ea typeface="Yu Gothic UI"/>
                        <a:cs typeface="+mn-cs"/>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0574081"/>
                  </a:ext>
                </a:extLst>
              </a:tr>
              <a:tr h="438875">
                <a:tc>
                  <a:txBody>
                    <a:bodyPr/>
                    <a:lstStyle/>
                    <a:p>
                      <a:pPr marL="0" indent="0" algn="ctr">
                        <a:buFont typeface="Wingdings" panose="05000000000000000000" pitchFamily="2" charset="2"/>
                        <a:buNone/>
                      </a:pPr>
                      <a:r>
                        <a:rPr kumimoji="1" lang="ja-JP" altLang="en-US" sz="1200" b="1" dirty="0">
                          <a:solidFill>
                            <a:schemeClr val="tx1"/>
                          </a:solidFill>
                        </a:rPr>
                        <a:t>パターン</a:t>
                      </a:r>
                      <a:r>
                        <a:rPr kumimoji="1" lang="en-US" altLang="ja-JP" sz="1200" b="1" dirty="0">
                          <a:solidFill>
                            <a:schemeClr val="tx1"/>
                          </a:solidFill>
                        </a:rPr>
                        <a:t>B</a:t>
                      </a:r>
                    </a:p>
                    <a:p>
                      <a:pPr marL="0" indent="0" algn="ctr">
                        <a:buFont typeface="Wingdings" panose="05000000000000000000" pitchFamily="2" charset="2"/>
                        <a:buNone/>
                      </a:pPr>
                      <a:r>
                        <a:rPr kumimoji="1" lang="ja-JP" altLang="en-US" sz="1200" b="1" dirty="0">
                          <a:solidFill>
                            <a:schemeClr val="tx1"/>
                          </a:solidFill>
                        </a:rPr>
                        <a:t>輸入</a:t>
                      </a: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i="0" u="sng" strike="noStrike" kern="1200" cap="none" spc="0" normalizeH="0" baseline="0" noProof="0" dirty="0">
                          <a:ln>
                            <a:noFill/>
                          </a:ln>
                          <a:solidFill>
                            <a:srgbClr val="000000"/>
                          </a:solidFill>
                          <a:effectLst/>
                          <a:highlight>
                            <a:srgbClr val="FFFF99"/>
                          </a:highlight>
                          <a:uLnTx/>
                          <a:uFillTx/>
                          <a:latin typeface="Yu Gothic UI" panose="020B0500000000000000" pitchFamily="50" charset="-128"/>
                          <a:ea typeface="Yu Gothic UI" panose="020B0500000000000000" pitchFamily="50" charset="-128"/>
                          <a:cs typeface="+mn-cs"/>
                        </a:rPr>
                        <a:t>　　</a:t>
                      </a:r>
                      <a:r>
                        <a:rPr kumimoji="1" lang="ja-JP" altLang="en-US" sz="1400" b="0" i="0" u="none" strike="noStrike" kern="1200" cap="none" spc="0" normalizeH="0" baseline="0" noProof="0" dirty="0">
                          <a:ln>
                            <a:noFill/>
                          </a:ln>
                          <a:solidFill>
                            <a:srgbClr val="000000"/>
                          </a:solidFill>
                          <a:effectLst/>
                          <a:uLnTx/>
                          <a:uFillTx/>
                          <a:latin typeface="Yu Gothic UI" panose="020B0500000000000000" pitchFamily="50" charset="-128"/>
                          <a:ea typeface="Yu Gothic UI" panose="020B0500000000000000" pitchFamily="50" charset="-128"/>
                          <a:cs typeface="+mn-cs"/>
                        </a:rPr>
                        <a:t>セット</a:t>
                      </a:r>
                      <a:endParaRPr kumimoji="1" lang="ja-JP" altLang="en-US" sz="1400" b="0" i="0" u="none" strike="noStrike" kern="1200" cap="none" spc="0" normalizeH="0" baseline="0" noProof="0" dirty="0">
                        <a:ln>
                          <a:noFill/>
                        </a:ln>
                        <a:solidFill>
                          <a:srgbClr val="000000"/>
                        </a:solidFill>
                        <a:effectLst/>
                        <a:uLnTx/>
                        <a:uFillTx/>
                        <a:latin typeface="Yu Gothic UI"/>
                        <a:ea typeface="Yu Gothic UI"/>
                        <a:cs typeface="+mn-cs"/>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i="0" u="sng" strike="noStrike" kern="1200" cap="none" spc="0" normalizeH="0" baseline="0" noProof="0" dirty="0">
                          <a:ln>
                            <a:noFill/>
                          </a:ln>
                          <a:solidFill>
                            <a:srgbClr val="000000"/>
                          </a:solidFill>
                          <a:effectLst/>
                          <a:highlight>
                            <a:srgbClr val="FFFF99"/>
                          </a:highlight>
                          <a:uLnTx/>
                          <a:uFillTx/>
                          <a:latin typeface="Yu Gothic UI" panose="020B0500000000000000" pitchFamily="50" charset="-128"/>
                          <a:ea typeface="Yu Gothic UI" panose="020B0500000000000000" pitchFamily="50" charset="-128"/>
                          <a:cs typeface="+mn-cs"/>
                        </a:rPr>
                        <a:t>　　</a:t>
                      </a:r>
                      <a:r>
                        <a:rPr kumimoji="1" lang="ja-JP" altLang="en-US" sz="1400" b="0" i="0" u="none" strike="noStrike" kern="1200" cap="none" spc="0" normalizeH="0" baseline="0" noProof="0" dirty="0">
                          <a:ln>
                            <a:noFill/>
                          </a:ln>
                          <a:solidFill>
                            <a:srgbClr val="000000"/>
                          </a:solidFill>
                          <a:effectLst/>
                          <a:uLnTx/>
                          <a:uFillTx/>
                          <a:latin typeface="Yu Gothic UI" panose="020B0500000000000000" pitchFamily="50" charset="-128"/>
                          <a:ea typeface="Yu Gothic UI" panose="020B0500000000000000" pitchFamily="50" charset="-128"/>
                          <a:cs typeface="+mn-cs"/>
                        </a:rPr>
                        <a:t>セット</a:t>
                      </a:r>
                      <a:endParaRPr kumimoji="1" lang="ja-JP" altLang="en-US" sz="1400" b="0" i="0" u="none" strike="noStrike" kern="1200" cap="none" spc="0" normalizeH="0" baseline="0" noProof="0" dirty="0">
                        <a:ln>
                          <a:noFill/>
                        </a:ln>
                        <a:solidFill>
                          <a:srgbClr val="000000"/>
                        </a:solidFill>
                        <a:effectLst/>
                        <a:uLnTx/>
                        <a:uFillTx/>
                        <a:latin typeface="Yu Gothic UI"/>
                        <a:ea typeface="Yu Gothic UI"/>
                        <a:cs typeface="+mn-cs"/>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i="0" u="sng" strike="noStrike" kern="1200" cap="none" spc="0" normalizeH="0" baseline="0" noProof="0" dirty="0">
                          <a:ln>
                            <a:noFill/>
                          </a:ln>
                          <a:solidFill>
                            <a:srgbClr val="000000"/>
                          </a:solidFill>
                          <a:effectLst/>
                          <a:highlight>
                            <a:srgbClr val="FFFF99"/>
                          </a:highlight>
                          <a:uLnTx/>
                          <a:uFillTx/>
                          <a:latin typeface="Yu Gothic UI" panose="020B0500000000000000" pitchFamily="50" charset="-128"/>
                          <a:ea typeface="Yu Gothic UI" panose="020B0500000000000000" pitchFamily="50" charset="-128"/>
                          <a:cs typeface="+mn-cs"/>
                        </a:rPr>
                        <a:t>　　</a:t>
                      </a:r>
                      <a:r>
                        <a:rPr kumimoji="1" lang="ja-JP" altLang="en-US" sz="1400" b="0" i="0" u="none" strike="noStrike" kern="1200" cap="none" spc="0" normalizeH="0" baseline="0" noProof="0" dirty="0">
                          <a:ln>
                            <a:noFill/>
                          </a:ln>
                          <a:solidFill>
                            <a:srgbClr val="000000"/>
                          </a:solidFill>
                          <a:effectLst/>
                          <a:uLnTx/>
                          <a:uFillTx/>
                          <a:latin typeface="Yu Gothic UI" panose="020B0500000000000000" pitchFamily="50" charset="-128"/>
                          <a:ea typeface="Yu Gothic UI" panose="020B0500000000000000" pitchFamily="50" charset="-128"/>
                          <a:cs typeface="+mn-cs"/>
                        </a:rPr>
                        <a:t>セット</a:t>
                      </a:r>
                      <a:endParaRPr kumimoji="1" lang="ja-JP" altLang="en-US" sz="1400" b="0" i="0" u="none" strike="noStrike" kern="1200" cap="none" spc="0" normalizeH="0" baseline="0" noProof="0" dirty="0">
                        <a:ln>
                          <a:noFill/>
                        </a:ln>
                        <a:solidFill>
                          <a:srgbClr val="000000"/>
                        </a:solidFill>
                        <a:effectLst/>
                        <a:uLnTx/>
                        <a:uFillTx/>
                        <a:latin typeface="Yu Gothic UI"/>
                        <a:ea typeface="Yu Gothic UI"/>
                        <a:cs typeface="+mn-cs"/>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61042351"/>
                  </a:ext>
                </a:extLst>
              </a:tr>
              <a:tr h="438875">
                <a:tc>
                  <a:txBody>
                    <a:bodyPr/>
                    <a:lstStyle/>
                    <a:p>
                      <a:pPr marL="0" indent="0" algn="ctr">
                        <a:buFont typeface="Wingdings" panose="05000000000000000000" pitchFamily="2" charset="2"/>
                        <a:buNone/>
                      </a:pPr>
                      <a:r>
                        <a:rPr kumimoji="1" lang="ja-JP" altLang="en-US" sz="1200" b="1" dirty="0">
                          <a:solidFill>
                            <a:schemeClr val="tx1"/>
                          </a:solidFill>
                        </a:rPr>
                        <a:t>パターン</a:t>
                      </a:r>
                      <a:r>
                        <a:rPr kumimoji="1" lang="en-US" altLang="ja-JP" sz="1200" b="1" dirty="0">
                          <a:solidFill>
                            <a:schemeClr val="tx1"/>
                          </a:solidFill>
                        </a:rPr>
                        <a:t>C</a:t>
                      </a:r>
                    </a:p>
                    <a:p>
                      <a:pPr marL="0" indent="0" algn="ctr">
                        <a:buFont typeface="Wingdings" panose="05000000000000000000" pitchFamily="2" charset="2"/>
                        <a:buNone/>
                      </a:pPr>
                      <a:r>
                        <a:rPr kumimoji="1" lang="ja-JP" altLang="en-US" sz="1100" b="1" dirty="0"/>
                        <a:t>往復実入り</a:t>
                      </a:r>
                      <a:endParaRPr kumimoji="1" lang="ja-JP" altLang="en-US" sz="1200" b="1" dirty="0">
                        <a:solidFill>
                          <a:schemeClr val="tx1"/>
                        </a:solidFill>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i="0" u="sng" strike="noStrike" kern="1200" cap="none" spc="0" normalizeH="0" baseline="0" noProof="0" dirty="0">
                          <a:ln>
                            <a:noFill/>
                          </a:ln>
                          <a:solidFill>
                            <a:srgbClr val="000000"/>
                          </a:solidFill>
                          <a:effectLst/>
                          <a:highlight>
                            <a:srgbClr val="FFFF99"/>
                          </a:highlight>
                          <a:uLnTx/>
                          <a:uFillTx/>
                          <a:latin typeface="Yu Gothic UI" panose="020B0500000000000000" pitchFamily="50" charset="-128"/>
                          <a:ea typeface="Yu Gothic UI" panose="020B0500000000000000" pitchFamily="50" charset="-128"/>
                          <a:cs typeface="+mn-cs"/>
                        </a:rPr>
                        <a:t>　　</a:t>
                      </a:r>
                      <a:r>
                        <a:rPr kumimoji="1" lang="ja-JP" altLang="en-US" sz="1400" b="0" i="0" u="none" strike="noStrike" kern="1200" cap="none" spc="0" normalizeH="0" baseline="0" noProof="0" dirty="0">
                          <a:ln>
                            <a:noFill/>
                          </a:ln>
                          <a:solidFill>
                            <a:srgbClr val="000000"/>
                          </a:solidFill>
                          <a:effectLst/>
                          <a:uLnTx/>
                          <a:uFillTx/>
                          <a:latin typeface="Yu Gothic UI" panose="020B0500000000000000" pitchFamily="50" charset="-128"/>
                          <a:ea typeface="Yu Gothic UI" panose="020B0500000000000000" pitchFamily="50" charset="-128"/>
                          <a:cs typeface="+mn-cs"/>
                        </a:rPr>
                        <a:t>セット</a:t>
                      </a:r>
                      <a:endParaRPr kumimoji="1" lang="ja-JP" altLang="en-US" sz="1400" b="0" i="0" u="none" strike="noStrike" kern="1200" cap="none" spc="0" normalizeH="0" baseline="0" noProof="0" dirty="0">
                        <a:ln>
                          <a:noFill/>
                        </a:ln>
                        <a:solidFill>
                          <a:srgbClr val="000000"/>
                        </a:solidFill>
                        <a:effectLst/>
                        <a:uLnTx/>
                        <a:uFillTx/>
                        <a:latin typeface="Yu Gothic UI"/>
                        <a:ea typeface="Yu Gothic UI"/>
                        <a:cs typeface="+mn-cs"/>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i="0" u="sng" strike="noStrike" kern="1200" cap="none" spc="0" normalizeH="0" baseline="0" noProof="0" dirty="0">
                          <a:ln>
                            <a:noFill/>
                          </a:ln>
                          <a:solidFill>
                            <a:srgbClr val="000000"/>
                          </a:solidFill>
                          <a:effectLst/>
                          <a:highlight>
                            <a:srgbClr val="FFFF99"/>
                          </a:highlight>
                          <a:uLnTx/>
                          <a:uFillTx/>
                          <a:latin typeface="Yu Gothic UI" panose="020B0500000000000000" pitchFamily="50" charset="-128"/>
                          <a:ea typeface="Yu Gothic UI" panose="020B0500000000000000" pitchFamily="50" charset="-128"/>
                          <a:cs typeface="+mn-cs"/>
                        </a:rPr>
                        <a:t>　　</a:t>
                      </a:r>
                      <a:r>
                        <a:rPr kumimoji="1" lang="ja-JP" altLang="en-US" sz="1400" b="0" i="0" u="none" strike="noStrike" kern="1200" cap="none" spc="0" normalizeH="0" baseline="0" noProof="0" dirty="0">
                          <a:ln>
                            <a:noFill/>
                          </a:ln>
                          <a:solidFill>
                            <a:srgbClr val="000000"/>
                          </a:solidFill>
                          <a:effectLst/>
                          <a:uLnTx/>
                          <a:uFillTx/>
                          <a:latin typeface="Yu Gothic UI" panose="020B0500000000000000" pitchFamily="50" charset="-128"/>
                          <a:ea typeface="Yu Gothic UI" panose="020B0500000000000000" pitchFamily="50" charset="-128"/>
                          <a:cs typeface="+mn-cs"/>
                        </a:rPr>
                        <a:t>セット</a:t>
                      </a:r>
                      <a:endParaRPr kumimoji="1" lang="ja-JP" altLang="en-US" sz="1400" b="0" i="0" u="none" strike="noStrike" kern="1200" cap="none" spc="0" normalizeH="0" baseline="0" noProof="0" dirty="0">
                        <a:ln>
                          <a:noFill/>
                        </a:ln>
                        <a:solidFill>
                          <a:srgbClr val="000000"/>
                        </a:solidFill>
                        <a:effectLst/>
                        <a:uLnTx/>
                        <a:uFillTx/>
                        <a:latin typeface="Yu Gothic UI"/>
                        <a:ea typeface="Yu Gothic UI"/>
                        <a:cs typeface="+mn-cs"/>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i="0" u="sng" strike="noStrike" kern="1200" cap="none" spc="0" normalizeH="0" baseline="0" noProof="0" dirty="0">
                          <a:ln>
                            <a:noFill/>
                          </a:ln>
                          <a:solidFill>
                            <a:srgbClr val="000000"/>
                          </a:solidFill>
                          <a:effectLst/>
                          <a:highlight>
                            <a:srgbClr val="FFFF99"/>
                          </a:highlight>
                          <a:uLnTx/>
                          <a:uFillTx/>
                          <a:latin typeface="Yu Gothic UI" panose="020B0500000000000000" pitchFamily="50" charset="-128"/>
                          <a:ea typeface="Yu Gothic UI" panose="020B0500000000000000" pitchFamily="50" charset="-128"/>
                          <a:cs typeface="+mn-cs"/>
                        </a:rPr>
                        <a:t>　　</a:t>
                      </a:r>
                      <a:r>
                        <a:rPr kumimoji="1" lang="ja-JP" altLang="en-US" sz="1400" b="0" i="0" u="none" strike="noStrike" kern="1200" cap="none" spc="0" normalizeH="0" baseline="0" noProof="0" dirty="0">
                          <a:ln>
                            <a:noFill/>
                          </a:ln>
                          <a:solidFill>
                            <a:srgbClr val="000000"/>
                          </a:solidFill>
                          <a:effectLst/>
                          <a:uLnTx/>
                          <a:uFillTx/>
                          <a:latin typeface="Yu Gothic UI" panose="020B0500000000000000" pitchFamily="50" charset="-128"/>
                          <a:ea typeface="Yu Gothic UI" panose="020B0500000000000000" pitchFamily="50" charset="-128"/>
                          <a:cs typeface="+mn-cs"/>
                        </a:rPr>
                        <a:t>セット</a:t>
                      </a:r>
                      <a:endParaRPr kumimoji="1" lang="ja-JP" altLang="en-US" sz="1400" b="0" i="0" u="none" strike="noStrike" kern="1200" cap="none" spc="0" normalizeH="0" baseline="0" noProof="0" dirty="0">
                        <a:ln>
                          <a:noFill/>
                        </a:ln>
                        <a:solidFill>
                          <a:srgbClr val="000000"/>
                        </a:solidFill>
                        <a:effectLst/>
                        <a:uLnTx/>
                        <a:uFillTx/>
                        <a:latin typeface="Yu Gothic UI"/>
                        <a:ea typeface="Yu Gothic UI"/>
                        <a:cs typeface="+mn-cs"/>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75984710"/>
                  </a:ext>
                </a:extLst>
              </a:tr>
            </a:tbl>
          </a:graphicData>
        </a:graphic>
      </p:graphicFrame>
      <p:sp>
        <p:nvSpPr>
          <p:cNvPr id="9" name="正方形/長方形 8">
            <a:extLst>
              <a:ext uri="{FF2B5EF4-FFF2-40B4-BE49-F238E27FC236}">
                <a16:creationId xmlns:a16="http://schemas.microsoft.com/office/drawing/2014/main" id="{77308BEB-F27D-8DA2-5D95-27F5E94C955F}"/>
              </a:ext>
            </a:extLst>
          </p:cNvPr>
          <p:cNvSpPr/>
          <p:nvPr/>
        </p:nvSpPr>
        <p:spPr>
          <a:xfrm>
            <a:off x="198136" y="1069869"/>
            <a:ext cx="9498309" cy="1495035"/>
          </a:xfrm>
          <a:prstGeom prst="rect">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a:spcBef>
                <a:spcPts val="300"/>
              </a:spcBef>
            </a:pPr>
            <a:r>
              <a:rPr lang="ja-JP" altLang="en-US" sz="1400" b="1" dirty="0">
                <a:solidFill>
                  <a:schemeClr val="accent1"/>
                </a:solidFill>
              </a:rPr>
              <a:t>事業プロモーターとして期間ごとの希望数量を事前に把握するため、下記について現時点で想定する輸送数量を回答してください。</a:t>
            </a:r>
            <a:endParaRPr lang="en-US" altLang="ja-JP" sz="1400" b="1" dirty="0">
              <a:solidFill>
                <a:schemeClr val="accent1"/>
              </a:solidFill>
            </a:endParaRPr>
          </a:p>
          <a:p>
            <a:pPr>
              <a:spcBef>
                <a:spcPts val="300"/>
              </a:spcBef>
            </a:pPr>
            <a:r>
              <a:rPr lang="ja-JP" altLang="en-US" sz="1400" b="1" dirty="0">
                <a:solidFill>
                  <a:schemeClr val="accent1"/>
                </a:solidFill>
              </a:rPr>
              <a:t>実施に当たっては参画者の決定後に改めて調整させていただきます。なお、実施期間については変更となる場合があります。</a:t>
            </a:r>
            <a:endParaRPr kumimoji="1" lang="en-US" altLang="ja-JP" sz="1400" b="1" dirty="0">
              <a:solidFill>
                <a:schemeClr val="accent1"/>
              </a:solidFill>
            </a:endParaRPr>
          </a:p>
          <a:p>
            <a:pPr>
              <a:spcBef>
                <a:spcPts val="300"/>
              </a:spcBef>
            </a:pPr>
            <a:r>
              <a:rPr kumimoji="1" lang="ja-JP" altLang="en-US" sz="1400" b="1" dirty="0">
                <a:solidFill>
                  <a:schemeClr val="accent1"/>
                </a:solidFill>
              </a:rPr>
              <a:t>①オフピークシャトル輸送の依頼希望</a:t>
            </a:r>
            <a:r>
              <a:rPr kumimoji="1" lang="ja-JP" altLang="en-US" sz="1400" dirty="0">
                <a:solidFill>
                  <a:schemeClr val="accent1"/>
                </a:solidFill>
              </a:rPr>
              <a:t>：利用し得る最大のセット数（搬出と搬入の組み合わせで</a:t>
            </a:r>
            <a:r>
              <a:rPr kumimoji="1" lang="en-US" altLang="ja-JP" sz="1400" dirty="0">
                <a:solidFill>
                  <a:schemeClr val="accent1"/>
                </a:solidFill>
              </a:rPr>
              <a:t>1</a:t>
            </a:r>
            <a:r>
              <a:rPr kumimoji="1" lang="ja-JP" altLang="en-US" sz="1400" dirty="0">
                <a:solidFill>
                  <a:schemeClr val="accent1"/>
                </a:solidFill>
              </a:rPr>
              <a:t>セット）</a:t>
            </a:r>
            <a:r>
              <a:rPr lang="ja-JP" altLang="en-US" sz="1400" dirty="0">
                <a:solidFill>
                  <a:schemeClr val="accent1"/>
                </a:solidFill>
              </a:rPr>
              <a:t>を記載してください。</a:t>
            </a:r>
            <a:endParaRPr lang="en-US" altLang="ja-JP" sz="1400" dirty="0">
              <a:solidFill>
                <a:schemeClr val="accent1"/>
              </a:solidFill>
            </a:endParaRPr>
          </a:p>
          <a:p>
            <a:pPr>
              <a:spcBef>
                <a:spcPts val="300"/>
              </a:spcBef>
            </a:pPr>
            <a:r>
              <a:rPr kumimoji="1" lang="ja-JP" altLang="en-US" sz="1400" b="1" dirty="0">
                <a:solidFill>
                  <a:schemeClr val="accent1"/>
                </a:solidFill>
              </a:rPr>
              <a:t>②共同シャーシの利用希望</a:t>
            </a:r>
            <a:r>
              <a:rPr kumimoji="1" lang="ja-JP" altLang="en-US" sz="1400" dirty="0">
                <a:solidFill>
                  <a:schemeClr val="accent1"/>
                </a:solidFill>
              </a:rPr>
              <a:t>：シャトル輸送の全部又は一部を共同シャーシを使って依頼したい場合は、希望本数を記載してください。</a:t>
            </a:r>
            <a:endParaRPr kumimoji="1" lang="en-US" altLang="ja-JP" sz="1400" dirty="0">
              <a:solidFill>
                <a:schemeClr val="accent1"/>
              </a:solidFill>
            </a:endParaRPr>
          </a:p>
          <a:p>
            <a:pPr>
              <a:spcBef>
                <a:spcPts val="300"/>
              </a:spcBef>
            </a:pPr>
            <a:r>
              <a:rPr kumimoji="1" lang="en-US" altLang="ja-JP" sz="1400" dirty="0">
                <a:solidFill>
                  <a:schemeClr val="accent1"/>
                </a:solidFill>
              </a:rPr>
              <a:t>※</a:t>
            </a:r>
            <a:r>
              <a:rPr kumimoji="1" lang="ja-JP" altLang="en-US" sz="1400" dirty="0">
                <a:solidFill>
                  <a:schemeClr val="accent1"/>
                </a:solidFill>
              </a:rPr>
              <a:t>オフピークシャトル輸送本数及び共同シャーシの利用本数については、参加者決定後に改めて協議のうえ調整させていただきます。</a:t>
            </a:r>
            <a:br>
              <a:rPr lang="en-US" altLang="ja-JP" sz="1400" dirty="0">
                <a:solidFill>
                  <a:schemeClr val="accent1"/>
                </a:solidFill>
              </a:rPr>
            </a:br>
            <a:r>
              <a:rPr lang="ja-JP" altLang="en-US" sz="1400" dirty="0">
                <a:solidFill>
                  <a:schemeClr val="accent1"/>
                </a:solidFill>
              </a:rPr>
              <a:t>　</a:t>
            </a:r>
            <a:r>
              <a:rPr kumimoji="1" lang="ja-JP" altLang="en-US" sz="1400" dirty="0">
                <a:solidFill>
                  <a:schemeClr val="accent1"/>
                </a:solidFill>
              </a:rPr>
              <a:t>希望多数の場合には、希望本数をすべて受け付けられない場合があります。</a:t>
            </a:r>
            <a:endParaRPr kumimoji="1" lang="en-US" altLang="ja-JP" sz="1400" dirty="0">
              <a:solidFill>
                <a:schemeClr val="accent1"/>
              </a:solidFill>
            </a:endParaRPr>
          </a:p>
        </p:txBody>
      </p:sp>
      <p:sp>
        <p:nvSpPr>
          <p:cNvPr id="10" name="テキスト ボックス 24">
            <a:extLst>
              <a:ext uri="{FF2B5EF4-FFF2-40B4-BE49-F238E27FC236}">
                <a16:creationId xmlns:a16="http://schemas.microsoft.com/office/drawing/2014/main" id="{8FC5927D-61BA-836E-6C50-7586F3A1BA16}"/>
              </a:ext>
            </a:extLst>
          </p:cNvPr>
          <p:cNvSpPr txBox="1">
            <a:spLocks noChangeArrowheads="1"/>
          </p:cNvSpPr>
          <p:nvPr/>
        </p:nvSpPr>
        <p:spPr bwMode="auto">
          <a:xfrm>
            <a:off x="198137" y="2978025"/>
            <a:ext cx="4746719" cy="568434"/>
          </a:xfrm>
          <a:prstGeom prst="rect">
            <a:avLst/>
          </a:prstGeom>
          <a:noFill/>
          <a:ln w="9525">
            <a:noFill/>
            <a:miter lim="800000"/>
            <a:headEnd/>
            <a:tailEnd/>
          </a:ln>
        </p:spPr>
        <p:txBody>
          <a:bodyPr wrap="square" lIns="0" rIns="0" anchor="t">
            <a:noAutofit/>
          </a:bodyPr>
          <a:lstStyle>
            <a:defPPr>
              <a:defRPr lang="ja-JP"/>
            </a:defPPr>
            <a:lvl1pPr algn="l" rtl="0" fontAlgn="base">
              <a:spcBef>
                <a:spcPct val="0"/>
              </a:spcBef>
              <a:spcAft>
                <a:spcPct val="0"/>
              </a:spcAft>
              <a:defRPr kumimoji="1" sz="1200"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sz="1200"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sz="1200"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sz="1200"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sz="1200"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sz="1200"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sz="1200"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sz="1200"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sz="1200" kern="1200">
                <a:solidFill>
                  <a:schemeClr val="tx1"/>
                </a:solidFill>
                <a:latin typeface="Arial" pitchFamily="34" charset="0"/>
                <a:ea typeface="ＭＳ Ｐゴシック" pitchFamily="50" charset="-128"/>
                <a:cs typeface="+mn-cs"/>
              </a:defRPr>
            </a:lvl9pPr>
          </a:lstStyle>
          <a:p>
            <a:pPr marL="285750" indent="-285750">
              <a:buFont typeface="Wingdings" panose="05000000000000000000" pitchFamily="2" charset="2"/>
              <a:buChar char="ü"/>
            </a:pPr>
            <a:r>
              <a:rPr lang="ja-JP" altLang="en-US" sz="1400" dirty="0">
                <a:latin typeface="Yu Gothic UI" panose="020B0500000000000000" pitchFamily="50" charset="-128"/>
                <a:ea typeface="Yu Gothic UI" panose="020B0500000000000000" pitchFamily="50" charset="-128"/>
              </a:rPr>
              <a:t>期間別・輸送パターン例</a:t>
            </a:r>
            <a:r>
              <a:rPr lang="en-US" altLang="ja-JP" sz="1400" dirty="0">
                <a:latin typeface="Yu Gothic UI" panose="020B0500000000000000" pitchFamily="50" charset="-128"/>
                <a:ea typeface="Yu Gothic UI" panose="020B0500000000000000" pitchFamily="50" charset="-128"/>
              </a:rPr>
              <a:t>*</a:t>
            </a:r>
            <a:r>
              <a:rPr lang="ja-JP" altLang="en-US" sz="1400" dirty="0">
                <a:latin typeface="Yu Gothic UI" panose="020B0500000000000000" pitchFamily="50" charset="-128"/>
                <a:ea typeface="Yu Gothic UI" panose="020B0500000000000000" pitchFamily="50" charset="-128"/>
              </a:rPr>
              <a:t>別に、参画するすべての企業の、</a:t>
            </a:r>
            <a:br>
              <a:rPr lang="en-US" altLang="ja-JP" sz="1400" dirty="0">
                <a:latin typeface="Yu Gothic UI" panose="020B0500000000000000" pitchFamily="50" charset="-128"/>
                <a:ea typeface="Yu Gothic UI" panose="020B0500000000000000" pitchFamily="50" charset="-128"/>
              </a:rPr>
            </a:br>
            <a:r>
              <a:rPr lang="ja-JP" altLang="en-US" sz="1400" dirty="0">
                <a:latin typeface="Yu Gothic UI" panose="020B0500000000000000" pitchFamily="50" charset="-128"/>
                <a:ea typeface="Yu Gothic UI" panose="020B0500000000000000" pitchFamily="50" charset="-128"/>
              </a:rPr>
              <a:t>各期間の合計</a:t>
            </a:r>
            <a:r>
              <a:rPr lang="en-US" altLang="ja-JP" sz="1400" dirty="0">
                <a:latin typeface="Yu Gothic UI" panose="020B0500000000000000" pitchFamily="50" charset="-128"/>
                <a:ea typeface="Yu Gothic UI" panose="020B0500000000000000" pitchFamily="50" charset="-128"/>
              </a:rPr>
              <a:t>(2</a:t>
            </a:r>
            <a:r>
              <a:rPr lang="ja-JP" altLang="en-US" sz="1400" dirty="0">
                <a:latin typeface="Yu Gothic UI" panose="020B0500000000000000" pitchFamily="50" charset="-128"/>
                <a:ea typeface="Yu Gothic UI" panose="020B0500000000000000" pitchFamily="50" charset="-128"/>
              </a:rPr>
              <a:t>週間での合計</a:t>
            </a:r>
            <a:r>
              <a:rPr lang="en-US" altLang="ja-JP" sz="1400" dirty="0">
                <a:latin typeface="Yu Gothic UI" panose="020B0500000000000000" pitchFamily="50" charset="-128"/>
                <a:ea typeface="Yu Gothic UI" panose="020B0500000000000000" pitchFamily="50" charset="-128"/>
              </a:rPr>
              <a:t>)</a:t>
            </a:r>
            <a:r>
              <a:rPr lang="ja-JP" altLang="en-US" sz="1400" dirty="0">
                <a:latin typeface="Yu Gothic UI" panose="020B0500000000000000" pitchFamily="50" charset="-128"/>
                <a:ea typeface="Yu Gothic UI" panose="020B0500000000000000" pitchFamily="50" charset="-128"/>
              </a:rPr>
              <a:t>セット数を記載してください。</a:t>
            </a:r>
            <a:endParaRPr lang="en-US" altLang="ja-JP" sz="1400" dirty="0">
              <a:latin typeface="Yu Gothic UI" panose="020B0500000000000000" pitchFamily="50" charset="-128"/>
              <a:ea typeface="Yu Gothic UI" panose="020B0500000000000000" pitchFamily="50" charset="-128"/>
            </a:endParaRPr>
          </a:p>
        </p:txBody>
      </p:sp>
      <p:sp>
        <p:nvSpPr>
          <p:cNvPr id="11" name="テキスト ボックス 10">
            <a:extLst>
              <a:ext uri="{FF2B5EF4-FFF2-40B4-BE49-F238E27FC236}">
                <a16:creationId xmlns:a16="http://schemas.microsoft.com/office/drawing/2014/main" id="{9572408B-4B4E-94C1-B2BA-4488F0736B0C}"/>
              </a:ext>
            </a:extLst>
          </p:cNvPr>
          <p:cNvSpPr txBox="1"/>
          <p:nvPr/>
        </p:nvSpPr>
        <p:spPr>
          <a:xfrm>
            <a:off x="198136" y="5619421"/>
            <a:ext cx="5618960" cy="1179747"/>
          </a:xfrm>
          <a:prstGeom prst="rect">
            <a:avLst/>
          </a:prstGeom>
          <a:noFill/>
        </p:spPr>
        <p:txBody>
          <a:bodyPr wrap="square" rtlCol="0">
            <a:spAutoFit/>
          </a:bodyPr>
          <a:lstStyle/>
          <a:p>
            <a:pPr>
              <a:lnSpc>
                <a:spcPct val="120000"/>
              </a:lnSpc>
              <a:tabLst>
                <a:tab pos="85725" algn="l"/>
                <a:tab pos="265113" algn="l"/>
              </a:tabLst>
            </a:pPr>
            <a:r>
              <a:rPr kumimoji="1" lang="en-US" altLang="ja-JP" sz="1200" dirty="0"/>
              <a:t>*	</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各輸送パターン例では、 </a:t>
            </a:r>
            <a:r>
              <a:rPr lang="ja-JP" altLang="en-US" sz="1200" dirty="0">
                <a:solidFill>
                  <a:srgbClr val="000000"/>
                </a:solidFill>
                <a:latin typeface="Yu Gothic UI"/>
                <a:ea typeface="Yu Gothic UI"/>
              </a:rPr>
              <a:t>下記を</a:t>
            </a:r>
            <a:r>
              <a:rPr kumimoji="1" lang="ja-JP" altLang="en-US" sz="1200" dirty="0"/>
              <a:t>「輸送者」に依頼します。</a:t>
            </a:r>
            <a:br>
              <a:rPr kumimoji="1" lang="en-US" altLang="ja-JP" sz="1200" dirty="0"/>
            </a:br>
            <a:r>
              <a:rPr lang="en-US" altLang="ja-JP" sz="1200" dirty="0"/>
              <a:t>	</a:t>
            </a:r>
            <a:r>
              <a:rPr lang="ja-JP" altLang="en-US" sz="1200" dirty="0"/>
              <a:t>複数のパターンを同時に依頼することも可能です。複数の期間を選択することも可能です。</a:t>
            </a:r>
            <a:br>
              <a:rPr lang="en-US" altLang="ja-JP" sz="1200" dirty="0"/>
            </a:br>
            <a:r>
              <a:rPr lang="en-US" altLang="ja-JP" sz="1200" dirty="0"/>
              <a:t>	A)	</a:t>
            </a:r>
            <a:r>
              <a:rPr lang="ja-JP" altLang="en-US" sz="1200" dirty="0"/>
              <a:t>輸出：「輸出の実入りコンテナの搬入」＋「輸出の空コンテナのピック」</a:t>
            </a:r>
            <a:br>
              <a:rPr lang="en-US" altLang="ja-JP" sz="1200" dirty="0"/>
            </a:br>
            <a:r>
              <a:rPr lang="en-US" altLang="ja-JP" sz="1200" dirty="0"/>
              <a:t>	B)	</a:t>
            </a:r>
            <a:r>
              <a:rPr lang="ja-JP" altLang="en-US" sz="1200" dirty="0"/>
              <a:t>輸入：「輸入の空コンテナの返却」＋「輸入の実入りコンテナの搬出」</a:t>
            </a:r>
            <a:endParaRPr lang="en-US" altLang="ja-JP" sz="1200" dirty="0"/>
          </a:p>
          <a:p>
            <a:pPr>
              <a:lnSpc>
                <a:spcPct val="120000"/>
              </a:lnSpc>
              <a:tabLst>
                <a:tab pos="85725" algn="l"/>
                <a:tab pos="265113" algn="l"/>
              </a:tabLst>
            </a:pPr>
            <a:r>
              <a:rPr lang="en-US" altLang="ja-JP" sz="1200" dirty="0"/>
              <a:t>	C)	</a:t>
            </a:r>
            <a:r>
              <a:rPr lang="ja-JP" altLang="en-US" sz="1200" dirty="0"/>
              <a:t>往復実入り：「輸出の実入りコンテナの搬入」＋「輸入の実入りコンテナの搬出」</a:t>
            </a:r>
            <a:endParaRPr kumimoji="1" lang="en-US" altLang="ja-JP" sz="1200" dirty="0"/>
          </a:p>
        </p:txBody>
      </p:sp>
      <p:sp>
        <p:nvSpPr>
          <p:cNvPr id="12" name="テキスト ボックス 24">
            <a:extLst>
              <a:ext uri="{FF2B5EF4-FFF2-40B4-BE49-F238E27FC236}">
                <a16:creationId xmlns:a16="http://schemas.microsoft.com/office/drawing/2014/main" id="{86E56E30-36D8-90E0-C5C6-9178744033E5}"/>
              </a:ext>
            </a:extLst>
          </p:cNvPr>
          <p:cNvSpPr txBox="1">
            <a:spLocks noChangeArrowheads="1"/>
          </p:cNvSpPr>
          <p:nvPr/>
        </p:nvSpPr>
        <p:spPr bwMode="auto">
          <a:xfrm>
            <a:off x="5130847" y="2978025"/>
            <a:ext cx="4679017" cy="299052"/>
          </a:xfrm>
          <a:prstGeom prst="rect">
            <a:avLst/>
          </a:prstGeom>
          <a:noFill/>
          <a:ln w="9525">
            <a:noFill/>
            <a:miter lim="800000"/>
            <a:headEnd/>
            <a:tailEnd/>
          </a:ln>
        </p:spPr>
        <p:txBody>
          <a:bodyPr wrap="none" lIns="0" rIns="0" anchor="t">
            <a:noAutofit/>
          </a:bodyPr>
          <a:lstStyle>
            <a:defPPr>
              <a:defRPr lang="ja-JP"/>
            </a:defPPr>
            <a:lvl1pPr algn="l" rtl="0" fontAlgn="base">
              <a:spcBef>
                <a:spcPct val="0"/>
              </a:spcBef>
              <a:spcAft>
                <a:spcPct val="0"/>
              </a:spcAft>
              <a:defRPr kumimoji="1" sz="1200"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sz="1200"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sz="1200"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sz="1200"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sz="1200"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sz="1200"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sz="1200"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sz="1200"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sz="1200" kern="1200">
                <a:solidFill>
                  <a:schemeClr val="tx1"/>
                </a:solidFill>
                <a:latin typeface="Arial" pitchFamily="34" charset="0"/>
                <a:ea typeface="ＭＳ Ｐゴシック" pitchFamily="50" charset="-128"/>
                <a:cs typeface="+mn-cs"/>
              </a:defRPr>
            </a:lvl9pPr>
          </a:lstStyle>
          <a:p>
            <a:pPr marL="285750" indent="-285750" algn="l">
              <a:buFont typeface="Wingdings" panose="05000000000000000000" pitchFamily="2" charset="2"/>
              <a:buChar char="ü"/>
            </a:pPr>
            <a:r>
              <a:rPr lang="ja-JP" altLang="en-US" sz="1400" dirty="0">
                <a:latin typeface="Yu Gothic UI" panose="020B0500000000000000" pitchFamily="50" charset="-128"/>
                <a:ea typeface="Yu Gothic UI" panose="020B0500000000000000" pitchFamily="50" charset="-128"/>
              </a:rPr>
              <a:t>期間別に利用希望本数を記載してください。</a:t>
            </a:r>
          </a:p>
        </p:txBody>
      </p:sp>
      <p:graphicFrame>
        <p:nvGraphicFramePr>
          <p:cNvPr id="13" name="表 19">
            <a:extLst>
              <a:ext uri="{FF2B5EF4-FFF2-40B4-BE49-F238E27FC236}">
                <a16:creationId xmlns:a16="http://schemas.microsoft.com/office/drawing/2014/main" id="{72C0D5A6-5080-76A3-E156-F67F39CB92BB}"/>
              </a:ext>
            </a:extLst>
          </p:cNvPr>
          <p:cNvGraphicFramePr>
            <a:graphicFrameLocks noGrp="1"/>
          </p:cNvGraphicFramePr>
          <p:nvPr>
            <p:extLst>
              <p:ext uri="{D42A27DB-BD31-4B8C-83A1-F6EECF244321}">
                <p14:modId xmlns:p14="http://schemas.microsoft.com/office/powerpoint/2010/main" val="4023656251"/>
              </p:ext>
            </p:extLst>
          </p:nvPr>
        </p:nvGraphicFramePr>
        <p:xfrm>
          <a:off x="5123483" y="3546459"/>
          <a:ext cx="4572962" cy="1110960"/>
        </p:xfrm>
        <a:graphic>
          <a:graphicData uri="http://schemas.openxmlformats.org/drawingml/2006/table">
            <a:tbl>
              <a:tblPr firstRow="1" bandRow="1">
                <a:tableStyleId>{5C22544A-7EE6-4342-B048-85BDC9FD1C3A}</a:tableStyleId>
              </a:tblPr>
              <a:tblGrid>
                <a:gridCol w="684530">
                  <a:extLst>
                    <a:ext uri="{9D8B030D-6E8A-4147-A177-3AD203B41FA5}">
                      <a16:colId xmlns:a16="http://schemas.microsoft.com/office/drawing/2014/main" val="3391993331"/>
                    </a:ext>
                  </a:extLst>
                </a:gridCol>
                <a:gridCol w="1296144">
                  <a:extLst>
                    <a:ext uri="{9D8B030D-6E8A-4147-A177-3AD203B41FA5}">
                      <a16:colId xmlns:a16="http://schemas.microsoft.com/office/drawing/2014/main" val="2897886062"/>
                    </a:ext>
                  </a:extLst>
                </a:gridCol>
                <a:gridCol w="1296144">
                  <a:extLst>
                    <a:ext uri="{9D8B030D-6E8A-4147-A177-3AD203B41FA5}">
                      <a16:colId xmlns:a16="http://schemas.microsoft.com/office/drawing/2014/main" val="3701897907"/>
                    </a:ext>
                  </a:extLst>
                </a:gridCol>
                <a:gridCol w="1296144">
                  <a:extLst>
                    <a:ext uri="{9D8B030D-6E8A-4147-A177-3AD203B41FA5}">
                      <a16:colId xmlns:a16="http://schemas.microsoft.com/office/drawing/2014/main" val="3531613386"/>
                    </a:ext>
                  </a:extLst>
                </a:gridCol>
              </a:tblGrid>
              <a:tr h="270000">
                <a:tc rowSpan="2">
                  <a:txBody>
                    <a:bodyPr/>
                    <a:lstStyle/>
                    <a:p>
                      <a:endParaRPr kumimoji="1" lang="ja-JP" altLang="en-US" sz="1200" dirty="0">
                        <a:solidFill>
                          <a:schemeClr val="tx1"/>
                        </a:solidFill>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lumMod val="20000"/>
                        <a:lumOff val="80000"/>
                      </a:schemeClr>
                    </a:solidFill>
                  </a:tcPr>
                </a:tc>
                <a:tc>
                  <a:txBody>
                    <a:bodyPr/>
                    <a:lstStyle/>
                    <a:p>
                      <a:r>
                        <a:rPr lang="en-US" altLang="ja-JP" sz="1200" dirty="0">
                          <a:solidFill>
                            <a:schemeClr val="tx1"/>
                          </a:solidFill>
                        </a:rPr>
                        <a:t>Ⅰ</a:t>
                      </a:r>
                      <a:r>
                        <a:rPr lang="ja-JP" altLang="en-US" sz="1200" dirty="0">
                          <a:solidFill>
                            <a:schemeClr val="tx1"/>
                          </a:solidFill>
                        </a:rPr>
                        <a:t>期</a:t>
                      </a:r>
                      <a:endParaRPr sz="1200" dirty="0">
                        <a:solidFill>
                          <a:schemeClr val="tx1"/>
                        </a:solidFill>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lumMod val="20000"/>
                        <a:lumOff val="80000"/>
                      </a:schemeClr>
                    </a:solidFill>
                  </a:tcPr>
                </a:tc>
                <a:tc>
                  <a:txBody>
                    <a:bodyPr/>
                    <a:lstStyle/>
                    <a:p>
                      <a:r>
                        <a:rPr lang="en-US" altLang="ja-JP" sz="1200" dirty="0">
                          <a:solidFill>
                            <a:schemeClr val="tx1"/>
                          </a:solidFill>
                        </a:rPr>
                        <a:t>Ⅱ</a:t>
                      </a:r>
                      <a:r>
                        <a:rPr lang="ja-JP" altLang="en-US" sz="1200" dirty="0">
                          <a:solidFill>
                            <a:schemeClr val="tx1"/>
                          </a:solidFill>
                        </a:rPr>
                        <a:t>期</a:t>
                      </a:r>
                      <a:endParaRPr sz="1200" dirty="0">
                        <a:solidFill>
                          <a:schemeClr val="tx1"/>
                        </a:solidFill>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lumMod val="20000"/>
                        <a:lumOff val="80000"/>
                      </a:schemeClr>
                    </a:solidFill>
                  </a:tcPr>
                </a:tc>
                <a:tc>
                  <a:txBody>
                    <a:bodyPr/>
                    <a:lstStyle/>
                    <a:p>
                      <a:r>
                        <a:rPr lang="en-US" altLang="ja-JP" sz="1200" dirty="0">
                          <a:solidFill>
                            <a:schemeClr val="tx1"/>
                          </a:solidFill>
                        </a:rPr>
                        <a:t>Ⅲ</a:t>
                      </a:r>
                      <a:r>
                        <a:rPr lang="ja-JP" altLang="en-US" sz="1200" dirty="0">
                          <a:solidFill>
                            <a:schemeClr val="tx1"/>
                          </a:solidFill>
                        </a:rPr>
                        <a:t>期</a:t>
                      </a:r>
                      <a:endParaRPr sz="1200" dirty="0">
                        <a:solidFill>
                          <a:schemeClr val="tx1"/>
                        </a:solidFill>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376845323"/>
                  </a:ext>
                </a:extLst>
              </a:tr>
              <a:tr h="270000">
                <a:tc vMerge="1">
                  <a:txBody>
                    <a:bodyPr/>
                    <a:lstStyle/>
                    <a:p>
                      <a:endParaRPr kumimoji="1" lang="ja-JP" altLang="en-US" sz="1200" dirty="0">
                        <a:solidFill>
                          <a:schemeClr val="tx1"/>
                        </a:solidFill>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lumMod val="20000"/>
                        <a:lumOff val="80000"/>
                      </a:schemeClr>
                    </a:solidFill>
                  </a:tcPr>
                </a:tc>
                <a:tc>
                  <a:txBody>
                    <a:bodyPr/>
                    <a:lstStyle/>
                    <a:p>
                      <a:r>
                        <a:rPr lang="en-US" sz="1200" dirty="0">
                          <a:solidFill>
                            <a:schemeClr val="tx1"/>
                          </a:solidFill>
                        </a:rPr>
                        <a:t>11</a:t>
                      </a:r>
                      <a:r>
                        <a:rPr lang="ja-JP" altLang="en-US" sz="1200" dirty="0">
                          <a:solidFill>
                            <a:schemeClr val="tx1"/>
                          </a:solidFill>
                        </a:rPr>
                        <a:t>月</a:t>
                      </a:r>
                      <a:r>
                        <a:rPr lang="en-US" altLang="ja-JP" sz="1200" dirty="0">
                          <a:solidFill>
                            <a:schemeClr val="tx1"/>
                          </a:solidFill>
                        </a:rPr>
                        <a:t>9</a:t>
                      </a:r>
                      <a:r>
                        <a:rPr lang="ja-JP" altLang="en-US" sz="1200" dirty="0">
                          <a:solidFill>
                            <a:schemeClr val="tx1"/>
                          </a:solidFill>
                        </a:rPr>
                        <a:t>日</a:t>
                      </a:r>
                      <a:r>
                        <a:rPr lang="en-US" altLang="ja-JP" sz="1200" dirty="0">
                          <a:solidFill>
                            <a:schemeClr val="tx1"/>
                          </a:solidFill>
                        </a:rPr>
                        <a:t>(</a:t>
                      </a:r>
                      <a:r>
                        <a:rPr lang="ja-JP" altLang="en-US" sz="1200" dirty="0">
                          <a:solidFill>
                            <a:schemeClr val="tx1"/>
                          </a:solidFill>
                        </a:rPr>
                        <a:t>月</a:t>
                      </a:r>
                      <a:r>
                        <a:rPr lang="en-US" altLang="ja-JP" sz="1200" dirty="0">
                          <a:solidFill>
                            <a:schemeClr val="tx1"/>
                          </a:solidFill>
                        </a:rPr>
                        <a:t>)</a:t>
                      </a:r>
                    </a:p>
                    <a:p>
                      <a:r>
                        <a:rPr lang="ja-JP" altLang="en-US" sz="1200" dirty="0">
                          <a:solidFill>
                            <a:schemeClr val="tx1"/>
                          </a:solidFill>
                        </a:rPr>
                        <a:t>～</a:t>
                      </a:r>
                      <a:r>
                        <a:rPr lang="en-US" altLang="ja-JP" sz="1200" dirty="0">
                          <a:solidFill>
                            <a:schemeClr val="tx1"/>
                          </a:solidFill>
                        </a:rPr>
                        <a:t>11</a:t>
                      </a:r>
                      <a:r>
                        <a:rPr lang="ja-JP" altLang="en-US" sz="1200" dirty="0">
                          <a:solidFill>
                            <a:schemeClr val="tx1"/>
                          </a:solidFill>
                        </a:rPr>
                        <a:t>月</a:t>
                      </a:r>
                      <a:r>
                        <a:rPr lang="en-US" altLang="ja-JP" sz="1200" dirty="0">
                          <a:solidFill>
                            <a:schemeClr val="tx1"/>
                          </a:solidFill>
                        </a:rPr>
                        <a:t>20</a:t>
                      </a:r>
                      <a:r>
                        <a:rPr lang="ja-JP" altLang="en-US" sz="1200" dirty="0">
                          <a:solidFill>
                            <a:schemeClr val="tx1"/>
                          </a:solidFill>
                        </a:rPr>
                        <a:t>日</a:t>
                      </a:r>
                      <a:r>
                        <a:rPr lang="en-US" altLang="ja-JP" sz="1200" dirty="0">
                          <a:solidFill>
                            <a:schemeClr val="tx1"/>
                          </a:solidFill>
                        </a:rPr>
                        <a:t>(</a:t>
                      </a:r>
                      <a:r>
                        <a:rPr lang="ja-JP" altLang="en-US" sz="1200" dirty="0">
                          <a:solidFill>
                            <a:schemeClr val="tx1"/>
                          </a:solidFill>
                        </a:rPr>
                        <a:t>金</a:t>
                      </a:r>
                      <a:r>
                        <a:rPr lang="en-US" altLang="ja-JP" sz="1200" dirty="0">
                          <a:solidFill>
                            <a:schemeClr val="tx1"/>
                          </a:solidFill>
                        </a:rPr>
                        <a:t>)</a:t>
                      </a:r>
                      <a:endParaRPr sz="1200" dirty="0">
                        <a:solidFill>
                          <a:schemeClr val="tx1"/>
                        </a:solidFill>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11</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月</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24</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日</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火</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12</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月</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4</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日</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金</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a:t>
                      </a:r>
                      <a:endPar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12</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月</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7</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日</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月</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12</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月</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18</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日</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a:t>
                      </a:r>
                      <a:r>
                        <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rPr>
                        <a:t>金</a:t>
                      </a:r>
                      <a:r>
                        <a:rPr kumimoji="1" lang="en-US" altLang="ja-JP" sz="1200" b="0" i="0" u="none" strike="noStrike" kern="1200" cap="none" spc="0" normalizeH="0" baseline="0" noProof="0" dirty="0">
                          <a:ln>
                            <a:noFill/>
                          </a:ln>
                          <a:solidFill>
                            <a:srgbClr val="000000"/>
                          </a:solidFill>
                          <a:effectLst/>
                          <a:uLnTx/>
                          <a:uFillTx/>
                          <a:latin typeface="Yu Gothic UI"/>
                          <a:ea typeface="Yu Gothic UI"/>
                          <a:cs typeface="+mn-cs"/>
                        </a:rPr>
                        <a:t>)</a:t>
                      </a:r>
                      <a:endParaRPr kumimoji="1" lang="ja-JP" altLang="en-US" sz="1200" b="0" i="0" u="none" strike="noStrike" kern="1200" cap="none" spc="0" normalizeH="0" baseline="0" noProof="0" dirty="0">
                        <a:ln>
                          <a:noFill/>
                        </a:ln>
                        <a:solidFill>
                          <a:srgbClr val="000000"/>
                        </a:solidFill>
                        <a:effectLst/>
                        <a:uLnTx/>
                        <a:uFillTx/>
                        <a:latin typeface="Yu Gothic UI"/>
                        <a:ea typeface="Yu Gothic UI"/>
                        <a:cs typeface="+mn-cs"/>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639569629"/>
                  </a:ext>
                </a:extLst>
              </a:tr>
              <a:tr h="432000">
                <a:tc>
                  <a:txBody>
                    <a:bodyPr/>
                    <a:lstStyle/>
                    <a:p>
                      <a:pPr marL="0" indent="0">
                        <a:buFont typeface="Wingdings" panose="05000000000000000000" pitchFamily="2" charset="2"/>
                        <a:buNone/>
                      </a:pPr>
                      <a:r>
                        <a:rPr kumimoji="1" lang="ja-JP" altLang="en-US" sz="1200" b="1" dirty="0">
                          <a:solidFill>
                            <a:schemeClr val="tx1"/>
                          </a:solidFill>
                        </a:rPr>
                        <a:t>共同</a:t>
                      </a:r>
                      <a:endParaRPr kumimoji="1" lang="en-US" altLang="ja-JP" sz="1200" b="1" dirty="0">
                        <a:solidFill>
                          <a:schemeClr val="tx1"/>
                        </a:solidFill>
                      </a:endParaRPr>
                    </a:p>
                    <a:p>
                      <a:pPr marL="0" indent="0">
                        <a:buFont typeface="Wingdings" panose="05000000000000000000" pitchFamily="2" charset="2"/>
                        <a:buNone/>
                      </a:pPr>
                      <a:r>
                        <a:rPr kumimoji="1" lang="ja-JP" altLang="en-US" sz="1200" b="1" dirty="0">
                          <a:solidFill>
                            <a:schemeClr val="tx1"/>
                          </a:solidFill>
                        </a:rPr>
                        <a:t>シャーシ</a:t>
                      </a: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i="0" u="sng" strike="noStrike" kern="1200" cap="none" spc="0" normalizeH="0" baseline="0" noProof="0" dirty="0">
                          <a:ln>
                            <a:noFill/>
                          </a:ln>
                          <a:solidFill>
                            <a:srgbClr val="000000"/>
                          </a:solidFill>
                          <a:effectLst/>
                          <a:highlight>
                            <a:srgbClr val="FFFF99"/>
                          </a:highlight>
                          <a:uLnTx/>
                          <a:uFillTx/>
                          <a:latin typeface="Yu Gothic UI" panose="020B0500000000000000" pitchFamily="50" charset="-128"/>
                          <a:ea typeface="Yu Gothic UI" panose="020B0500000000000000" pitchFamily="50" charset="-128"/>
                          <a:cs typeface="+mn-cs"/>
                        </a:rPr>
                        <a:t>　　</a:t>
                      </a:r>
                      <a:r>
                        <a:rPr kumimoji="1" lang="ja-JP" altLang="en-US" sz="1400" b="0" i="0" u="none" strike="noStrike" kern="1200" cap="none" spc="0" normalizeH="0" baseline="0" noProof="0" dirty="0">
                          <a:ln>
                            <a:noFill/>
                          </a:ln>
                          <a:solidFill>
                            <a:srgbClr val="000000"/>
                          </a:solidFill>
                          <a:effectLst/>
                          <a:uLnTx/>
                          <a:uFillTx/>
                          <a:latin typeface="Yu Gothic UI" panose="020B0500000000000000" pitchFamily="50" charset="-128"/>
                          <a:ea typeface="Yu Gothic UI" panose="020B0500000000000000" pitchFamily="50" charset="-128"/>
                          <a:cs typeface="+mn-cs"/>
                        </a:rPr>
                        <a:t>本</a:t>
                      </a:r>
                      <a:endParaRPr kumimoji="1" lang="ja-JP" altLang="en-US" sz="1400" b="0" i="0" u="none" strike="noStrike" kern="1200" cap="none" spc="0" normalizeH="0" baseline="0" noProof="0" dirty="0">
                        <a:ln>
                          <a:noFill/>
                        </a:ln>
                        <a:solidFill>
                          <a:srgbClr val="000000"/>
                        </a:solidFill>
                        <a:effectLst/>
                        <a:uLnTx/>
                        <a:uFillTx/>
                        <a:latin typeface="Yu Gothic UI"/>
                        <a:ea typeface="Yu Gothic UI"/>
                        <a:cs typeface="+mn-cs"/>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i="0" u="sng" strike="noStrike" kern="1200" cap="none" spc="0" normalizeH="0" baseline="0" noProof="0" dirty="0">
                          <a:ln>
                            <a:noFill/>
                          </a:ln>
                          <a:solidFill>
                            <a:srgbClr val="000000"/>
                          </a:solidFill>
                          <a:effectLst/>
                          <a:highlight>
                            <a:srgbClr val="FFFF99"/>
                          </a:highlight>
                          <a:uLnTx/>
                          <a:uFillTx/>
                          <a:latin typeface="Yu Gothic UI" panose="020B0500000000000000" pitchFamily="50" charset="-128"/>
                          <a:ea typeface="Yu Gothic UI" panose="020B0500000000000000" pitchFamily="50" charset="-128"/>
                          <a:cs typeface="+mn-cs"/>
                        </a:rPr>
                        <a:t>　　</a:t>
                      </a:r>
                      <a:r>
                        <a:rPr kumimoji="1" lang="ja-JP" altLang="en-US" sz="1400" b="0" i="0" u="none" strike="noStrike" kern="1200" cap="none" spc="0" normalizeH="0" baseline="0" noProof="0" dirty="0">
                          <a:ln>
                            <a:noFill/>
                          </a:ln>
                          <a:solidFill>
                            <a:srgbClr val="000000"/>
                          </a:solidFill>
                          <a:effectLst/>
                          <a:uLnTx/>
                          <a:uFillTx/>
                          <a:latin typeface="Yu Gothic UI" panose="020B0500000000000000" pitchFamily="50" charset="-128"/>
                          <a:ea typeface="Yu Gothic UI" panose="020B0500000000000000" pitchFamily="50" charset="-128"/>
                          <a:cs typeface="+mn-cs"/>
                        </a:rPr>
                        <a:t>本</a:t>
                      </a:r>
                      <a:endParaRPr kumimoji="1" lang="ja-JP" altLang="en-US" sz="1400" b="0" i="0" u="none" strike="noStrike" kern="1200" cap="none" spc="0" normalizeH="0" baseline="0" noProof="0" dirty="0">
                        <a:ln>
                          <a:noFill/>
                        </a:ln>
                        <a:solidFill>
                          <a:srgbClr val="000000"/>
                        </a:solidFill>
                        <a:effectLst/>
                        <a:uLnTx/>
                        <a:uFillTx/>
                        <a:latin typeface="Yu Gothic UI"/>
                        <a:ea typeface="Yu Gothic UI"/>
                        <a:cs typeface="+mn-cs"/>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i="0" u="sng" strike="noStrike" kern="1200" cap="none" spc="0" normalizeH="0" baseline="0" noProof="0" dirty="0">
                          <a:ln>
                            <a:noFill/>
                          </a:ln>
                          <a:solidFill>
                            <a:srgbClr val="000000"/>
                          </a:solidFill>
                          <a:effectLst/>
                          <a:highlight>
                            <a:srgbClr val="FFFF99"/>
                          </a:highlight>
                          <a:uLnTx/>
                          <a:uFillTx/>
                          <a:latin typeface="Yu Gothic UI" panose="020B0500000000000000" pitchFamily="50" charset="-128"/>
                          <a:ea typeface="Yu Gothic UI" panose="020B0500000000000000" pitchFamily="50" charset="-128"/>
                          <a:cs typeface="+mn-cs"/>
                        </a:rPr>
                        <a:t>　　</a:t>
                      </a:r>
                      <a:r>
                        <a:rPr kumimoji="1" lang="ja-JP" altLang="en-US" sz="1400" b="0" i="0" u="none" strike="noStrike" kern="1200" cap="none" spc="0" normalizeH="0" baseline="0" noProof="0" dirty="0">
                          <a:ln>
                            <a:noFill/>
                          </a:ln>
                          <a:solidFill>
                            <a:srgbClr val="000000"/>
                          </a:solidFill>
                          <a:effectLst/>
                          <a:uLnTx/>
                          <a:uFillTx/>
                          <a:latin typeface="Yu Gothic UI" panose="020B0500000000000000" pitchFamily="50" charset="-128"/>
                          <a:ea typeface="Yu Gothic UI" panose="020B0500000000000000" pitchFamily="50" charset="-128"/>
                          <a:cs typeface="+mn-cs"/>
                        </a:rPr>
                        <a:t>本</a:t>
                      </a:r>
                      <a:endParaRPr kumimoji="1" lang="ja-JP" altLang="en-US" sz="1400" b="0" i="0" u="none" strike="noStrike" kern="1200" cap="none" spc="0" normalizeH="0" baseline="0" noProof="0" dirty="0">
                        <a:ln>
                          <a:noFill/>
                        </a:ln>
                        <a:solidFill>
                          <a:srgbClr val="000000"/>
                        </a:solidFill>
                        <a:effectLst/>
                        <a:uLnTx/>
                        <a:uFillTx/>
                        <a:latin typeface="Yu Gothic UI"/>
                        <a:ea typeface="Yu Gothic UI"/>
                        <a:cs typeface="+mn-cs"/>
                      </a:endParaRPr>
                    </a:p>
                  </a:txBody>
                  <a:tcPr marT="21600" marB="216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0574081"/>
                  </a:ext>
                </a:extLst>
              </a:tr>
            </a:tbl>
          </a:graphicData>
        </a:graphic>
      </p:graphicFrame>
    </p:spTree>
    <p:extLst>
      <p:ext uri="{BB962C8B-B14F-4D97-AF65-F5344CB8AC3E}">
        <p14:creationId xmlns:p14="http://schemas.microsoft.com/office/powerpoint/2010/main" val="1448170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F533317F-5549-DDEB-6DF9-180DA58AE0ED}"/>
              </a:ext>
            </a:extLst>
          </p:cNvPr>
          <p:cNvGraphicFramePr>
            <a:graphicFrameLocks/>
          </p:cNvGraphicFramePr>
          <p:nvPr>
            <p:custDataLst>
              <p:tags r:id="rId1"/>
            </p:custDataLst>
            <p:extLst>
              <p:ext uri="{D42A27DB-BD31-4B8C-83A1-F6EECF244321}">
                <p14:modId xmlns:p14="http://schemas.microsoft.com/office/powerpoint/2010/main" val="12529419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98" imgH="405" progId="TCLayout.ActiveDocument.1">
                  <p:embed/>
                </p:oleObj>
              </mc:Choice>
              <mc:Fallback>
                <p:oleObj name="think-cellスライド" r:id="rId3" imgW="398" imgH="405"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7" name="正方形/長方形 16">
            <a:extLst>
              <a:ext uri="{FF2B5EF4-FFF2-40B4-BE49-F238E27FC236}">
                <a16:creationId xmlns:a16="http://schemas.microsoft.com/office/drawing/2014/main" id="{EB3B9FE3-F409-37EF-3021-F744323F1377}"/>
              </a:ext>
            </a:extLst>
          </p:cNvPr>
          <p:cNvSpPr/>
          <p:nvPr/>
        </p:nvSpPr>
        <p:spPr>
          <a:xfrm>
            <a:off x="198136" y="2965112"/>
            <a:ext cx="9494470" cy="3614292"/>
          </a:xfrm>
          <a:prstGeom prst="rect">
            <a:avLst/>
          </a:prstGeom>
          <a:solidFill>
            <a:schemeClr val="accent3">
              <a:lumMod val="20000"/>
              <a:lumOff val="80000"/>
              <a:alpha val="4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2" name="テキスト プレースホルダー 1">
            <a:extLst>
              <a:ext uri="{FF2B5EF4-FFF2-40B4-BE49-F238E27FC236}">
                <a16:creationId xmlns:a16="http://schemas.microsoft.com/office/drawing/2014/main" id="{A4F3D777-DCF8-D81A-90C8-A41978E06A88}"/>
              </a:ext>
            </a:extLst>
          </p:cNvPr>
          <p:cNvSpPr>
            <a:spLocks noGrp="1"/>
          </p:cNvSpPr>
          <p:nvPr>
            <p:ph type="body" sz="quarter" idx="10"/>
          </p:nvPr>
        </p:nvSpPr>
        <p:spPr/>
        <p:txBody>
          <a:bodyPr/>
          <a:lstStyle/>
          <a:p>
            <a:r>
              <a:rPr kumimoji="1" lang="ja-JP" altLang="en-US" dirty="0"/>
              <a:t>その他</a:t>
            </a:r>
          </a:p>
        </p:txBody>
      </p:sp>
      <p:sp>
        <p:nvSpPr>
          <p:cNvPr id="3" name="タイトル 2">
            <a:extLst>
              <a:ext uri="{FF2B5EF4-FFF2-40B4-BE49-F238E27FC236}">
                <a16:creationId xmlns:a16="http://schemas.microsoft.com/office/drawing/2014/main" id="{B0161388-D501-1E6F-39EB-12989441F7ED}"/>
              </a:ext>
            </a:extLst>
          </p:cNvPr>
          <p:cNvSpPr>
            <a:spLocks noGrp="1"/>
          </p:cNvSpPr>
          <p:nvPr>
            <p:ph type="title"/>
          </p:nvPr>
        </p:nvSpPr>
        <p:spPr>
          <a:xfrm>
            <a:off x="201975" y="248559"/>
            <a:ext cx="9504000" cy="299052"/>
          </a:xfrm>
        </p:spPr>
        <p:txBody>
          <a:bodyPr vert="horz" rIns="0">
            <a:spAutoFit/>
          </a:bodyPr>
          <a:lstStyle/>
          <a:p>
            <a:pPr algn="r"/>
            <a:r>
              <a:rPr kumimoji="1" lang="ja-JP" altLang="en-US" dirty="0"/>
              <a:t>様式６</a:t>
            </a:r>
          </a:p>
        </p:txBody>
      </p:sp>
      <p:sp>
        <p:nvSpPr>
          <p:cNvPr id="7" name="正方形/長方形 6">
            <a:extLst>
              <a:ext uri="{FF2B5EF4-FFF2-40B4-BE49-F238E27FC236}">
                <a16:creationId xmlns:a16="http://schemas.microsoft.com/office/drawing/2014/main" id="{55995249-CCD7-6A25-2A78-EFAF8AEB2858}"/>
              </a:ext>
            </a:extLst>
          </p:cNvPr>
          <p:cNvSpPr/>
          <p:nvPr/>
        </p:nvSpPr>
        <p:spPr>
          <a:xfrm>
            <a:off x="198136" y="1126946"/>
            <a:ext cx="9498309" cy="1086050"/>
          </a:xfrm>
          <a:prstGeom prst="rect">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marL="285750" indent="-285750">
              <a:spcBef>
                <a:spcPts val="300"/>
              </a:spcBef>
              <a:buFont typeface="Wingdings" panose="05000000000000000000" pitchFamily="2" charset="2"/>
              <a:buChar char="l"/>
            </a:pPr>
            <a:r>
              <a:rPr lang="ja-JP" altLang="en-US" sz="1400" dirty="0">
                <a:solidFill>
                  <a:schemeClr val="accent1"/>
                </a:solidFill>
              </a:rPr>
              <a:t>本事業</a:t>
            </a:r>
            <a:r>
              <a:rPr kumimoji="1" lang="ja-JP" altLang="en-US" sz="1400" dirty="0">
                <a:solidFill>
                  <a:schemeClr val="accent1"/>
                </a:solidFill>
              </a:rPr>
              <a:t>に参加される企業様は、実証事業の期間中、東京港デポの一部区画を「モデル事業</a:t>
            </a:r>
            <a:r>
              <a:rPr lang="en-US" altLang="ja-JP" sz="1400" dirty="0">
                <a:solidFill>
                  <a:schemeClr val="accent1"/>
                </a:solidFill>
              </a:rPr>
              <a:t>*</a:t>
            </a:r>
            <a:r>
              <a:rPr kumimoji="1" lang="ja-JP" altLang="en-US" sz="1400" dirty="0">
                <a:solidFill>
                  <a:schemeClr val="accent1"/>
                </a:solidFill>
              </a:rPr>
              <a:t>」の区画としてご利用</a:t>
            </a:r>
            <a:r>
              <a:rPr lang="ja-JP" altLang="en-US" sz="1400" dirty="0">
                <a:solidFill>
                  <a:schemeClr val="accent1"/>
                </a:solidFill>
              </a:rPr>
              <a:t>いただけますので、オフピーク搬出入推進に向けて、積極的にご活用ください。</a:t>
            </a:r>
            <a:endParaRPr kumimoji="1" lang="en-US" altLang="ja-JP" sz="1400" dirty="0">
              <a:solidFill>
                <a:schemeClr val="accent1"/>
              </a:solidFill>
            </a:endParaRPr>
          </a:p>
          <a:p>
            <a:pPr>
              <a:spcBef>
                <a:spcPts val="300"/>
              </a:spcBef>
            </a:pPr>
            <a:r>
              <a:rPr lang="en-US" altLang="ja-JP" sz="1400" dirty="0">
                <a:solidFill>
                  <a:schemeClr val="accent1"/>
                </a:solidFill>
              </a:rPr>
              <a:t>*</a:t>
            </a:r>
            <a:r>
              <a:rPr lang="ja-JP" altLang="en-US" sz="1400" dirty="0">
                <a:solidFill>
                  <a:schemeClr val="accent1"/>
                </a:solidFill>
              </a:rPr>
              <a:t>モデル事業は、令和６・７年度に実施した、東京港デポを活用して企業様ご自身が午前中のオフピーク時間帯に搬出入を行う輸送モデルを指します。（オフピークシャトル輸送のように東京港の搬出入を他者に依頼するのではなく、ご自身で実施していただきます。）</a:t>
            </a:r>
            <a:endParaRPr kumimoji="1" lang="en-US" altLang="ja-JP" sz="1400" dirty="0">
              <a:solidFill>
                <a:schemeClr val="accent1"/>
              </a:solidFill>
            </a:endParaRPr>
          </a:p>
        </p:txBody>
      </p:sp>
      <p:sp>
        <p:nvSpPr>
          <p:cNvPr id="9" name="テキスト ボックス 8">
            <a:extLst>
              <a:ext uri="{FF2B5EF4-FFF2-40B4-BE49-F238E27FC236}">
                <a16:creationId xmlns:a16="http://schemas.microsoft.com/office/drawing/2014/main" id="{C3BA1AD2-C331-11DC-1BEB-FA5CB2E9E202}"/>
              </a:ext>
            </a:extLst>
          </p:cNvPr>
          <p:cNvSpPr txBox="1"/>
          <p:nvPr/>
        </p:nvSpPr>
        <p:spPr>
          <a:xfrm>
            <a:off x="200056" y="2222282"/>
            <a:ext cx="9507838" cy="738664"/>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ja-JP" altLang="en-US" sz="1400" dirty="0">
                <a:latin typeface="Yu Gothic UI" panose="020B0500000000000000" pitchFamily="50" charset="-128"/>
                <a:ea typeface="Yu Gothic UI" panose="020B0500000000000000" pitchFamily="50" charset="-128"/>
              </a:rPr>
              <a:t>モデル事業用の区画の利用についてご希望がある場合、</a:t>
            </a:r>
            <a:r>
              <a:rPr lang="ja-JP" altLang="en-US" sz="1400" b="1" dirty="0">
                <a:latin typeface="Yu Gothic UI" panose="020B0500000000000000" pitchFamily="50" charset="-128"/>
                <a:ea typeface="Yu Gothic UI" panose="020B0500000000000000" pitchFamily="50" charset="-128"/>
              </a:rPr>
              <a:t>希望する区画数</a:t>
            </a:r>
            <a:r>
              <a:rPr lang="ja-JP" altLang="en-US" sz="1400" dirty="0">
                <a:latin typeface="Yu Gothic UI" panose="020B0500000000000000" pitchFamily="50" charset="-128"/>
                <a:ea typeface="Yu Gothic UI" panose="020B0500000000000000" pitchFamily="50" charset="-128"/>
              </a:rPr>
              <a:t>をお知らせください：</a:t>
            </a:r>
            <a:r>
              <a:rPr lang="ja-JP" altLang="en-US" sz="1400" u="sng" dirty="0">
                <a:highlight>
                  <a:srgbClr val="FFFF99"/>
                </a:highlight>
                <a:latin typeface="Yu Gothic UI" panose="020B0500000000000000" pitchFamily="50" charset="-128"/>
                <a:ea typeface="Yu Gothic UI" panose="020B0500000000000000" pitchFamily="50" charset="-128"/>
              </a:rPr>
              <a:t>　　　</a:t>
            </a:r>
            <a:r>
              <a:rPr lang="ja-JP" altLang="en-US" sz="1400" dirty="0">
                <a:latin typeface="Yu Gothic UI" panose="020B0500000000000000" pitchFamily="50" charset="-128"/>
                <a:ea typeface="Yu Gothic UI" panose="020B0500000000000000" pitchFamily="50" charset="-128"/>
              </a:rPr>
              <a:t>区画</a:t>
            </a:r>
            <a:r>
              <a:rPr lang="en-US" altLang="ja-JP" sz="1400" dirty="0">
                <a:latin typeface="Yu Gothic UI" panose="020B0500000000000000" pitchFamily="50" charset="-128"/>
                <a:ea typeface="Yu Gothic UI" panose="020B0500000000000000" pitchFamily="50" charset="-128"/>
              </a:rPr>
              <a:t>/</a:t>
            </a:r>
            <a:r>
              <a:rPr lang="ja-JP" altLang="en-US" sz="1400" dirty="0">
                <a:latin typeface="Yu Gothic UI" panose="020B0500000000000000" pitchFamily="50" charset="-128"/>
                <a:ea typeface="Yu Gothic UI" panose="020B0500000000000000" pitchFamily="50" charset="-128"/>
              </a:rPr>
              <a:t>日</a:t>
            </a:r>
            <a:br>
              <a:rPr lang="en-US" altLang="ja-JP" sz="1400" dirty="0">
                <a:latin typeface="Yu Gothic UI" panose="020B0500000000000000" pitchFamily="50" charset="-128"/>
                <a:ea typeface="Yu Gothic UI" panose="020B0500000000000000" pitchFamily="50" charset="-128"/>
              </a:rPr>
            </a:br>
            <a:r>
              <a:rPr lang="ja-JP" altLang="en-US" sz="1400" dirty="0">
                <a:latin typeface="Yu Gothic UI" panose="020B0500000000000000" pitchFamily="50" charset="-128"/>
                <a:ea typeface="Yu Gothic UI" panose="020B0500000000000000" pitchFamily="50" charset="-128"/>
              </a:rPr>
              <a:t>　</a:t>
            </a:r>
            <a:r>
              <a:rPr lang="en-US" altLang="ja-JP" sz="1400" dirty="0">
                <a:latin typeface="Yu Gothic UI" panose="020B0500000000000000" pitchFamily="50" charset="-128"/>
                <a:ea typeface="Yu Gothic UI" panose="020B0500000000000000" pitchFamily="50" charset="-128"/>
              </a:rPr>
              <a:t>※</a:t>
            </a:r>
            <a:r>
              <a:rPr lang="ja-JP" altLang="en-US" sz="1400" dirty="0">
                <a:latin typeface="Yu Gothic UI" panose="020B0500000000000000" pitchFamily="50" charset="-128"/>
                <a:ea typeface="Yu Gothic UI" panose="020B0500000000000000" pitchFamily="50" charset="-128"/>
              </a:rPr>
              <a:t>区画数の希望数が多い場合は、参加企業様確定後に調整させていただきます</a:t>
            </a:r>
            <a:br>
              <a:rPr lang="en-US" altLang="ja-JP" sz="1400" dirty="0">
                <a:latin typeface="Yu Gothic UI" panose="020B0500000000000000" pitchFamily="50" charset="-128"/>
                <a:ea typeface="Yu Gothic UI" panose="020B0500000000000000" pitchFamily="50" charset="-128"/>
              </a:rPr>
            </a:br>
            <a:r>
              <a:rPr lang="ja-JP" altLang="en-US" sz="1400" dirty="0">
                <a:latin typeface="Yu Gothic UI" panose="020B0500000000000000" pitchFamily="50" charset="-128"/>
                <a:ea typeface="Yu Gothic UI" panose="020B0500000000000000" pitchFamily="50" charset="-128"/>
              </a:rPr>
              <a:t>　</a:t>
            </a:r>
            <a:r>
              <a:rPr lang="en-US" altLang="ja-JP" sz="1400" dirty="0">
                <a:latin typeface="Yu Gothic UI" panose="020B0500000000000000" pitchFamily="50" charset="-128"/>
                <a:ea typeface="Yu Gothic UI" panose="020B0500000000000000" pitchFamily="50" charset="-128"/>
              </a:rPr>
              <a:t>※</a:t>
            </a:r>
            <a:r>
              <a:rPr lang="ja-JP" altLang="en-US" sz="1400" dirty="0">
                <a:latin typeface="Yu Gothic UI" panose="020B0500000000000000" pitchFamily="50" charset="-128"/>
                <a:ea typeface="Yu Gothic UI" panose="020B0500000000000000" pitchFamily="50" charset="-128"/>
              </a:rPr>
              <a:t>東京港の搬出入本数、そのうち午前中に搬出入を実施した本数を記録のうえ、ご報告いただきます</a:t>
            </a:r>
            <a:endParaRPr lang="en-US" altLang="ja-JP" sz="1400" dirty="0">
              <a:latin typeface="Yu Gothic UI" panose="020B0500000000000000" pitchFamily="50" charset="-128"/>
              <a:ea typeface="Yu Gothic UI" panose="020B0500000000000000" pitchFamily="50" charset="-128"/>
            </a:endParaRPr>
          </a:p>
        </p:txBody>
      </p:sp>
      <p:grpSp>
        <p:nvGrpSpPr>
          <p:cNvPr id="10" name="グループ化 9">
            <a:extLst>
              <a:ext uri="{FF2B5EF4-FFF2-40B4-BE49-F238E27FC236}">
                <a16:creationId xmlns:a16="http://schemas.microsoft.com/office/drawing/2014/main" id="{79AA5F4A-25B0-640D-0890-23130DDFEB8D}"/>
              </a:ext>
            </a:extLst>
          </p:cNvPr>
          <p:cNvGrpSpPr/>
          <p:nvPr/>
        </p:nvGrpSpPr>
        <p:grpSpPr>
          <a:xfrm>
            <a:off x="365890" y="2965112"/>
            <a:ext cx="4187226" cy="246307"/>
            <a:chOff x="311147" y="1778019"/>
            <a:chExt cx="10075865" cy="288000"/>
          </a:xfrm>
        </p:grpSpPr>
        <p:sp>
          <p:nvSpPr>
            <p:cNvPr id="11" name="正方形/長方形 10">
              <a:extLst>
                <a:ext uri="{FF2B5EF4-FFF2-40B4-BE49-F238E27FC236}">
                  <a16:creationId xmlns:a16="http://schemas.microsoft.com/office/drawing/2014/main" id="{FD72880A-6604-575C-5B2F-4A9AE675CE6C}"/>
                </a:ext>
              </a:extLst>
            </p:cNvPr>
            <p:cNvSpPr/>
            <p:nvPr/>
          </p:nvSpPr>
          <p:spPr>
            <a:xfrm>
              <a:off x="311149" y="1778019"/>
              <a:ext cx="10075863" cy="288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390997"/>
              <a:r>
                <a:rPr kumimoji="1" lang="ja-JP" altLang="en-US" sz="1197" dirty="0">
                  <a:solidFill>
                    <a:srgbClr val="000000"/>
                  </a:solidFill>
                  <a:latin typeface="BIZ UDPゴシック" panose="020B0400000000000000" pitchFamily="50" charset="-128"/>
                  <a:ea typeface="BIZ UDPゴシック" panose="020B0400000000000000" pitchFamily="50" charset="-128"/>
                </a:rPr>
                <a:t>オフピーク搬出入輸送モデル</a:t>
              </a:r>
              <a:endParaRPr kumimoji="1" lang="ja-JP" altLang="en-US" sz="1197" i="1" dirty="0">
                <a:solidFill>
                  <a:srgbClr val="000000"/>
                </a:solidFill>
                <a:latin typeface="BIZ UDPゴシック" panose="020B0400000000000000" pitchFamily="50" charset="-128"/>
                <a:ea typeface="BIZ UDPゴシック" panose="020B0400000000000000" pitchFamily="50" charset="-128"/>
              </a:endParaRPr>
            </a:p>
          </p:txBody>
        </p:sp>
        <p:cxnSp>
          <p:nvCxnSpPr>
            <p:cNvPr id="12" name="直線矢印コネクタ 11">
              <a:extLst>
                <a:ext uri="{FF2B5EF4-FFF2-40B4-BE49-F238E27FC236}">
                  <a16:creationId xmlns:a16="http://schemas.microsoft.com/office/drawing/2014/main" id="{C9ECE035-F06A-A3F2-57ED-4EDBDEA5754C}"/>
                </a:ext>
              </a:extLst>
            </p:cNvPr>
            <p:cNvCxnSpPr>
              <a:cxnSpLocks/>
            </p:cNvCxnSpPr>
            <p:nvPr/>
          </p:nvCxnSpPr>
          <p:spPr>
            <a:xfrm>
              <a:off x="311147" y="2057400"/>
              <a:ext cx="5370938" cy="0"/>
            </a:xfrm>
            <a:prstGeom prst="straightConnector1">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 name="テキスト ボックス 12">
            <a:extLst>
              <a:ext uri="{FF2B5EF4-FFF2-40B4-BE49-F238E27FC236}">
                <a16:creationId xmlns:a16="http://schemas.microsoft.com/office/drawing/2014/main" id="{80E12E61-D938-7921-32B5-E2B4FC220E25}"/>
              </a:ext>
            </a:extLst>
          </p:cNvPr>
          <p:cNvSpPr txBox="1"/>
          <p:nvPr/>
        </p:nvSpPr>
        <p:spPr>
          <a:xfrm>
            <a:off x="430266" y="6210072"/>
            <a:ext cx="4335248" cy="230832"/>
          </a:xfrm>
          <a:prstGeom prst="rect">
            <a:avLst/>
          </a:prstGeom>
          <a:noFill/>
        </p:spPr>
        <p:txBody>
          <a:bodyPr wrap="square" rtlCol="0">
            <a:spAutoFit/>
          </a:bodyPr>
          <a:lstStyle/>
          <a:p>
            <a:pPr marL="171450" indent="-171450">
              <a:buFont typeface="Arial" panose="020B0604020202020204" pitchFamily="34" charset="0"/>
              <a:buChar char="•"/>
            </a:pPr>
            <a:r>
              <a:rPr kumimoji="1" lang="ja-JP" altLang="en-US" sz="900" dirty="0"/>
              <a:t>荷主デポや東京港デポは主に来場時間・納品時間をずらすための手段で</a:t>
            </a:r>
            <a:r>
              <a:rPr lang="ja-JP" altLang="en-US" sz="900" dirty="0"/>
              <a:t>す</a:t>
            </a:r>
            <a:endParaRPr kumimoji="1" lang="en-US" altLang="ja-JP" sz="900" dirty="0"/>
          </a:p>
        </p:txBody>
      </p:sp>
      <p:pic>
        <p:nvPicPr>
          <p:cNvPr id="14" name="図 13">
            <a:extLst>
              <a:ext uri="{FF2B5EF4-FFF2-40B4-BE49-F238E27FC236}">
                <a16:creationId xmlns:a16="http://schemas.microsoft.com/office/drawing/2014/main" id="{41B67AC8-C126-4417-B9E5-FCD5361E8725}"/>
              </a:ext>
            </a:extLst>
          </p:cNvPr>
          <p:cNvPicPr>
            <a:picLocks noChangeAspect="1"/>
          </p:cNvPicPr>
          <p:nvPr/>
        </p:nvPicPr>
        <p:blipFill>
          <a:blip r:embed="rId5"/>
          <a:stretch>
            <a:fillRect/>
          </a:stretch>
        </p:blipFill>
        <p:spPr>
          <a:xfrm>
            <a:off x="529504" y="3946747"/>
            <a:ext cx="3653563" cy="2212658"/>
          </a:xfrm>
          <a:prstGeom prst="rect">
            <a:avLst/>
          </a:prstGeom>
        </p:spPr>
      </p:pic>
      <p:sp>
        <p:nvSpPr>
          <p:cNvPr id="16" name="テキスト ボックス 15">
            <a:extLst>
              <a:ext uri="{FF2B5EF4-FFF2-40B4-BE49-F238E27FC236}">
                <a16:creationId xmlns:a16="http://schemas.microsoft.com/office/drawing/2014/main" id="{F36A9FDE-6D41-5345-6C4A-94541407EBE5}"/>
              </a:ext>
            </a:extLst>
          </p:cNvPr>
          <p:cNvSpPr txBox="1"/>
          <p:nvPr/>
        </p:nvSpPr>
        <p:spPr>
          <a:xfrm>
            <a:off x="341437" y="3207410"/>
            <a:ext cx="4538840" cy="682879"/>
          </a:xfrm>
          <a:prstGeom prst="rect">
            <a:avLst/>
          </a:prstGeom>
          <a:noFill/>
        </p:spPr>
        <p:txBody>
          <a:bodyPr wrap="square" rtlCol="0">
            <a:spAutoFit/>
          </a:bodyPr>
          <a:lstStyle/>
          <a:p>
            <a:pPr>
              <a:lnSpc>
                <a:spcPct val="120000"/>
              </a:lnSpc>
            </a:pPr>
            <a:r>
              <a:rPr lang="ja-JP" altLang="ja-JP" sz="1100" dirty="0"/>
              <a:t>「東京港デポ」と「荷主デポ」の活用により、東京港のコンテナターミナルの搬出入を午前中に実施するとともに、事業者間で連携し、夜間等にデポ間でコンテナ貨物の往復輸送を実施するなど、物流効率化を図る輸送モデルに取り組む</a:t>
            </a:r>
            <a:endParaRPr kumimoji="1" lang="ja-JP" altLang="en-US" sz="600" dirty="0"/>
          </a:p>
        </p:txBody>
      </p:sp>
      <p:sp>
        <p:nvSpPr>
          <p:cNvPr id="18" name="正方形/長方形 17">
            <a:extLst>
              <a:ext uri="{FF2B5EF4-FFF2-40B4-BE49-F238E27FC236}">
                <a16:creationId xmlns:a16="http://schemas.microsoft.com/office/drawing/2014/main" id="{6DD75FA5-AC16-DB2B-32CA-DBFEBC122611}"/>
              </a:ext>
            </a:extLst>
          </p:cNvPr>
          <p:cNvSpPr/>
          <p:nvPr/>
        </p:nvSpPr>
        <p:spPr>
          <a:xfrm>
            <a:off x="5467652" y="3401044"/>
            <a:ext cx="4096911" cy="1089144"/>
          </a:xfrm>
          <a:prstGeom prst="rect">
            <a:avLst/>
          </a:prstGeom>
          <a:noFill/>
        </p:spPr>
        <p:txBody>
          <a:bodyPr wrap="square" rtlCol="0">
            <a:spAutoFit/>
          </a:bodyPr>
          <a:lstStyle/>
          <a:p>
            <a:pPr marL="171450" indent="-171450">
              <a:lnSpc>
                <a:spcPct val="120000"/>
              </a:lnSpc>
              <a:buFont typeface="Arial" panose="020B0604020202020204" pitchFamily="34" charset="0"/>
              <a:buChar char="•"/>
            </a:pPr>
            <a:r>
              <a:rPr lang="ja-JP" altLang="en-US" sz="1100" dirty="0">
                <a:solidFill>
                  <a:schemeClr val="tx1"/>
                </a:solidFill>
              </a:rPr>
              <a:t>実証事業期間中、大井北時間貸しシャーシープールの一部区画を、本事業用に「東京港デポ」として設定します</a:t>
            </a:r>
            <a:endParaRPr lang="en-US" altLang="ja-JP" sz="1100" dirty="0">
              <a:solidFill>
                <a:schemeClr val="tx1"/>
              </a:solidFill>
            </a:endParaRPr>
          </a:p>
          <a:p>
            <a:pPr marL="171450" indent="-171450">
              <a:lnSpc>
                <a:spcPct val="120000"/>
              </a:lnSpc>
              <a:buFont typeface="Arial" panose="020B0604020202020204" pitchFamily="34" charset="0"/>
              <a:buChar char="•"/>
            </a:pPr>
            <a:r>
              <a:rPr lang="ja-JP" altLang="en-US" sz="1100" dirty="0">
                <a:solidFill>
                  <a:schemeClr val="tx1"/>
                </a:solidFill>
              </a:rPr>
              <a:t>本取組のための東京港デポの利用は無償です</a:t>
            </a:r>
            <a:br>
              <a:rPr lang="en-US" altLang="ja-JP" sz="1100" dirty="0">
                <a:solidFill>
                  <a:schemeClr val="tx1"/>
                </a:solidFill>
              </a:rPr>
            </a:br>
            <a:r>
              <a:rPr lang="ja-JP" altLang="en-US" sz="1100" dirty="0">
                <a:solidFill>
                  <a:schemeClr val="tx1"/>
                </a:solidFill>
              </a:rPr>
              <a:t>　</a:t>
            </a:r>
            <a:r>
              <a:rPr lang="en-US" altLang="ja-JP" sz="1100" dirty="0">
                <a:solidFill>
                  <a:schemeClr val="tx1"/>
                </a:solidFill>
              </a:rPr>
              <a:t>※</a:t>
            </a:r>
            <a:r>
              <a:rPr lang="ja-JP" altLang="en-US" sz="1100" dirty="0">
                <a:solidFill>
                  <a:schemeClr val="tx1"/>
                </a:solidFill>
              </a:rPr>
              <a:t>入退場等の運用の詳細は、参加者確定後にお知らせします</a:t>
            </a:r>
            <a:endParaRPr lang="en-US" altLang="ja-JP" sz="1100" dirty="0">
              <a:solidFill>
                <a:schemeClr val="tx1"/>
              </a:solidFill>
            </a:endParaRPr>
          </a:p>
          <a:p>
            <a:pPr marL="171450" indent="-171450">
              <a:lnSpc>
                <a:spcPct val="120000"/>
              </a:lnSpc>
              <a:buFont typeface="Arial" panose="020B0604020202020204" pitchFamily="34" charset="0"/>
              <a:buChar char="•"/>
            </a:pPr>
            <a:r>
              <a:rPr lang="ja-JP" altLang="en-US" sz="1100" dirty="0">
                <a:solidFill>
                  <a:schemeClr val="tx1"/>
                </a:solidFill>
              </a:rPr>
              <a:t>駐車中は、利用者の責任のもとご利用いただけます</a:t>
            </a:r>
            <a:endParaRPr lang="en-US" altLang="ja-JP" sz="1100" dirty="0">
              <a:solidFill>
                <a:schemeClr val="tx1"/>
              </a:solidFill>
            </a:endParaRPr>
          </a:p>
        </p:txBody>
      </p:sp>
      <p:pic>
        <p:nvPicPr>
          <p:cNvPr id="19" name="図 18">
            <a:extLst>
              <a:ext uri="{FF2B5EF4-FFF2-40B4-BE49-F238E27FC236}">
                <a16:creationId xmlns:a16="http://schemas.microsoft.com/office/drawing/2014/main" id="{8B0D6EED-A1F7-DA32-1F84-68C50B9CD19D}"/>
              </a:ext>
            </a:extLst>
          </p:cNvPr>
          <p:cNvPicPr>
            <a:picLocks noChangeAspect="1"/>
          </p:cNvPicPr>
          <p:nvPr/>
        </p:nvPicPr>
        <p:blipFill>
          <a:blip r:embed="rId6"/>
          <a:srcRect r="31366" b="-4879"/>
          <a:stretch>
            <a:fillRect/>
          </a:stretch>
        </p:blipFill>
        <p:spPr>
          <a:xfrm>
            <a:off x="6825208" y="4610181"/>
            <a:ext cx="2551288" cy="1884766"/>
          </a:xfrm>
          <a:prstGeom prst="rect">
            <a:avLst/>
          </a:prstGeom>
          <a:ln w="22225">
            <a:solidFill>
              <a:schemeClr val="accent1"/>
            </a:solidFill>
          </a:ln>
        </p:spPr>
      </p:pic>
      <p:sp>
        <p:nvSpPr>
          <p:cNvPr id="20" name="テキスト ボックス 19">
            <a:extLst>
              <a:ext uri="{FF2B5EF4-FFF2-40B4-BE49-F238E27FC236}">
                <a16:creationId xmlns:a16="http://schemas.microsoft.com/office/drawing/2014/main" id="{51593691-A7B4-12AE-DBEC-B7E37E11A599}"/>
              </a:ext>
            </a:extLst>
          </p:cNvPr>
          <p:cNvSpPr txBox="1"/>
          <p:nvPr/>
        </p:nvSpPr>
        <p:spPr>
          <a:xfrm>
            <a:off x="5345332" y="3146043"/>
            <a:ext cx="1074333" cy="265009"/>
          </a:xfrm>
          <a:prstGeom prst="rect">
            <a:avLst/>
          </a:prstGeom>
          <a:noFill/>
        </p:spPr>
        <p:txBody>
          <a:bodyPr wrap="none" rtlCol="0">
            <a:spAutoFit/>
          </a:bodyPr>
          <a:lstStyle/>
          <a:p>
            <a:pPr algn="l">
              <a:lnSpc>
                <a:spcPct val="120000"/>
              </a:lnSpc>
            </a:pPr>
            <a:r>
              <a:rPr lang="ja-JP" altLang="en-US" sz="1100" b="1" dirty="0">
                <a:latin typeface="BIZ UDPゴシック" panose="020B0400000000000000" pitchFamily="50" charset="-128"/>
                <a:ea typeface="BIZ UDPゴシック" panose="020B0400000000000000" pitchFamily="50" charset="-128"/>
              </a:rPr>
              <a:t>■ 東京港デポ</a:t>
            </a:r>
            <a:endParaRPr kumimoji="1" lang="ja-JP" altLang="en-US" sz="1100"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7880417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8224&quot;&gt;&lt;version val=&quot;35352&quot;/&gt;&lt;CPresentation id=&quot;1&quot;&gt;&lt;m_precDefaultNumber&gt;&lt;m_yearfmt&gt;&lt;begin val=&quot;0&quot;/&gt;&lt;end val=&quot;4&quot;/&gt;&lt;/m_yearfmt&gt;&lt;/m_precDefaultNumber&gt;&lt;m_precDefaultPercent&gt;&lt;m_yearfmt&gt;&lt;begin val=&quot;0&quot;/&gt;&lt;end val=&quot;4&quot;/&gt;&lt;/m_yearfmt&gt;&lt;/m_precDefaultPercent&gt;&lt;m_precDefaultDate&gt;&lt;m_bNumberIsYear val=&quot;0&quot;/&gt;&lt;m_strFormatTime&gt;%Y/%m/%d&lt;/m_strFormatTime&gt;&lt;m_yearfmt&gt;&lt;begin val=&quot;0&quot;/&gt;&lt;end val=&quot;0&quot;/&gt;&lt;/m_yearfmt&gt;&lt;/m_precDefaultDate&gt;&lt;m_precDefaultDay&gt;&lt;m_bNumberIsYear val=&quot;0&quot;/&gt;&lt;m_strFormatTime&gt;%#d&lt;/m_strFormatTime&gt;&lt;m_yearfmt&gt;&lt;begin val=&quot;0&quot;/&gt;&lt;end val=&quot;4&quot;/&gt;&lt;/m_yearfmt&gt;&lt;/m_precDefaultDay&gt;&lt;m_precDefaultWeek&gt;&lt;m_bNumberIsYear val=&quot;0&quot;/&gt;&lt;m_strFormatTime&gt;%d.&lt;/m_strFormatTime&gt;&lt;m_yearfmt&gt;&lt;begin val=&quot;0&quot;/&gt;&lt;end val=&quot;4&quot;/&gt;&lt;/m_yearfmt&gt;&lt;/m_precDefaultWeek&gt;&lt;m_precDefaultMonth&gt;&lt;m_bNumberIsYear val=&quot;0&quot;/&gt;&lt;m_strFormatTime&gt;%1&lt;/m_strFormatTime&gt;&lt;m_yearfmt&gt;&lt;begin val=&quot;0&quot;/&gt;&lt;end val=&quot;4&quot;/&gt;&lt;/m_yearfmt&gt;&lt;/m_precDefaultMonth&gt;&lt;m_precDefaultQuarter&gt;&lt;m_bNumberIsYear val=&quot;0&quot;/&gt;&lt;m_strFormatTime&gt;Q%5&lt;/m_strFormatTime&gt;&lt;m_yearfmt&gt;&lt;begin val=&quot;0&quot;/&gt;&lt;end val=&quot;4&quot;/&gt;&lt;/m_yearfmt&gt;&lt;/m_precDefaultQuarter&gt;&lt;m_precDefaultYear&gt;&lt;m_bNumberIsYear val=&quot;0&quot;/&gt;&lt;m_strFormatTime&gt;%Y&lt;/m_strFormatTime&gt;&lt;m_yearfmt&gt;&lt;begin val=&quot;0&quot;/&gt;&lt;end val=&quot;0&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0&quot;/&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NRI Template 2019 Standard">
  <a:themeElements>
    <a:clrScheme name="NRI color">
      <a:dk1>
        <a:srgbClr val="000000"/>
      </a:dk1>
      <a:lt1>
        <a:srgbClr val="FFFFFF"/>
      </a:lt1>
      <a:dk2>
        <a:srgbClr val="CCCCCC"/>
      </a:dk2>
      <a:lt2>
        <a:srgbClr val="7F7F7F"/>
      </a:lt2>
      <a:accent1>
        <a:srgbClr val="000F78"/>
      </a:accent1>
      <a:accent2>
        <a:srgbClr val="3C64AA"/>
      </a:accent2>
      <a:accent3>
        <a:srgbClr val="64AADC"/>
      </a:accent3>
      <a:accent4>
        <a:srgbClr val="F59637"/>
      </a:accent4>
      <a:accent5>
        <a:srgbClr val="D73232"/>
      </a:accent5>
      <a:accent6>
        <a:srgbClr val="0F55C3"/>
      </a:accent6>
      <a:hlink>
        <a:srgbClr val="0092C5"/>
      </a:hlink>
      <a:folHlink>
        <a:srgbClr val="954F72"/>
      </a:folHlink>
    </a:clrScheme>
    <a:fontScheme name="Yu Gothic UI">
      <a:majorFont>
        <a:latin typeface="Yu Gothic UI"/>
        <a:ea typeface="Yu Gothic UI"/>
        <a:cs typeface=""/>
      </a:majorFont>
      <a:minorFont>
        <a:latin typeface="Yu Gothic UI"/>
        <a:ea typeface="Yu Gothic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tx1"/>
          </a:solidFill>
        </a:ln>
      </a:spPr>
      <a:bodyPr rtlCol="0" anchor="ctr"/>
      <a:lstStyle>
        <a:defPPr algn="ctr">
          <a:defRPr kumimoji="1"/>
        </a:defPPr>
      </a:lstStyle>
      <a:style>
        <a:lnRef idx="1">
          <a:schemeClr val="accent1"/>
        </a:lnRef>
        <a:fillRef idx="0">
          <a:schemeClr val="accent1"/>
        </a:fillRef>
        <a:effectRef idx="0">
          <a:schemeClr val="accent1"/>
        </a:effectRef>
        <a:fontRef idx="minor">
          <a:schemeClr val="tx1"/>
        </a:fontRef>
      </a:style>
    </a:spDef>
    <a:txDef>
      <a:spPr>
        <a:noFill/>
      </a:spPr>
      <a:bodyPr wrap="none" rtlCol="0">
        <a:spAutoFit/>
      </a:bodyPr>
      <a:lstStyle>
        <a:defPPr algn="l">
          <a:lnSpc>
            <a:spcPct val="120000"/>
          </a:lnSpc>
          <a:defRPr kumimoji="1" sz="1000" smtClean="0"/>
        </a:defPPr>
      </a:lstStyle>
    </a:txDef>
  </a:objectDefaults>
  <a:extraClrSchemeLst>
    <a:extraClrScheme>
      <a:clrScheme name="NRI color">
        <a:dk1>
          <a:srgbClr val="000000"/>
        </a:dk1>
        <a:lt1>
          <a:srgbClr val="FFFFFF"/>
        </a:lt1>
        <a:dk2>
          <a:srgbClr val="CCCCCC"/>
        </a:dk2>
        <a:lt2>
          <a:srgbClr val="7F7F7F"/>
        </a:lt2>
        <a:accent1>
          <a:srgbClr val="000F78"/>
        </a:accent1>
        <a:accent2>
          <a:srgbClr val="3C64AA"/>
        </a:accent2>
        <a:accent3>
          <a:srgbClr val="64AADC"/>
        </a:accent3>
        <a:accent4>
          <a:srgbClr val="F59637"/>
        </a:accent4>
        <a:accent5>
          <a:srgbClr val="D73232"/>
        </a:accent5>
        <a:accent6>
          <a:srgbClr val="0F55C3"/>
        </a:accent6>
        <a:hlink>
          <a:srgbClr val="0092C5"/>
        </a:hlink>
        <a:folHlink>
          <a:srgbClr val="954F72"/>
        </a:folHlink>
      </a:clrScheme>
    </a:extraClrScheme>
  </a:extraClrSchemeLst>
  <a:custClrLst>
    <a:custClr name="navy">
      <a:srgbClr val="000F78"/>
    </a:custClr>
    <a:custClr name="blue1">
      <a:srgbClr val="96BEF5"/>
    </a:custClr>
    <a:custClr name="blue2">
      <a:srgbClr val="0F55C3"/>
    </a:custClr>
    <a:custClr name="blue3">
      <a:srgbClr val="64AADC"/>
    </a:custClr>
    <a:custClr name="blue4">
      <a:srgbClr val="3C64AA"/>
    </a:custClr>
    <a:custClr name="blue5">
      <a:srgbClr val="64A5B4"/>
    </a:custClr>
    <a:custClr name="blue gray">
      <a:srgbClr val="E4ECED"/>
    </a:custClr>
    <a:custClr name="white">
      <a:srgbClr val="FFFFFF"/>
    </a:custClr>
    <a:custClr name="white">
      <a:srgbClr val="FFFFFF"/>
    </a:custClr>
    <a:custClr name="white">
      <a:srgbClr val="FFFFFF"/>
    </a:custClr>
    <a:custClr name="red">
      <a:srgbClr val="D73232"/>
    </a:custClr>
    <a:custClr name="magenta">
      <a:srgbClr val="BE377D"/>
    </a:custClr>
    <a:custClr name="orange">
      <a:srgbClr val="F59637"/>
    </a:custClr>
    <a:custClr name="yellow">
      <a:srgbClr val="FFDC00"/>
    </a:custClr>
    <a:custClr name="green">
      <a:srgbClr val="BED200"/>
    </a:custClr>
    <a:custClr name="purple">
      <a:srgbClr val="5F3C91"/>
    </a:custClr>
  </a:custClrLst>
  <a:extLst>
    <a:ext uri="{05A4C25C-085E-4340-85A3-A5531E510DB2}">
      <thm15:themeFamily xmlns:thm15="http://schemas.microsoft.com/office/thememl/2012/main" name="プレゼンテーション1" id="{62D0BDF7-7158-4E75-B35E-301029D60260}" vid="{6F226E4D-1231-4BE2-836F-F2CA466B61A5}"/>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nri_temp_nologo</Template>
  <TotalTime>0</TotalTime>
  <Words>1641</Words>
  <Application>Microsoft Office PowerPoint</Application>
  <PresentationFormat>A4 210 x 297 mm</PresentationFormat>
  <Paragraphs>152</Paragraphs>
  <Slides>6</Slides>
  <Notes>0</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6</vt:i4>
      </vt:variant>
    </vt:vector>
  </HeadingPairs>
  <TitlesOfParts>
    <vt:vector size="14" baseType="lpstr">
      <vt:lpstr>BIZ UDPゴシック</vt:lpstr>
      <vt:lpstr>Yu Gothic UI</vt:lpstr>
      <vt:lpstr>システムフォント</vt:lpstr>
      <vt:lpstr>游ゴシック</vt:lpstr>
      <vt:lpstr>Arial</vt:lpstr>
      <vt:lpstr>Wingdings</vt:lpstr>
      <vt:lpstr>NRI Template 2019 Standard</vt:lpstr>
      <vt:lpstr>think-cellスライド</vt:lpstr>
      <vt:lpstr>様式１</vt:lpstr>
      <vt:lpstr>様式２</vt:lpstr>
      <vt:lpstr>様式３</vt:lpstr>
      <vt:lpstr>様式４</vt:lpstr>
      <vt:lpstr>様式５</vt:lpstr>
      <vt:lpstr>様式６</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2026-06-29T06:02:08Z</dcterms:created>
  <dcterms:modified xsi:type="dcterms:W3CDTF">2026-06-29T07:37:41Z</dcterms:modified>
</cp:coreProperties>
</file>