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3.xml" ContentType="application/vnd.openxmlformats-officedocument.presentationml.tags+xml"/>
  <Override PartName="/ppt/notesSlides/notesSlide5.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autoCompressPictures="0">
  <p:sldMasterIdLst>
    <p:sldMasterId id="2147483715" r:id="rId1"/>
  </p:sldMasterIdLst>
  <p:notesMasterIdLst>
    <p:notesMasterId r:id="rId17"/>
  </p:notesMasterIdLst>
  <p:handoutMasterIdLst>
    <p:handoutMasterId r:id="rId18"/>
  </p:handoutMasterIdLst>
  <p:sldIdLst>
    <p:sldId id="316" r:id="rId2"/>
    <p:sldId id="315" r:id="rId3"/>
    <p:sldId id="317" r:id="rId4"/>
    <p:sldId id="327" r:id="rId5"/>
    <p:sldId id="336" r:id="rId6"/>
    <p:sldId id="335" r:id="rId7"/>
    <p:sldId id="318" r:id="rId8"/>
    <p:sldId id="320" r:id="rId9"/>
    <p:sldId id="326" r:id="rId10"/>
    <p:sldId id="322" r:id="rId11"/>
    <p:sldId id="342" r:id="rId12"/>
    <p:sldId id="339" r:id="rId13"/>
    <p:sldId id="347" r:id="rId14"/>
    <p:sldId id="337" r:id="rId15"/>
    <p:sldId id="341" r:id="rId16"/>
  </p:sldIdLst>
  <p:sldSz cx="9906000" cy="6858000" type="A4"/>
  <p:notesSz cx="6735763" cy="9866313"/>
  <p:custDataLst>
    <p:tags r:id="rId19"/>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フォーマット" id="{C15D3C56-2D33-4C8B-B9AE-F0F4D88CE269}">
          <p14:sldIdLst>
            <p14:sldId id="316"/>
            <p14:sldId id="315"/>
            <p14:sldId id="317"/>
            <p14:sldId id="327"/>
            <p14:sldId id="336"/>
            <p14:sldId id="335"/>
            <p14:sldId id="318"/>
            <p14:sldId id="320"/>
            <p14:sldId id="326"/>
            <p14:sldId id="322"/>
            <p14:sldId id="342"/>
            <p14:sldId id="339"/>
            <p14:sldId id="347"/>
            <p14:sldId id="337"/>
            <p14:sldId id="341"/>
          </p14:sldIdLst>
        </p14:section>
      </p14:sectionLst>
    </p:ext>
    <p:ext uri="{EFAFB233-063F-42B5-8137-9DF3F51BA10A}">
      <p15:sldGuideLst xmlns:p15="http://schemas.microsoft.com/office/powerpoint/2012/main">
        <p15:guide id="2" pos="3120">
          <p15:clr>
            <a:srgbClr val="A4A3A4"/>
          </p15:clr>
        </p15:guide>
        <p15:guide id="3" orient="horz" pos="125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A0D3"/>
    <a:srgbClr val="ACC0E2"/>
    <a:srgbClr val="D6DFF0"/>
    <a:srgbClr val="E5E5E5"/>
    <a:srgbClr val="2D4B7F"/>
    <a:srgbClr val="E7E7EC"/>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B9631B5-78F2-41C9-869B-9F39066F8104}" styleName="中間スタイル 3 - アクセント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0" autoAdjust="0"/>
    <p:restoredTop sz="95535" autoAdjust="0"/>
  </p:normalViewPr>
  <p:slideViewPr>
    <p:cSldViewPr snapToObjects="1" showGuides="1">
      <p:cViewPr varScale="1">
        <p:scale>
          <a:sx n="98" d="100"/>
          <a:sy n="98" d="100"/>
        </p:scale>
        <p:origin x="1410" y="72"/>
      </p:cViewPr>
      <p:guideLst>
        <p:guide pos="3120"/>
        <p:guide orient="horz" pos="1253"/>
      </p:guideLst>
    </p:cSldViewPr>
  </p:slideViewPr>
  <p:outlineViewPr>
    <p:cViewPr>
      <p:scale>
        <a:sx n="33" d="100"/>
        <a:sy n="33" d="100"/>
      </p:scale>
      <p:origin x="0" y="-15258"/>
    </p:cViewPr>
  </p:outlineViewPr>
  <p:notesTextViewPr>
    <p:cViewPr>
      <p:scale>
        <a:sx n="100" d="100"/>
        <a:sy n="100" d="100"/>
      </p:scale>
      <p:origin x="0" y="0"/>
    </p:cViewPr>
  </p:notesTextViewPr>
  <p:sorterViewPr>
    <p:cViewPr>
      <p:scale>
        <a:sx n="75" d="100"/>
        <a:sy n="75" d="100"/>
      </p:scale>
      <p:origin x="0" y="0"/>
    </p:cViewPr>
  </p:sorterViewPr>
  <p:notesViewPr>
    <p:cSldViewPr snapToObjects="1" showGuides="1">
      <p:cViewPr varScale="1">
        <p:scale>
          <a:sx n="74" d="100"/>
          <a:sy n="74" d="100"/>
        </p:scale>
        <p:origin x="3006"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3ACD0365-DF38-6046-9301-954ABA44AAAD}"/>
              </a:ext>
            </a:extLst>
          </p:cNvPr>
          <p:cNvSpPr>
            <a:spLocks noGrp="1"/>
          </p:cNvSpPr>
          <p:nvPr>
            <p:ph type="hdr" sz="quarter"/>
          </p:nvPr>
        </p:nvSpPr>
        <p:spPr>
          <a:xfrm>
            <a:off x="2" y="2"/>
            <a:ext cx="2918829" cy="495029"/>
          </a:xfrm>
          <a:prstGeom prst="rect">
            <a:avLst/>
          </a:prstGeom>
        </p:spPr>
        <p:txBody>
          <a:bodyPr vert="horz" lIns="90681" tIns="45341" rIns="90681" bIns="45341"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B634775-D7A9-0542-ADD4-BA28AD6AB114}"/>
              </a:ext>
            </a:extLst>
          </p:cNvPr>
          <p:cNvSpPr>
            <a:spLocks noGrp="1"/>
          </p:cNvSpPr>
          <p:nvPr>
            <p:ph type="dt" sz="quarter" idx="1"/>
          </p:nvPr>
        </p:nvSpPr>
        <p:spPr>
          <a:xfrm>
            <a:off x="3815376" y="2"/>
            <a:ext cx="2918829" cy="495029"/>
          </a:xfrm>
          <a:prstGeom prst="rect">
            <a:avLst/>
          </a:prstGeom>
        </p:spPr>
        <p:txBody>
          <a:bodyPr vert="horz" lIns="90681" tIns="45341" rIns="90681" bIns="45341" rtlCol="0"/>
          <a:lstStyle>
            <a:lvl1pPr algn="r">
              <a:defRPr sz="1200"/>
            </a:lvl1pPr>
          </a:lstStyle>
          <a:p>
            <a:fld id="{5451D7CC-EF2C-FD46-8E9B-555F408ACD43}" type="datetimeFigureOut">
              <a:rPr kumimoji="1" lang="ja-JP" altLang="en-US" smtClean="0"/>
              <a:t>2026/7/16</a:t>
            </a:fld>
            <a:endParaRPr kumimoji="1" lang="ja-JP" altLang="en-US"/>
          </a:p>
        </p:txBody>
      </p:sp>
      <p:sp>
        <p:nvSpPr>
          <p:cNvPr id="4" name="フッター プレースホルダー 3">
            <a:extLst>
              <a:ext uri="{FF2B5EF4-FFF2-40B4-BE49-F238E27FC236}">
                <a16:creationId xmlns:a16="http://schemas.microsoft.com/office/drawing/2014/main" id="{79A105A2-D089-1A48-829A-82E85E34EE9C}"/>
              </a:ext>
            </a:extLst>
          </p:cNvPr>
          <p:cNvSpPr>
            <a:spLocks noGrp="1"/>
          </p:cNvSpPr>
          <p:nvPr>
            <p:ph type="ftr" sz="quarter" idx="2"/>
          </p:nvPr>
        </p:nvSpPr>
        <p:spPr>
          <a:xfrm>
            <a:off x="2" y="9371288"/>
            <a:ext cx="2918829" cy="495028"/>
          </a:xfrm>
          <a:prstGeom prst="rect">
            <a:avLst/>
          </a:prstGeom>
        </p:spPr>
        <p:txBody>
          <a:bodyPr vert="horz" lIns="90681" tIns="45341" rIns="90681" bIns="45341"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CEE9F88C-A495-8E4C-91E4-A0448F8E7A49}"/>
              </a:ext>
            </a:extLst>
          </p:cNvPr>
          <p:cNvSpPr>
            <a:spLocks noGrp="1"/>
          </p:cNvSpPr>
          <p:nvPr>
            <p:ph type="sldNum" sz="quarter" idx="3"/>
          </p:nvPr>
        </p:nvSpPr>
        <p:spPr>
          <a:xfrm>
            <a:off x="3815376" y="9371288"/>
            <a:ext cx="2918829" cy="495028"/>
          </a:xfrm>
          <a:prstGeom prst="rect">
            <a:avLst/>
          </a:prstGeom>
        </p:spPr>
        <p:txBody>
          <a:bodyPr vert="horz" lIns="90681" tIns="45341" rIns="90681" bIns="45341" rtlCol="0" anchor="b"/>
          <a:lstStyle>
            <a:lvl1pPr algn="r">
              <a:defRPr sz="1200"/>
            </a:lvl1pPr>
          </a:lstStyle>
          <a:p>
            <a:fld id="{B8E56E7F-BC97-8844-B5AB-A0E20FD94166}" type="slidenum">
              <a:rPr kumimoji="1" lang="ja-JP" altLang="en-US" smtClean="0"/>
              <a:t>‹#›</a:t>
            </a:fld>
            <a:endParaRPr kumimoji="1" lang="ja-JP" altLang="en-US"/>
          </a:p>
        </p:txBody>
      </p:sp>
    </p:spTree>
    <p:extLst>
      <p:ext uri="{BB962C8B-B14F-4D97-AF65-F5344CB8AC3E}">
        <p14:creationId xmlns:p14="http://schemas.microsoft.com/office/powerpoint/2010/main" val="42350083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2918829" cy="495029"/>
          </a:xfrm>
          <a:prstGeom prst="rect">
            <a:avLst/>
          </a:prstGeom>
        </p:spPr>
        <p:txBody>
          <a:bodyPr vert="horz" lIns="90681" tIns="45341" rIns="90681" bIns="45341"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6" y="2"/>
            <a:ext cx="2918829" cy="495029"/>
          </a:xfrm>
          <a:prstGeom prst="rect">
            <a:avLst/>
          </a:prstGeom>
        </p:spPr>
        <p:txBody>
          <a:bodyPr vert="horz" lIns="90681" tIns="45341" rIns="90681" bIns="45341" rtlCol="0"/>
          <a:lstStyle>
            <a:lvl1pPr algn="r">
              <a:defRPr sz="1200"/>
            </a:lvl1pPr>
          </a:lstStyle>
          <a:p>
            <a:fld id="{038CA037-5F36-E240-9624-6014F2A8F4EC}" type="datetimeFigureOut">
              <a:rPr kumimoji="1" lang="ja-JP" altLang="en-US" smtClean="0"/>
              <a:t>2026/7/16</a:t>
            </a:fld>
            <a:endParaRPr kumimoji="1" lang="ja-JP" altLang="en-US"/>
          </a:p>
        </p:txBody>
      </p:sp>
      <p:sp>
        <p:nvSpPr>
          <p:cNvPr id="4" name="スライド イメージ プレースホルダー 3"/>
          <p:cNvSpPr>
            <a:spLocks noGrp="1" noRot="1" noChangeAspect="1"/>
          </p:cNvSpPr>
          <p:nvPr>
            <p:ph type="sldImg" idx="2"/>
          </p:nvPr>
        </p:nvSpPr>
        <p:spPr>
          <a:xfrm>
            <a:off x="965200" y="1235075"/>
            <a:ext cx="4805363" cy="3327400"/>
          </a:xfrm>
          <a:prstGeom prst="rect">
            <a:avLst/>
          </a:prstGeom>
          <a:noFill/>
          <a:ln w="12700">
            <a:solidFill>
              <a:prstClr val="black"/>
            </a:solidFill>
          </a:ln>
        </p:spPr>
        <p:txBody>
          <a:bodyPr vert="horz" lIns="90681" tIns="45341" rIns="90681" bIns="45341" rtlCol="0" anchor="ctr"/>
          <a:lstStyle/>
          <a:p>
            <a:endParaRPr lang="ja-JP" altLang="en-US"/>
          </a:p>
        </p:txBody>
      </p:sp>
      <p:sp>
        <p:nvSpPr>
          <p:cNvPr id="5" name="ノート プレースホルダー 4"/>
          <p:cNvSpPr>
            <a:spLocks noGrp="1"/>
          </p:cNvSpPr>
          <p:nvPr>
            <p:ph type="body" sz="quarter" idx="3"/>
          </p:nvPr>
        </p:nvSpPr>
        <p:spPr>
          <a:xfrm>
            <a:off x="673577" y="4748165"/>
            <a:ext cx="5388610" cy="3884861"/>
          </a:xfrm>
          <a:prstGeom prst="rect">
            <a:avLst/>
          </a:prstGeom>
        </p:spPr>
        <p:txBody>
          <a:bodyPr vert="horz" lIns="90681" tIns="45341" rIns="90681" bIns="45341"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371288"/>
            <a:ext cx="2918829" cy="495028"/>
          </a:xfrm>
          <a:prstGeom prst="rect">
            <a:avLst/>
          </a:prstGeom>
        </p:spPr>
        <p:txBody>
          <a:bodyPr vert="horz" lIns="90681" tIns="45341" rIns="90681" bIns="45341"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6" y="9371288"/>
            <a:ext cx="2918829" cy="495028"/>
          </a:xfrm>
          <a:prstGeom prst="rect">
            <a:avLst/>
          </a:prstGeom>
        </p:spPr>
        <p:txBody>
          <a:bodyPr vert="horz" lIns="90681" tIns="45341" rIns="90681" bIns="45341" rtlCol="0" anchor="b"/>
          <a:lstStyle>
            <a:lvl1pPr algn="r">
              <a:defRPr sz="1200"/>
            </a:lvl1pPr>
          </a:lstStyle>
          <a:p>
            <a:fld id="{17B69022-2E16-7042-BFCB-B914F4A6E3B0}" type="slidenum">
              <a:rPr kumimoji="1" lang="ja-JP" altLang="en-US" smtClean="0"/>
              <a:t>‹#›</a:t>
            </a:fld>
            <a:endParaRPr kumimoji="1" lang="ja-JP" altLang="en-US"/>
          </a:p>
        </p:txBody>
      </p:sp>
    </p:spTree>
    <p:extLst>
      <p:ext uri="{BB962C8B-B14F-4D97-AF65-F5344CB8AC3E}">
        <p14:creationId xmlns:p14="http://schemas.microsoft.com/office/powerpoint/2010/main" val="402019521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7B69022-2E16-7042-BFCB-B914F4A6E3B0}" type="slidenum">
              <a:rPr kumimoji="1" lang="ja-JP" altLang="en-US" smtClean="0"/>
              <a:t>7</a:t>
            </a:fld>
            <a:endParaRPr kumimoji="1" lang="ja-JP" altLang="en-US"/>
          </a:p>
        </p:txBody>
      </p:sp>
    </p:spTree>
    <p:extLst>
      <p:ext uri="{BB962C8B-B14F-4D97-AF65-F5344CB8AC3E}">
        <p14:creationId xmlns:p14="http://schemas.microsoft.com/office/powerpoint/2010/main" val="3626297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7B69022-2E16-7042-BFCB-B914F4A6E3B0}" type="slidenum">
              <a:rPr kumimoji="1" lang="ja-JP" altLang="en-US" smtClean="0"/>
              <a:t>8</a:t>
            </a:fld>
            <a:endParaRPr kumimoji="1" lang="ja-JP" altLang="en-US"/>
          </a:p>
        </p:txBody>
      </p:sp>
    </p:spTree>
    <p:extLst>
      <p:ext uri="{BB962C8B-B14F-4D97-AF65-F5344CB8AC3E}">
        <p14:creationId xmlns:p14="http://schemas.microsoft.com/office/powerpoint/2010/main" val="1634985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7B69022-2E16-7042-BFCB-B914F4A6E3B0}" type="slidenum">
              <a:rPr kumimoji="1" lang="ja-JP" altLang="en-US" smtClean="0"/>
              <a:t>9</a:t>
            </a:fld>
            <a:endParaRPr kumimoji="1" lang="ja-JP" altLang="en-US"/>
          </a:p>
        </p:txBody>
      </p:sp>
    </p:spTree>
    <p:extLst>
      <p:ext uri="{BB962C8B-B14F-4D97-AF65-F5344CB8AC3E}">
        <p14:creationId xmlns:p14="http://schemas.microsoft.com/office/powerpoint/2010/main" val="3972815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E9965-0EC6-9D52-AA50-E4267C514C0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8C409E8-A4EC-13F8-CE26-59F577B25A3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A7AEA6F-EBDF-B296-1DBE-5BE3588D203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7CCA669-F6F7-2C70-9311-5018DD6DA736}"/>
              </a:ext>
            </a:extLst>
          </p:cNvPr>
          <p:cNvSpPr>
            <a:spLocks noGrp="1"/>
          </p:cNvSpPr>
          <p:nvPr>
            <p:ph type="sldNum" sz="quarter" idx="5"/>
          </p:nvPr>
        </p:nvSpPr>
        <p:spPr/>
        <p:txBody>
          <a:bodyPr/>
          <a:lstStyle/>
          <a:p>
            <a:fld id="{17B69022-2E16-7042-BFCB-B914F4A6E3B0}" type="slidenum">
              <a:rPr kumimoji="1" lang="ja-JP" altLang="en-US" smtClean="0"/>
              <a:t>11</a:t>
            </a:fld>
            <a:endParaRPr kumimoji="1" lang="ja-JP" altLang="en-US"/>
          </a:p>
        </p:txBody>
      </p:sp>
    </p:spTree>
    <p:extLst>
      <p:ext uri="{BB962C8B-B14F-4D97-AF65-F5344CB8AC3E}">
        <p14:creationId xmlns:p14="http://schemas.microsoft.com/office/powerpoint/2010/main" val="1442473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A315D-97A3-E8C5-99E8-2014E302A32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677D4FE-31AF-93AF-1C93-CA8AD1C160E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74E07AB-09A8-4CBA-64F7-47727BDAA997}"/>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A81BF85-03F8-97DD-8D60-BCA359F10977}"/>
              </a:ext>
            </a:extLst>
          </p:cNvPr>
          <p:cNvSpPr>
            <a:spLocks noGrp="1"/>
          </p:cNvSpPr>
          <p:nvPr>
            <p:ph type="sldNum" sz="quarter" idx="5"/>
          </p:nvPr>
        </p:nvSpPr>
        <p:spPr/>
        <p:txBody>
          <a:bodyPr/>
          <a:lstStyle/>
          <a:p>
            <a:fld id="{17B69022-2E16-7042-BFCB-B914F4A6E3B0}" type="slidenum">
              <a:rPr kumimoji="1" lang="ja-JP" altLang="en-US" smtClean="0"/>
              <a:t>13</a:t>
            </a:fld>
            <a:endParaRPr kumimoji="1" lang="ja-JP" altLang="en-US"/>
          </a:p>
        </p:txBody>
      </p:sp>
    </p:spTree>
    <p:extLst>
      <p:ext uri="{BB962C8B-B14F-4D97-AF65-F5344CB8AC3E}">
        <p14:creationId xmlns:p14="http://schemas.microsoft.com/office/powerpoint/2010/main" val="132907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1C556-F938-AA22-72BC-F8DD8B58FAB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C64857A-839A-DBE7-EE24-D468A6708A2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9B50D0C-1F9E-6711-16E9-9D36D925ABA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3C833FA-D85F-B984-6CCB-861BE35DA6BC}"/>
              </a:ext>
            </a:extLst>
          </p:cNvPr>
          <p:cNvSpPr>
            <a:spLocks noGrp="1"/>
          </p:cNvSpPr>
          <p:nvPr>
            <p:ph type="sldNum" sz="quarter" idx="5"/>
          </p:nvPr>
        </p:nvSpPr>
        <p:spPr/>
        <p:txBody>
          <a:bodyPr/>
          <a:lstStyle/>
          <a:p>
            <a:fld id="{17B69022-2E16-7042-BFCB-B914F4A6E3B0}" type="slidenum">
              <a:rPr kumimoji="1" lang="ja-JP" altLang="en-US" smtClean="0"/>
              <a:t>14</a:t>
            </a:fld>
            <a:endParaRPr kumimoji="1" lang="ja-JP" altLang="en-US"/>
          </a:p>
        </p:txBody>
      </p:sp>
    </p:spTree>
    <p:extLst>
      <p:ext uri="{BB962C8B-B14F-4D97-AF65-F5344CB8AC3E}">
        <p14:creationId xmlns:p14="http://schemas.microsoft.com/office/powerpoint/2010/main" val="2980580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2.xml"/><Relationship Id="rId5" Type="http://schemas.openxmlformats.org/officeDocument/2006/relationships/image" Target="../media/image2.png"/><Relationship Id="rId4" Type="http://schemas.openxmlformats.org/officeDocument/2006/relationships/image" Target="../media/image8.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1.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1.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5.jpg"/><Relationship Id="rId5" Type="http://schemas.openxmlformats.org/officeDocument/2006/relationships/image" Target="../media/image3.jpeg"/><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6" Type="http://schemas.openxmlformats.org/officeDocument/2006/relationships/image" Target="../media/image6.jpg"/><Relationship Id="rId5" Type="http://schemas.openxmlformats.org/officeDocument/2006/relationships/image" Target="../media/image3.jpeg"/><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3.jpeg"/><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3.jpeg"/><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7.png"/><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8.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表紙（デジタル）">
    <p:spTree>
      <p:nvGrpSpPr>
        <p:cNvPr id="1" name=""/>
        <p:cNvGrpSpPr/>
        <p:nvPr/>
      </p:nvGrpSpPr>
      <p:grpSpPr>
        <a:xfrm>
          <a:off x="0" y="0"/>
          <a:ext cx="0" cy="0"/>
          <a:chOff x="0" y="0"/>
          <a:chExt cx="0" cy="0"/>
        </a:xfrm>
      </p:grpSpPr>
      <p:graphicFrame>
        <p:nvGraphicFramePr>
          <p:cNvPr id="7" name="オブジェクト 6" hidden="1"/>
          <p:cNvGraphicFramePr>
            <a:graphicFrameLocks noChangeAspect="1"/>
          </p:cNvGraphicFramePr>
          <p:nvPr userDrawn="1">
            <p:custDataLst>
              <p:tags r:id="rId1"/>
            </p:custDataLst>
            <p:extLst>
              <p:ext uri="{D42A27DB-BD31-4B8C-83A1-F6EECF244321}">
                <p14:modId xmlns:p14="http://schemas.microsoft.com/office/powerpoint/2010/main" val="13034907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347" imgH="348" progId="TCLayout.ActiveDocument.1">
                  <p:embed/>
                </p:oleObj>
              </mc:Choice>
              <mc:Fallback>
                <p:oleObj name="think-cellスライド" r:id="rId3" imgW="347" imgH="348"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Title 1"/>
          <p:cNvSpPr>
            <a:spLocks noGrp="1"/>
          </p:cNvSpPr>
          <p:nvPr>
            <p:ph type="ctrTitle"/>
          </p:nvPr>
        </p:nvSpPr>
        <p:spPr>
          <a:xfrm>
            <a:off x="492768" y="2986965"/>
            <a:ext cx="6332442" cy="442035"/>
          </a:xfrm>
          <a:noFill/>
        </p:spPr>
        <p:txBody>
          <a:bodyPr vert="horz" wrap="square" lIns="0" anchor="b">
            <a:spAutoFit/>
          </a:bodyPr>
          <a:lstStyle>
            <a:lvl1pPr algn="l">
              <a:lnSpc>
                <a:spcPct val="100000"/>
              </a:lnSpc>
              <a:spcBef>
                <a:spcPts val="0"/>
              </a:spcBef>
              <a:defRPr sz="2400" b="1" i="0" baseline="0">
                <a:solidFill>
                  <a:srgbClr val="000F78"/>
                </a:solidFill>
                <a:latin typeface="Yu Gothic UI" panose="020B0500000000000000" pitchFamily="50" charset="-128"/>
                <a:ea typeface="Yu Gothic UI" panose="020B0500000000000000" pitchFamily="50" charset="-128"/>
              </a:defRPr>
            </a:lvl1pPr>
          </a:lstStyle>
          <a:p>
            <a:r>
              <a:rPr lang="ja-JP" altLang="en-US"/>
              <a:t>マスター タイトルの書式設定</a:t>
            </a:r>
            <a:endParaRPr lang="en-US" dirty="0"/>
          </a:p>
        </p:txBody>
      </p:sp>
      <p:sp>
        <p:nvSpPr>
          <p:cNvPr id="14" name="Subtitle 2"/>
          <p:cNvSpPr>
            <a:spLocks noGrp="1"/>
          </p:cNvSpPr>
          <p:nvPr>
            <p:ph type="subTitle" idx="1" hasCustomPrompt="1"/>
          </p:nvPr>
        </p:nvSpPr>
        <p:spPr>
          <a:xfrm>
            <a:off x="492391" y="686669"/>
            <a:ext cx="6332818" cy="365357"/>
          </a:xfrm>
        </p:spPr>
        <p:txBody>
          <a:bodyPr wrap="square" lIns="0" anchor="ctr">
            <a:spAutoFit/>
          </a:bodyPr>
          <a:lstStyle>
            <a:lvl1pPr marL="0" indent="0" algn="l">
              <a:lnSpc>
                <a:spcPct val="110000"/>
              </a:lnSpc>
              <a:spcBef>
                <a:spcPts val="0"/>
              </a:spcBef>
              <a:buNone/>
              <a:defRPr sz="1600" b="1" i="0" baseline="0">
                <a:solidFill>
                  <a:srgbClr val="000F78"/>
                </a:solidFill>
                <a:latin typeface="Yu Gothic UI" panose="020B0500000000000000" pitchFamily="50" charset="-128"/>
                <a:ea typeface="Yu Gothic UI" panose="020B0500000000000000" pitchFamily="50" charset="-128"/>
              </a:defRPr>
            </a:lvl1pPr>
            <a:lvl2pPr marL="495285" indent="0" algn="ctr">
              <a:buNone/>
              <a:defRPr sz="2167"/>
            </a:lvl2pPr>
            <a:lvl3pPr marL="990570" indent="0" algn="ctr">
              <a:buNone/>
              <a:defRPr sz="1950"/>
            </a:lvl3pPr>
            <a:lvl4pPr marL="1485854" indent="0" algn="ctr">
              <a:buNone/>
              <a:defRPr sz="1733"/>
            </a:lvl4pPr>
            <a:lvl5pPr marL="1981139" indent="0" algn="ctr">
              <a:buNone/>
              <a:defRPr sz="1733"/>
            </a:lvl5pPr>
            <a:lvl6pPr marL="2476424" indent="0" algn="ctr">
              <a:buNone/>
              <a:defRPr sz="1733"/>
            </a:lvl6pPr>
            <a:lvl7pPr marL="2971709" indent="0" algn="ctr">
              <a:buNone/>
              <a:defRPr sz="1733"/>
            </a:lvl7pPr>
            <a:lvl8pPr marL="3466993" indent="0" algn="ctr">
              <a:buNone/>
              <a:defRPr sz="1733"/>
            </a:lvl8pPr>
            <a:lvl9pPr marL="3962278" indent="0" algn="ctr">
              <a:buNone/>
              <a:defRPr sz="1733"/>
            </a:lvl9pPr>
          </a:lstStyle>
          <a:p>
            <a:r>
              <a:rPr lang="ja-JP" altLang="en-US" dirty="0"/>
              <a:t>資料名など</a:t>
            </a:r>
            <a:endParaRPr lang="en-US" altLang="ja-JP" dirty="0"/>
          </a:p>
        </p:txBody>
      </p:sp>
      <p:sp>
        <p:nvSpPr>
          <p:cNvPr id="15" name="テキスト プレースホルダー 14">
            <a:extLst>
              <a:ext uri="{FF2B5EF4-FFF2-40B4-BE49-F238E27FC236}">
                <a16:creationId xmlns:a16="http://schemas.microsoft.com/office/drawing/2014/main" id="{FDC760E3-9F01-AD4C-BCF9-E22AE02BF0F0}"/>
              </a:ext>
            </a:extLst>
          </p:cNvPr>
          <p:cNvSpPr>
            <a:spLocks noGrp="1"/>
          </p:cNvSpPr>
          <p:nvPr>
            <p:ph type="body" sz="quarter" idx="10" hasCustomPrompt="1"/>
          </p:nvPr>
        </p:nvSpPr>
        <p:spPr>
          <a:xfrm>
            <a:off x="492389" y="5436000"/>
            <a:ext cx="6332443" cy="252000"/>
          </a:xfrm>
        </p:spPr>
        <p:txBody>
          <a:bodyPr lIns="0" anchor="ctr">
            <a:noAutofit/>
          </a:bodyPr>
          <a:lstStyle>
            <a:lvl1pPr marL="0" indent="0">
              <a:spcBef>
                <a:spcPts val="0"/>
              </a:spcBef>
              <a:buNone/>
              <a:defRPr sz="1200" b="1" baseline="0">
                <a:latin typeface="Yu Gothic UI" panose="020B0500000000000000" pitchFamily="50" charset="-128"/>
                <a:ea typeface="Yu Gothic UI" panose="020B0500000000000000" pitchFamily="50" charset="-128"/>
              </a:defRPr>
            </a:lvl1pPr>
          </a:lstStyle>
          <a:p>
            <a:r>
              <a:rPr kumimoji="1" lang="ja-JP" altLang="en-US" dirty="0"/>
              <a:t>日付</a:t>
            </a:r>
          </a:p>
        </p:txBody>
      </p:sp>
      <p:sp>
        <p:nvSpPr>
          <p:cNvPr id="16" name="テキスト プレースホルダー 14">
            <a:extLst>
              <a:ext uri="{FF2B5EF4-FFF2-40B4-BE49-F238E27FC236}">
                <a16:creationId xmlns:a16="http://schemas.microsoft.com/office/drawing/2014/main" id="{863F2344-476F-5942-A8C9-BC88457AB2D4}"/>
              </a:ext>
            </a:extLst>
          </p:cNvPr>
          <p:cNvSpPr>
            <a:spLocks noGrp="1"/>
          </p:cNvSpPr>
          <p:nvPr>
            <p:ph type="body" sz="quarter" idx="11" hasCustomPrompt="1"/>
          </p:nvPr>
        </p:nvSpPr>
        <p:spPr>
          <a:xfrm>
            <a:off x="492766" y="4491643"/>
            <a:ext cx="6332442" cy="766175"/>
          </a:xfrm>
        </p:spPr>
        <p:txBody>
          <a:bodyPr lIns="0" tIns="0" rIns="0" bIns="0" anchor="t">
            <a:noAutofit/>
          </a:bodyPr>
          <a:lstStyle>
            <a:lvl1pPr marL="0" indent="0">
              <a:lnSpc>
                <a:spcPts val="1640"/>
              </a:lnSpc>
              <a:spcBef>
                <a:spcPts val="0"/>
              </a:spcBef>
              <a:buNone/>
              <a:defRPr sz="1200" b="1" baseline="0">
                <a:latin typeface="Yu Gothic UI" panose="020B0500000000000000" pitchFamily="50" charset="-128"/>
                <a:ea typeface="Yu Gothic UI" panose="020B0500000000000000" pitchFamily="50" charset="-128"/>
              </a:defRPr>
            </a:lvl1pPr>
          </a:lstStyle>
          <a:p>
            <a:r>
              <a:rPr kumimoji="1" lang="ja-JP" altLang="en-US" dirty="0"/>
              <a:t>部署</a:t>
            </a:r>
          </a:p>
        </p:txBody>
      </p:sp>
      <p:sp>
        <p:nvSpPr>
          <p:cNvPr id="17" name="テキスト プレースホルダー 4">
            <a:extLst>
              <a:ext uri="{FF2B5EF4-FFF2-40B4-BE49-F238E27FC236}">
                <a16:creationId xmlns:a16="http://schemas.microsoft.com/office/drawing/2014/main" id="{E2E88B4C-DA79-CC41-98E9-9182634B031C}"/>
              </a:ext>
            </a:extLst>
          </p:cNvPr>
          <p:cNvSpPr>
            <a:spLocks noGrp="1"/>
          </p:cNvSpPr>
          <p:nvPr>
            <p:ph type="body" sz="quarter" idx="12" hasCustomPrompt="1"/>
          </p:nvPr>
        </p:nvSpPr>
        <p:spPr>
          <a:xfrm>
            <a:off x="492766" y="4017390"/>
            <a:ext cx="6332442" cy="342000"/>
          </a:xfrm>
        </p:spPr>
        <p:txBody>
          <a:bodyPr lIns="0" anchor="ctr">
            <a:noAutofit/>
          </a:bodyPr>
          <a:lstStyle>
            <a:lvl1pPr marL="0" indent="0" algn="l">
              <a:spcBef>
                <a:spcPts val="0"/>
              </a:spcBef>
              <a:buNone/>
              <a:defRPr sz="1600" b="1" baseline="0">
                <a:solidFill>
                  <a:schemeClr val="tx1"/>
                </a:solidFill>
                <a:latin typeface="Yu Gothic UI" panose="020B0500000000000000" pitchFamily="50" charset="-128"/>
                <a:ea typeface="Yu Gothic UI" panose="020B0500000000000000" pitchFamily="50" charset="-128"/>
              </a:defRPr>
            </a:lvl1pPr>
          </a:lstStyle>
          <a:p>
            <a:r>
              <a:rPr kumimoji="1" lang="ja-JP" altLang="en-US" dirty="0"/>
              <a:t>名前</a:t>
            </a:r>
          </a:p>
        </p:txBody>
      </p:sp>
      <p:grpSp>
        <p:nvGrpSpPr>
          <p:cNvPr id="18" name="グループ化 17">
            <a:extLst>
              <a:ext uri="{FF2B5EF4-FFF2-40B4-BE49-F238E27FC236}">
                <a16:creationId xmlns:a16="http://schemas.microsoft.com/office/drawing/2014/main" id="{536CC259-2020-4EC3-B5BE-B978935AF555}"/>
              </a:ext>
            </a:extLst>
          </p:cNvPr>
          <p:cNvGrpSpPr>
            <a:grpSpLocks noChangeAspect="1"/>
          </p:cNvGrpSpPr>
          <p:nvPr userDrawn="1"/>
        </p:nvGrpSpPr>
        <p:grpSpPr>
          <a:xfrm>
            <a:off x="492766" y="6091218"/>
            <a:ext cx="766800" cy="385678"/>
            <a:chOff x="200472" y="6597352"/>
            <a:chExt cx="355987" cy="179051"/>
          </a:xfrm>
        </p:grpSpPr>
        <p:sp>
          <p:nvSpPr>
            <p:cNvPr id="19" name="Freeform 290">
              <a:extLst>
                <a:ext uri="{FF2B5EF4-FFF2-40B4-BE49-F238E27FC236}">
                  <a16:creationId xmlns:a16="http://schemas.microsoft.com/office/drawing/2014/main" id="{B36ABA08-4E13-467F-AD78-99ED871D2895}"/>
                </a:ext>
              </a:extLst>
            </p:cNvPr>
            <p:cNvSpPr>
              <a:spLocks noChangeAspect="1"/>
            </p:cNvSpPr>
            <p:nvPr/>
          </p:nvSpPr>
          <p:spPr bwMode="auto">
            <a:xfrm>
              <a:off x="508801" y="6598074"/>
              <a:ext cx="47658" cy="177607"/>
            </a:xfrm>
            <a:custGeom>
              <a:avLst/>
              <a:gdLst/>
              <a:ahLst/>
              <a:cxnLst>
                <a:cxn ang="0">
                  <a:pos x="132" y="0"/>
                </a:cxn>
                <a:cxn ang="0">
                  <a:pos x="0" y="0"/>
                </a:cxn>
                <a:cxn ang="0">
                  <a:pos x="0" y="0"/>
                </a:cxn>
                <a:cxn ang="0">
                  <a:pos x="5" y="121"/>
                </a:cxn>
                <a:cxn ang="0">
                  <a:pos x="7" y="183"/>
                </a:cxn>
                <a:cxn ang="0">
                  <a:pos x="8" y="246"/>
                </a:cxn>
                <a:cxn ang="0">
                  <a:pos x="8" y="246"/>
                </a:cxn>
                <a:cxn ang="0">
                  <a:pos x="7" y="310"/>
                </a:cxn>
                <a:cxn ang="0">
                  <a:pos x="5" y="372"/>
                </a:cxn>
                <a:cxn ang="0">
                  <a:pos x="0" y="492"/>
                </a:cxn>
                <a:cxn ang="0">
                  <a:pos x="132" y="492"/>
                </a:cxn>
                <a:cxn ang="0">
                  <a:pos x="132" y="492"/>
                </a:cxn>
                <a:cxn ang="0">
                  <a:pos x="127" y="372"/>
                </a:cxn>
                <a:cxn ang="0">
                  <a:pos x="124" y="310"/>
                </a:cxn>
                <a:cxn ang="0">
                  <a:pos x="124" y="246"/>
                </a:cxn>
                <a:cxn ang="0">
                  <a:pos x="124" y="246"/>
                </a:cxn>
                <a:cxn ang="0">
                  <a:pos x="124" y="183"/>
                </a:cxn>
                <a:cxn ang="0">
                  <a:pos x="127" y="121"/>
                </a:cxn>
                <a:cxn ang="0">
                  <a:pos x="132" y="0"/>
                </a:cxn>
                <a:cxn ang="0">
                  <a:pos x="132" y="0"/>
                </a:cxn>
              </a:cxnLst>
              <a:rect l="0" t="0" r="r" b="b"/>
              <a:pathLst>
                <a:path w="132" h="492">
                  <a:moveTo>
                    <a:pt x="132" y="0"/>
                  </a:moveTo>
                  <a:lnTo>
                    <a:pt x="0" y="0"/>
                  </a:lnTo>
                  <a:lnTo>
                    <a:pt x="0" y="0"/>
                  </a:lnTo>
                  <a:lnTo>
                    <a:pt x="5" y="121"/>
                  </a:lnTo>
                  <a:lnTo>
                    <a:pt x="7" y="183"/>
                  </a:lnTo>
                  <a:lnTo>
                    <a:pt x="8" y="246"/>
                  </a:lnTo>
                  <a:lnTo>
                    <a:pt x="8" y="246"/>
                  </a:lnTo>
                  <a:lnTo>
                    <a:pt x="7" y="310"/>
                  </a:lnTo>
                  <a:lnTo>
                    <a:pt x="5" y="372"/>
                  </a:lnTo>
                  <a:lnTo>
                    <a:pt x="0" y="492"/>
                  </a:lnTo>
                  <a:lnTo>
                    <a:pt x="132" y="492"/>
                  </a:lnTo>
                  <a:lnTo>
                    <a:pt x="132" y="492"/>
                  </a:lnTo>
                  <a:lnTo>
                    <a:pt x="127" y="372"/>
                  </a:lnTo>
                  <a:lnTo>
                    <a:pt x="124" y="310"/>
                  </a:lnTo>
                  <a:lnTo>
                    <a:pt x="124" y="246"/>
                  </a:lnTo>
                  <a:lnTo>
                    <a:pt x="124" y="246"/>
                  </a:lnTo>
                  <a:lnTo>
                    <a:pt x="124" y="183"/>
                  </a:lnTo>
                  <a:lnTo>
                    <a:pt x="127" y="121"/>
                  </a:lnTo>
                  <a:lnTo>
                    <a:pt x="132" y="0"/>
                  </a:lnTo>
                  <a:lnTo>
                    <a:pt x="132" y="0"/>
                  </a:lnTo>
                  <a:close/>
                </a:path>
              </a:pathLst>
            </a:custGeom>
            <a:solidFill>
              <a:srgbClr val="005BAC"/>
            </a:solidFill>
            <a:ln w="9525">
              <a:noFill/>
              <a:round/>
              <a:headEnd/>
              <a:tailEnd/>
            </a:ln>
          </p:spPr>
          <p:txBody>
            <a:bodyPr/>
            <a:lstStyle/>
            <a:p>
              <a:pPr>
                <a:defRPr/>
              </a:pPr>
              <a:endParaRPr lang="ja-JP" altLang="en-US" dirty="0">
                <a:solidFill>
                  <a:prstClr val="black"/>
                </a:solidFill>
              </a:endParaRPr>
            </a:p>
          </p:txBody>
        </p:sp>
        <p:sp>
          <p:nvSpPr>
            <p:cNvPr id="20" name="Freeform 291">
              <a:extLst>
                <a:ext uri="{FF2B5EF4-FFF2-40B4-BE49-F238E27FC236}">
                  <a16:creationId xmlns:a16="http://schemas.microsoft.com/office/drawing/2014/main" id="{46B5DD99-F17B-4AA2-8492-07920C2264F9}"/>
                </a:ext>
              </a:extLst>
            </p:cNvPr>
            <p:cNvSpPr>
              <a:spLocks noChangeAspect="1"/>
            </p:cNvSpPr>
            <p:nvPr/>
          </p:nvSpPr>
          <p:spPr bwMode="auto">
            <a:xfrm>
              <a:off x="200472" y="6597352"/>
              <a:ext cx="303997" cy="179051"/>
            </a:xfrm>
            <a:custGeom>
              <a:avLst/>
              <a:gdLst/>
              <a:ahLst/>
              <a:cxnLst>
                <a:cxn ang="0">
                  <a:pos x="670" y="265"/>
                </a:cxn>
                <a:cxn ang="0">
                  <a:pos x="719" y="240"/>
                </a:cxn>
                <a:cxn ang="0">
                  <a:pos x="757" y="208"/>
                </a:cxn>
                <a:cxn ang="0">
                  <a:pos x="780" y="168"/>
                </a:cxn>
                <a:cxn ang="0">
                  <a:pos x="786" y="148"/>
                </a:cxn>
                <a:cxn ang="0">
                  <a:pos x="788" y="127"/>
                </a:cxn>
                <a:cxn ang="0">
                  <a:pos x="788" y="115"/>
                </a:cxn>
                <a:cxn ang="0">
                  <a:pos x="784" y="92"/>
                </a:cxn>
                <a:cxn ang="0">
                  <a:pos x="776" y="72"/>
                </a:cxn>
                <a:cxn ang="0">
                  <a:pos x="765" y="54"/>
                </a:cxn>
                <a:cxn ang="0">
                  <a:pos x="757" y="46"/>
                </a:cxn>
                <a:cxn ang="0">
                  <a:pos x="724" y="22"/>
                </a:cxn>
                <a:cxn ang="0">
                  <a:pos x="683" y="8"/>
                </a:cxn>
                <a:cxn ang="0">
                  <a:pos x="637" y="2"/>
                </a:cxn>
                <a:cxn ang="0">
                  <a:pos x="586" y="0"/>
                </a:cxn>
                <a:cxn ang="0">
                  <a:pos x="529" y="2"/>
                </a:cxn>
                <a:cxn ang="0">
                  <a:pos x="413" y="5"/>
                </a:cxn>
                <a:cxn ang="0">
                  <a:pos x="364" y="5"/>
                </a:cxn>
                <a:cxn ang="0">
                  <a:pos x="372" y="167"/>
                </a:cxn>
                <a:cxn ang="0">
                  <a:pos x="373" y="313"/>
                </a:cxn>
                <a:cxn ang="0">
                  <a:pos x="311" y="242"/>
                </a:cxn>
                <a:cxn ang="0">
                  <a:pos x="187" y="86"/>
                </a:cxn>
                <a:cxn ang="0">
                  <a:pos x="0" y="5"/>
                </a:cxn>
                <a:cxn ang="0">
                  <a:pos x="7" y="126"/>
                </a:cxn>
                <a:cxn ang="0">
                  <a:pos x="10" y="251"/>
                </a:cxn>
                <a:cxn ang="0">
                  <a:pos x="8" y="315"/>
                </a:cxn>
                <a:cxn ang="0">
                  <a:pos x="0" y="497"/>
                </a:cxn>
                <a:cxn ang="0">
                  <a:pos x="107" y="497"/>
                </a:cxn>
                <a:cxn ang="0">
                  <a:pos x="97" y="319"/>
                </a:cxn>
                <a:cxn ang="0">
                  <a:pos x="95" y="165"/>
                </a:cxn>
                <a:cxn ang="0">
                  <a:pos x="162" y="242"/>
                </a:cxn>
                <a:cxn ang="0">
                  <a:pos x="299" y="410"/>
                </a:cxn>
                <a:cxn ang="0">
                  <a:pos x="362" y="497"/>
                </a:cxn>
                <a:cxn ang="0">
                  <a:pos x="473" y="497"/>
                </a:cxn>
                <a:cxn ang="0">
                  <a:pos x="467" y="315"/>
                </a:cxn>
                <a:cxn ang="0">
                  <a:pos x="465" y="251"/>
                </a:cxn>
                <a:cxn ang="0">
                  <a:pos x="468" y="68"/>
                </a:cxn>
                <a:cxn ang="0">
                  <a:pos x="502" y="67"/>
                </a:cxn>
                <a:cxn ang="0">
                  <a:pos x="543" y="67"/>
                </a:cxn>
                <a:cxn ang="0">
                  <a:pos x="591" y="72"/>
                </a:cxn>
                <a:cxn ang="0">
                  <a:pos x="618" y="84"/>
                </a:cxn>
                <a:cxn ang="0">
                  <a:pos x="630" y="94"/>
                </a:cxn>
                <a:cxn ang="0">
                  <a:pos x="643" y="113"/>
                </a:cxn>
                <a:cxn ang="0">
                  <a:pos x="649" y="145"/>
                </a:cxn>
                <a:cxn ang="0">
                  <a:pos x="648" y="154"/>
                </a:cxn>
                <a:cxn ang="0">
                  <a:pos x="643" y="175"/>
                </a:cxn>
                <a:cxn ang="0">
                  <a:pos x="634" y="192"/>
                </a:cxn>
                <a:cxn ang="0">
                  <a:pos x="618" y="208"/>
                </a:cxn>
                <a:cxn ang="0">
                  <a:pos x="589" y="227"/>
                </a:cxn>
                <a:cxn ang="0">
                  <a:pos x="542" y="245"/>
                </a:cxn>
                <a:cxn ang="0">
                  <a:pos x="515" y="253"/>
                </a:cxn>
                <a:cxn ang="0">
                  <a:pos x="603" y="370"/>
                </a:cxn>
                <a:cxn ang="0">
                  <a:pos x="689" y="497"/>
                </a:cxn>
                <a:cxn ang="0">
                  <a:pos x="843" y="497"/>
                </a:cxn>
                <a:cxn ang="0">
                  <a:pos x="707" y="318"/>
                </a:cxn>
                <a:cxn ang="0">
                  <a:pos x="670" y="265"/>
                </a:cxn>
              </a:cxnLst>
              <a:rect l="0" t="0" r="r" b="b"/>
              <a:pathLst>
                <a:path w="843" h="497">
                  <a:moveTo>
                    <a:pt x="670" y="265"/>
                  </a:moveTo>
                  <a:lnTo>
                    <a:pt x="670" y="265"/>
                  </a:lnTo>
                  <a:lnTo>
                    <a:pt x="697" y="254"/>
                  </a:lnTo>
                  <a:lnTo>
                    <a:pt x="719" y="240"/>
                  </a:lnTo>
                  <a:lnTo>
                    <a:pt x="740" y="226"/>
                  </a:lnTo>
                  <a:lnTo>
                    <a:pt x="757" y="208"/>
                  </a:lnTo>
                  <a:lnTo>
                    <a:pt x="770" y="189"/>
                  </a:lnTo>
                  <a:lnTo>
                    <a:pt x="780" y="168"/>
                  </a:lnTo>
                  <a:lnTo>
                    <a:pt x="784" y="159"/>
                  </a:lnTo>
                  <a:lnTo>
                    <a:pt x="786" y="148"/>
                  </a:lnTo>
                  <a:lnTo>
                    <a:pt x="788" y="138"/>
                  </a:lnTo>
                  <a:lnTo>
                    <a:pt x="788" y="127"/>
                  </a:lnTo>
                  <a:lnTo>
                    <a:pt x="788" y="127"/>
                  </a:lnTo>
                  <a:lnTo>
                    <a:pt x="788" y="115"/>
                  </a:lnTo>
                  <a:lnTo>
                    <a:pt x="786" y="103"/>
                  </a:lnTo>
                  <a:lnTo>
                    <a:pt x="784" y="92"/>
                  </a:lnTo>
                  <a:lnTo>
                    <a:pt x="781" y="81"/>
                  </a:lnTo>
                  <a:lnTo>
                    <a:pt x="776" y="72"/>
                  </a:lnTo>
                  <a:lnTo>
                    <a:pt x="770" y="62"/>
                  </a:lnTo>
                  <a:lnTo>
                    <a:pt x="765" y="54"/>
                  </a:lnTo>
                  <a:lnTo>
                    <a:pt x="757" y="46"/>
                  </a:lnTo>
                  <a:lnTo>
                    <a:pt x="757" y="46"/>
                  </a:lnTo>
                  <a:lnTo>
                    <a:pt x="742" y="32"/>
                  </a:lnTo>
                  <a:lnTo>
                    <a:pt x="724" y="22"/>
                  </a:lnTo>
                  <a:lnTo>
                    <a:pt x="705" y="14"/>
                  </a:lnTo>
                  <a:lnTo>
                    <a:pt x="683" y="8"/>
                  </a:lnTo>
                  <a:lnTo>
                    <a:pt x="661" y="5"/>
                  </a:lnTo>
                  <a:lnTo>
                    <a:pt x="637" y="2"/>
                  </a:lnTo>
                  <a:lnTo>
                    <a:pt x="611" y="2"/>
                  </a:lnTo>
                  <a:lnTo>
                    <a:pt x="586" y="0"/>
                  </a:lnTo>
                  <a:lnTo>
                    <a:pt x="586" y="0"/>
                  </a:lnTo>
                  <a:lnTo>
                    <a:pt x="529" y="2"/>
                  </a:lnTo>
                  <a:lnTo>
                    <a:pt x="470" y="3"/>
                  </a:lnTo>
                  <a:lnTo>
                    <a:pt x="413" y="5"/>
                  </a:lnTo>
                  <a:lnTo>
                    <a:pt x="364" y="5"/>
                  </a:lnTo>
                  <a:lnTo>
                    <a:pt x="364" y="5"/>
                  </a:lnTo>
                  <a:lnTo>
                    <a:pt x="368" y="86"/>
                  </a:lnTo>
                  <a:lnTo>
                    <a:pt x="372" y="167"/>
                  </a:lnTo>
                  <a:lnTo>
                    <a:pt x="373" y="243"/>
                  </a:lnTo>
                  <a:lnTo>
                    <a:pt x="373" y="313"/>
                  </a:lnTo>
                  <a:lnTo>
                    <a:pt x="373" y="313"/>
                  </a:lnTo>
                  <a:lnTo>
                    <a:pt x="311" y="242"/>
                  </a:lnTo>
                  <a:lnTo>
                    <a:pt x="249" y="165"/>
                  </a:lnTo>
                  <a:lnTo>
                    <a:pt x="187" y="86"/>
                  </a:lnTo>
                  <a:lnTo>
                    <a:pt x="129" y="5"/>
                  </a:lnTo>
                  <a:lnTo>
                    <a:pt x="0" y="5"/>
                  </a:lnTo>
                  <a:lnTo>
                    <a:pt x="0" y="5"/>
                  </a:lnTo>
                  <a:lnTo>
                    <a:pt x="7" y="126"/>
                  </a:lnTo>
                  <a:lnTo>
                    <a:pt x="8" y="188"/>
                  </a:lnTo>
                  <a:lnTo>
                    <a:pt x="10" y="251"/>
                  </a:lnTo>
                  <a:lnTo>
                    <a:pt x="10" y="251"/>
                  </a:lnTo>
                  <a:lnTo>
                    <a:pt x="8" y="315"/>
                  </a:lnTo>
                  <a:lnTo>
                    <a:pt x="7" y="377"/>
                  </a:lnTo>
                  <a:lnTo>
                    <a:pt x="0" y="497"/>
                  </a:lnTo>
                  <a:lnTo>
                    <a:pt x="107" y="497"/>
                  </a:lnTo>
                  <a:lnTo>
                    <a:pt x="107" y="497"/>
                  </a:lnTo>
                  <a:lnTo>
                    <a:pt x="100" y="408"/>
                  </a:lnTo>
                  <a:lnTo>
                    <a:pt x="97" y="319"/>
                  </a:lnTo>
                  <a:lnTo>
                    <a:pt x="95" y="238"/>
                  </a:lnTo>
                  <a:lnTo>
                    <a:pt x="95" y="165"/>
                  </a:lnTo>
                  <a:lnTo>
                    <a:pt x="95" y="165"/>
                  </a:lnTo>
                  <a:lnTo>
                    <a:pt x="162" y="242"/>
                  </a:lnTo>
                  <a:lnTo>
                    <a:pt x="230" y="324"/>
                  </a:lnTo>
                  <a:lnTo>
                    <a:pt x="299" y="410"/>
                  </a:lnTo>
                  <a:lnTo>
                    <a:pt x="330" y="454"/>
                  </a:lnTo>
                  <a:lnTo>
                    <a:pt x="362" y="497"/>
                  </a:lnTo>
                  <a:lnTo>
                    <a:pt x="473" y="497"/>
                  </a:lnTo>
                  <a:lnTo>
                    <a:pt x="473" y="497"/>
                  </a:lnTo>
                  <a:lnTo>
                    <a:pt x="468" y="377"/>
                  </a:lnTo>
                  <a:lnTo>
                    <a:pt x="467" y="315"/>
                  </a:lnTo>
                  <a:lnTo>
                    <a:pt x="465" y="251"/>
                  </a:lnTo>
                  <a:lnTo>
                    <a:pt x="465" y="251"/>
                  </a:lnTo>
                  <a:lnTo>
                    <a:pt x="465" y="159"/>
                  </a:lnTo>
                  <a:lnTo>
                    <a:pt x="468" y="68"/>
                  </a:lnTo>
                  <a:lnTo>
                    <a:pt x="468" y="68"/>
                  </a:lnTo>
                  <a:lnTo>
                    <a:pt x="502" y="67"/>
                  </a:lnTo>
                  <a:lnTo>
                    <a:pt x="543" y="67"/>
                  </a:lnTo>
                  <a:lnTo>
                    <a:pt x="543" y="67"/>
                  </a:lnTo>
                  <a:lnTo>
                    <a:pt x="568" y="68"/>
                  </a:lnTo>
                  <a:lnTo>
                    <a:pt x="591" y="72"/>
                  </a:lnTo>
                  <a:lnTo>
                    <a:pt x="610" y="80"/>
                  </a:lnTo>
                  <a:lnTo>
                    <a:pt x="618" y="84"/>
                  </a:lnTo>
                  <a:lnTo>
                    <a:pt x="624" y="89"/>
                  </a:lnTo>
                  <a:lnTo>
                    <a:pt x="630" y="94"/>
                  </a:lnTo>
                  <a:lnTo>
                    <a:pt x="635" y="100"/>
                  </a:lnTo>
                  <a:lnTo>
                    <a:pt x="643" y="113"/>
                  </a:lnTo>
                  <a:lnTo>
                    <a:pt x="648" y="127"/>
                  </a:lnTo>
                  <a:lnTo>
                    <a:pt x="649" y="145"/>
                  </a:lnTo>
                  <a:lnTo>
                    <a:pt x="649" y="145"/>
                  </a:lnTo>
                  <a:lnTo>
                    <a:pt x="648" y="154"/>
                  </a:lnTo>
                  <a:lnTo>
                    <a:pt x="646" y="165"/>
                  </a:lnTo>
                  <a:lnTo>
                    <a:pt x="643" y="175"/>
                  </a:lnTo>
                  <a:lnTo>
                    <a:pt x="638" y="184"/>
                  </a:lnTo>
                  <a:lnTo>
                    <a:pt x="634" y="192"/>
                  </a:lnTo>
                  <a:lnTo>
                    <a:pt x="626" y="200"/>
                  </a:lnTo>
                  <a:lnTo>
                    <a:pt x="618" y="208"/>
                  </a:lnTo>
                  <a:lnTo>
                    <a:pt x="610" y="215"/>
                  </a:lnTo>
                  <a:lnTo>
                    <a:pt x="589" y="227"/>
                  </a:lnTo>
                  <a:lnTo>
                    <a:pt x="567" y="237"/>
                  </a:lnTo>
                  <a:lnTo>
                    <a:pt x="542" y="245"/>
                  </a:lnTo>
                  <a:lnTo>
                    <a:pt x="515" y="253"/>
                  </a:lnTo>
                  <a:lnTo>
                    <a:pt x="515" y="253"/>
                  </a:lnTo>
                  <a:lnTo>
                    <a:pt x="557" y="308"/>
                  </a:lnTo>
                  <a:lnTo>
                    <a:pt x="603" y="370"/>
                  </a:lnTo>
                  <a:lnTo>
                    <a:pt x="648" y="435"/>
                  </a:lnTo>
                  <a:lnTo>
                    <a:pt x="689" y="497"/>
                  </a:lnTo>
                  <a:lnTo>
                    <a:pt x="843" y="497"/>
                  </a:lnTo>
                  <a:lnTo>
                    <a:pt x="843" y="497"/>
                  </a:lnTo>
                  <a:lnTo>
                    <a:pt x="748" y="375"/>
                  </a:lnTo>
                  <a:lnTo>
                    <a:pt x="707" y="318"/>
                  </a:lnTo>
                  <a:lnTo>
                    <a:pt x="670" y="265"/>
                  </a:lnTo>
                  <a:lnTo>
                    <a:pt x="670" y="265"/>
                  </a:lnTo>
                  <a:close/>
                </a:path>
              </a:pathLst>
            </a:custGeom>
            <a:solidFill>
              <a:srgbClr val="005BAC"/>
            </a:solidFill>
            <a:ln w="9525">
              <a:noFill/>
              <a:round/>
              <a:headEnd/>
              <a:tailEnd/>
            </a:ln>
          </p:spPr>
          <p:txBody>
            <a:bodyPr/>
            <a:lstStyle/>
            <a:p>
              <a:pPr>
                <a:defRPr/>
              </a:pPr>
              <a:endParaRPr lang="ja-JP" altLang="en-US" dirty="0">
                <a:solidFill>
                  <a:prstClr val="black"/>
                </a:solidFill>
              </a:endParaRPr>
            </a:p>
          </p:txBody>
        </p:sp>
      </p:grpSp>
      <p:pic>
        <p:nvPicPr>
          <p:cNvPr id="21" name="図 20">
            <a:extLst>
              <a:ext uri="{FF2B5EF4-FFF2-40B4-BE49-F238E27FC236}">
                <a16:creationId xmlns:a16="http://schemas.microsoft.com/office/drawing/2014/main" id="{004D3937-B26B-B51B-B3B0-D5287C4390D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788895" y="5732623"/>
            <a:ext cx="2126488" cy="1102868"/>
          </a:xfrm>
          <a:prstGeom prst="rect">
            <a:avLst/>
          </a:prstGeom>
        </p:spPr>
      </p:pic>
      <p:pic>
        <p:nvPicPr>
          <p:cNvPr id="22" name="図 2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44400" y="0"/>
            <a:ext cx="2974848" cy="6858000"/>
          </a:xfrm>
          <a:prstGeom prst="rect">
            <a:avLst/>
          </a:prstGeom>
        </p:spPr>
      </p:pic>
    </p:spTree>
    <p:extLst>
      <p:ext uri="{BB962C8B-B14F-4D97-AF65-F5344CB8AC3E}">
        <p14:creationId xmlns:p14="http://schemas.microsoft.com/office/powerpoint/2010/main" val="43821142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行タイトル+本文">
    <p:spTree>
      <p:nvGrpSpPr>
        <p:cNvPr id="1" name=""/>
        <p:cNvGrpSpPr/>
        <p:nvPr/>
      </p:nvGrpSpPr>
      <p:grpSpPr>
        <a:xfrm>
          <a:off x="0" y="0"/>
          <a:ext cx="0" cy="0"/>
          <a:chOff x="0" y="0"/>
          <a:chExt cx="0" cy="0"/>
        </a:xfrm>
      </p:grpSpPr>
      <p:graphicFrame>
        <p:nvGraphicFramePr>
          <p:cNvPr id="5" name="オブジェクト 4" hidden="1"/>
          <p:cNvGraphicFramePr>
            <a:graphicFrameLocks noChangeAspect="1"/>
          </p:cNvGraphicFramePr>
          <p:nvPr userDrawn="1">
            <p:custDataLst>
              <p:tags r:id="rId1"/>
            </p:custDataLst>
            <p:extLst>
              <p:ext uri="{D42A27DB-BD31-4B8C-83A1-F6EECF244321}">
                <p14:modId xmlns:p14="http://schemas.microsoft.com/office/powerpoint/2010/main" val="19223952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54" imgH="551" progId="TCLayout.ActiveDocument.1">
                  <p:embed/>
                </p:oleObj>
              </mc:Choice>
              <mc:Fallback>
                <p:oleObj name="think-cellスライド" r:id="rId3" imgW="554" imgH="551"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コンテンツ プレースホルダー 3">
            <a:extLst>
              <a:ext uri="{FF2B5EF4-FFF2-40B4-BE49-F238E27FC236}">
                <a16:creationId xmlns:a16="http://schemas.microsoft.com/office/drawing/2014/main" id="{B89C78DF-9F4E-428F-8949-4660E432C58A}"/>
              </a:ext>
            </a:extLst>
          </p:cNvPr>
          <p:cNvSpPr>
            <a:spLocks noGrp="1"/>
          </p:cNvSpPr>
          <p:nvPr>
            <p:ph sz="quarter" idx="10"/>
          </p:nvPr>
        </p:nvSpPr>
        <p:spPr>
          <a:xfrm>
            <a:off x="200025" y="836712"/>
            <a:ext cx="9504000" cy="5616575"/>
          </a:xfrm>
        </p:spPr>
        <p:txBody>
          <a:bodyPr/>
          <a:lstStyle>
            <a:lvl1pPr>
              <a:defRPr>
                <a:latin typeface="+mn-ea"/>
                <a:ea typeface="+mn-ea"/>
              </a:defRPr>
            </a:lvl1pPr>
            <a:lvl2pPr>
              <a:defRPr>
                <a:latin typeface="+mn-ea"/>
                <a:ea typeface="+mn-ea"/>
              </a:defRPr>
            </a:lvl2pPr>
            <a:lvl3pPr>
              <a:defRPr>
                <a:latin typeface="+mn-ea"/>
                <a:ea typeface="+mn-ea"/>
              </a:defRPr>
            </a:lvl3pPr>
            <a:lvl4pPr>
              <a:defRPr>
                <a:latin typeface="+mn-ea"/>
                <a:ea typeface="+mn-ea"/>
              </a:defRPr>
            </a:lvl4pPr>
            <a:lvl5pPr>
              <a:defRPr>
                <a:latin typeface="+mn-ea"/>
                <a:ea typeface="+mn-ea"/>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sp>
        <p:nvSpPr>
          <p:cNvPr id="3" name="タイトル 2">
            <a:extLst>
              <a:ext uri="{FF2B5EF4-FFF2-40B4-BE49-F238E27FC236}">
                <a16:creationId xmlns:a16="http://schemas.microsoft.com/office/drawing/2014/main" id="{8E5B7E22-4349-4043-8C35-8AA7558D38DE}"/>
              </a:ext>
            </a:extLst>
          </p:cNvPr>
          <p:cNvSpPr>
            <a:spLocks noGrp="1"/>
          </p:cNvSpPr>
          <p:nvPr>
            <p:ph type="title" hasCustomPrompt="1"/>
          </p:nvPr>
        </p:nvSpPr>
        <p:spPr>
          <a:xfrm>
            <a:off x="201000" y="259200"/>
            <a:ext cx="9504000" cy="380480"/>
          </a:xfrm>
          <a:prstGeom prst="rect">
            <a:avLst/>
          </a:prstGeom>
          <a:blipFill>
            <a:blip r:embed="rId5"/>
            <a:stretch>
              <a:fillRect/>
            </a:stretch>
          </a:blipFill>
        </p:spPr>
        <p:txBody>
          <a:bodyPr vert="horz"/>
          <a:lstStyle>
            <a:lvl1pPr>
              <a:defRPr>
                <a:latin typeface="+mj-ea"/>
                <a:ea typeface="+mj-ea"/>
              </a:defRPr>
            </a:lvl1pPr>
          </a:lstStyle>
          <a:p>
            <a:r>
              <a:rPr kumimoji="1" lang="en-US" altLang="ja-JP" dirty="0"/>
              <a:t>1</a:t>
            </a:r>
            <a:r>
              <a:rPr kumimoji="1" lang="ja-JP" altLang="en-US" dirty="0"/>
              <a:t>行レイアウト タイトル</a:t>
            </a:r>
            <a:r>
              <a:rPr lang="en-US" altLang="ja-JP" dirty="0"/>
              <a:t>/</a:t>
            </a:r>
            <a:r>
              <a:rPr lang="ja-JP" altLang="en-US" dirty="0"/>
              <a:t>スライドタイトル</a:t>
            </a:r>
            <a:r>
              <a:rPr kumimoji="1" lang="ja-JP" altLang="en-US" dirty="0"/>
              <a:t>を入力</a:t>
            </a:r>
          </a:p>
        </p:txBody>
      </p:sp>
    </p:spTree>
    <p:extLst>
      <p:ext uri="{BB962C8B-B14F-4D97-AF65-F5344CB8AC3E}">
        <p14:creationId xmlns:p14="http://schemas.microsoft.com/office/powerpoint/2010/main" val="3911159723"/>
      </p:ext>
    </p:extLst>
  </p:cSld>
  <p:clrMapOvr>
    <a:masterClrMapping/>
  </p:clrMapOvr>
  <p:extLst>
    <p:ext uri="{DCECCB84-F9BA-43D5-87BE-67443E8EF086}">
      <p15:sldGuideLst xmlns:p15="http://schemas.microsoft.com/office/powerpoint/2012/main">
        <p15:guide id="3" orient="horz" pos="527"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章＋1行タイトル">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userDrawn="1">
            <p:custDataLst>
              <p:tags r:id="rId1"/>
            </p:custDataLst>
            <p:extLst>
              <p:ext uri="{D42A27DB-BD31-4B8C-83A1-F6EECF244321}">
                <p14:modId xmlns:p14="http://schemas.microsoft.com/office/powerpoint/2010/main" val="22772004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347" imgH="348" progId="TCLayout.ActiveDocument.1">
                  <p:embed/>
                </p:oleObj>
              </mc:Choice>
              <mc:Fallback>
                <p:oleObj name="think-cellスライド" r:id="rId3" imgW="347" imgH="348"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3E61060F-FC44-4428-9038-E62F2290315B}"/>
              </a:ext>
            </a:extLst>
          </p:cNvPr>
          <p:cNvSpPr>
            <a:spLocks noGrp="1"/>
          </p:cNvSpPr>
          <p:nvPr>
            <p:ph type="title" hasCustomPrompt="1"/>
          </p:nvPr>
        </p:nvSpPr>
        <p:spPr>
          <a:xfrm>
            <a:off x="201000" y="259200"/>
            <a:ext cx="9504000" cy="673200"/>
          </a:xfrm>
        </p:spPr>
        <p:txBody>
          <a:bodyPr vert="horz" tIns="324000">
            <a:spAutoFit/>
          </a:bodyPr>
          <a:lstStyle>
            <a:lvl1pPr fontAlgn="ctr">
              <a:defRPr baseline="0">
                <a:latin typeface="+mj-ea"/>
                <a:ea typeface="+mj-ea"/>
              </a:defRPr>
            </a:lvl1pPr>
          </a:lstStyle>
          <a:p>
            <a:r>
              <a:rPr lang="en-US" altLang="ja-JP" dirty="0"/>
              <a:t>1</a:t>
            </a:r>
            <a:r>
              <a:rPr lang="ja-JP" altLang="en-US" dirty="0"/>
              <a:t>行レイアウト タイトル</a:t>
            </a:r>
            <a:r>
              <a:rPr lang="en-US" altLang="ja-JP" dirty="0"/>
              <a:t>/</a:t>
            </a:r>
            <a:r>
              <a:rPr lang="ja-JP" altLang="en-US" dirty="0"/>
              <a:t>スライドタイトルを入力</a:t>
            </a:r>
          </a:p>
        </p:txBody>
      </p:sp>
      <p:sp>
        <p:nvSpPr>
          <p:cNvPr id="20" name="テキスト プレースホルダー 19">
            <a:extLst>
              <a:ext uri="{FF2B5EF4-FFF2-40B4-BE49-F238E27FC236}">
                <a16:creationId xmlns:a16="http://schemas.microsoft.com/office/drawing/2014/main" id="{DED51E40-D439-4365-8632-E8A6FA6535F4}"/>
              </a:ext>
            </a:extLst>
          </p:cNvPr>
          <p:cNvSpPr>
            <a:spLocks noGrp="1"/>
          </p:cNvSpPr>
          <p:nvPr>
            <p:ph type="body" sz="quarter" idx="12" hasCustomPrompt="1"/>
          </p:nvPr>
        </p:nvSpPr>
        <p:spPr>
          <a:xfrm>
            <a:off x="201000" y="259200"/>
            <a:ext cx="9504000" cy="288925"/>
          </a:xfrm>
        </p:spPr>
        <p:txBody>
          <a:bodyPr lIns="144000" rIns="0" bIns="36000" anchor="b" anchorCtr="0"/>
          <a:lstStyle>
            <a:lvl1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mj-ea"/>
                <a:ea typeface="+mj-ea"/>
                <a:cs typeface="+mj-cs"/>
              </a:defRPr>
            </a:lvl1pPr>
            <a:lvl2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Yu Gothic UI" panose="020B0500000000000000" pitchFamily="50" charset="-128"/>
                <a:ea typeface="Yu Gothic UI" panose="020B0500000000000000" pitchFamily="50" charset="-128"/>
                <a:cs typeface="+mj-cs"/>
              </a:defRPr>
            </a:lvl2pPr>
            <a:lvl3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Yu Gothic UI" panose="020B0500000000000000" pitchFamily="50" charset="-128"/>
                <a:ea typeface="Yu Gothic UI" panose="020B0500000000000000" pitchFamily="50" charset="-128"/>
                <a:cs typeface="+mj-cs"/>
              </a:defRPr>
            </a:lvl3pPr>
            <a:lvl4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Yu Gothic UI" panose="020B0500000000000000" pitchFamily="50" charset="-128"/>
                <a:ea typeface="Yu Gothic UI" panose="020B0500000000000000" pitchFamily="50" charset="-128"/>
                <a:cs typeface="+mj-cs"/>
              </a:defRPr>
            </a:lvl4pPr>
            <a:lvl5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a:solidFill>
                  <a:srgbClr val="000F78"/>
                </a:solidFill>
                <a:latin typeface="Yu Gothic UI" panose="020B0500000000000000" pitchFamily="50" charset="-128"/>
                <a:ea typeface="Yu Gothic UI" panose="020B0500000000000000" pitchFamily="50" charset="-128"/>
                <a:cs typeface="+mj-cs"/>
              </a:defRPr>
            </a:lvl5pPr>
          </a:lstStyle>
          <a:p>
            <a:pPr marL="0" algn="l" defTabSz="914400" rtl="0" eaLnBrk="1" fontAlgn="ctr" latinLnBrk="0" hangingPunct="1">
              <a:lnSpc>
                <a:spcPct val="100000"/>
              </a:lnSpc>
              <a:spcBef>
                <a:spcPct val="0"/>
              </a:spcBef>
              <a:buNone/>
            </a:pPr>
            <a:r>
              <a:rPr kumimoji="1" lang="ja-JP" altLang="en-US" sz="1400" b="1" i="0" kern="1200" baseline="0" dirty="0">
                <a:solidFill>
                  <a:srgbClr val="000F78"/>
                </a:solidFill>
                <a:latin typeface="Yu Gothic UI" panose="020B0500000000000000" pitchFamily="50" charset="-128"/>
                <a:ea typeface="Yu Gothic UI" panose="020B0500000000000000" pitchFamily="50" charset="-128"/>
                <a:cs typeface="+mj-cs"/>
              </a:rPr>
              <a:t>章タイトル</a:t>
            </a:r>
            <a:r>
              <a:rPr kumimoji="1" lang="en-US" altLang="ja-JP" sz="1400" b="1" i="0" kern="1200" baseline="0" dirty="0">
                <a:solidFill>
                  <a:srgbClr val="000F78"/>
                </a:solidFill>
                <a:latin typeface="Yu Gothic UI" panose="020B0500000000000000" pitchFamily="50" charset="-128"/>
                <a:ea typeface="Yu Gothic UI" panose="020B0500000000000000" pitchFamily="50" charset="-128"/>
                <a:cs typeface="+mj-cs"/>
              </a:rPr>
              <a:t>/</a:t>
            </a:r>
            <a:r>
              <a:rPr kumimoji="1" lang="ja-JP" altLang="en-US" sz="1400" b="1" i="0" kern="1200" baseline="0" dirty="0">
                <a:solidFill>
                  <a:srgbClr val="000F78"/>
                </a:solidFill>
                <a:latin typeface="Yu Gothic UI" panose="020B0500000000000000" pitchFamily="50" charset="-128"/>
                <a:ea typeface="Yu Gothic UI" panose="020B0500000000000000" pitchFamily="50" charset="-128"/>
                <a:cs typeface="+mj-cs"/>
              </a:rPr>
              <a:t>スライドタイトルを入力</a:t>
            </a:r>
          </a:p>
        </p:txBody>
      </p:sp>
    </p:spTree>
    <p:extLst>
      <p:ext uri="{BB962C8B-B14F-4D97-AF65-F5344CB8AC3E}">
        <p14:creationId xmlns:p14="http://schemas.microsoft.com/office/powerpoint/2010/main" val="1545910695"/>
      </p:ext>
    </p:extLst>
  </p:cSld>
  <p:clrMapOvr>
    <a:masterClrMapping/>
  </p:clrMapOvr>
  <p:extLst>
    <p:ext uri="{DCECCB84-F9BA-43D5-87BE-67443E8EF086}">
      <p15:sldGuideLst xmlns:p15="http://schemas.microsoft.com/office/powerpoint/2012/main">
        <p15:guide id="1" orient="horz" pos="709"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章＋1行タイトル+本文">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userDrawn="1">
            <p:custDataLst>
              <p:tags r:id="rId1"/>
            </p:custDataLst>
            <p:extLst>
              <p:ext uri="{D42A27DB-BD31-4B8C-83A1-F6EECF244321}">
                <p14:modId xmlns:p14="http://schemas.microsoft.com/office/powerpoint/2010/main" val="11912033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347" imgH="348" progId="TCLayout.ActiveDocument.1">
                  <p:embed/>
                </p:oleObj>
              </mc:Choice>
              <mc:Fallback>
                <p:oleObj name="think-cellスライド" r:id="rId3" imgW="347" imgH="348"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3E61060F-FC44-4428-9038-E62F2290315B}"/>
              </a:ext>
            </a:extLst>
          </p:cNvPr>
          <p:cNvSpPr>
            <a:spLocks noGrp="1"/>
          </p:cNvSpPr>
          <p:nvPr>
            <p:ph type="title" hasCustomPrompt="1"/>
          </p:nvPr>
        </p:nvSpPr>
        <p:spPr>
          <a:xfrm>
            <a:off x="201000" y="259200"/>
            <a:ext cx="9504000" cy="673200"/>
          </a:xfrm>
        </p:spPr>
        <p:txBody>
          <a:bodyPr vert="horz" tIns="324000">
            <a:spAutoFit/>
          </a:bodyPr>
          <a:lstStyle>
            <a:lvl1pPr fontAlgn="ctr">
              <a:defRPr>
                <a:latin typeface="+mj-ea"/>
                <a:ea typeface="+mj-ea"/>
              </a:defRPr>
            </a:lvl1pPr>
          </a:lstStyle>
          <a:p>
            <a:r>
              <a:rPr lang="en-US" altLang="ja-JP" dirty="0"/>
              <a:t>1</a:t>
            </a:r>
            <a:r>
              <a:rPr lang="ja-JP" altLang="en-US" dirty="0"/>
              <a:t>行レイアウト タイトル</a:t>
            </a:r>
            <a:r>
              <a:rPr lang="en-US" altLang="ja-JP" dirty="0"/>
              <a:t>/</a:t>
            </a:r>
            <a:r>
              <a:rPr lang="ja-JP" altLang="en-US" dirty="0"/>
              <a:t>スライドタイトルを入力</a:t>
            </a:r>
          </a:p>
        </p:txBody>
      </p:sp>
      <p:sp>
        <p:nvSpPr>
          <p:cNvPr id="9" name="コンテンツ プレースホルダー 8">
            <a:extLst>
              <a:ext uri="{FF2B5EF4-FFF2-40B4-BE49-F238E27FC236}">
                <a16:creationId xmlns:a16="http://schemas.microsoft.com/office/drawing/2014/main" id="{D8A45075-8F77-4535-9426-4755326A6EDF}"/>
              </a:ext>
            </a:extLst>
          </p:cNvPr>
          <p:cNvSpPr>
            <a:spLocks noGrp="1"/>
          </p:cNvSpPr>
          <p:nvPr>
            <p:ph sz="quarter" idx="10"/>
          </p:nvPr>
        </p:nvSpPr>
        <p:spPr>
          <a:xfrm>
            <a:off x="201000" y="1124744"/>
            <a:ext cx="9502775" cy="5328000"/>
          </a:xfrm>
        </p:spPr>
        <p:txBody>
          <a:bodyPr/>
          <a:lstStyle>
            <a:lvl1pPr fontAlgn="ctr">
              <a:defRPr>
                <a:latin typeface="+mn-ea"/>
                <a:ea typeface="+mn-ea"/>
              </a:defRPr>
            </a:lvl1pPr>
            <a:lvl2pPr fontAlgn="ctr">
              <a:defRPr>
                <a:latin typeface="+mn-ea"/>
                <a:ea typeface="+mn-ea"/>
              </a:defRPr>
            </a:lvl2pPr>
            <a:lvl3pPr fontAlgn="ctr">
              <a:defRPr>
                <a:latin typeface="+mn-ea"/>
                <a:ea typeface="+mn-ea"/>
              </a:defRPr>
            </a:lvl3pPr>
            <a:lvl4pPr fontAlgn="ctr">
              <a:defRPr>
                <a:latin typeface="+mn-ea"/>
                <a:ea typeface="+mn-ea"/>
              </a:defRPr>
            </a:lvl4pPr>
            <a:lvl5pPr fontAlgn="ctr">
              <a:defRPr>
                <a:latin typeface="+mn-ea"/>
                <a:ea typeface="+mn-ea"/>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sp>
        <p:nvSpPr>
          <p:cNvPr id="20" name="テキスト プレースホルダー 19">
            <a:extLst>
              <a:ext uri="{FF2B5EF4-FFF2-40B4-BE49-F238E27FC236}">
                <a16:creationId xmlns:a16="http://schemas.microsoft.com/office/drawing/2014/main" id="{DED51E40-D439-4365-8632-E8A6FA6535F4}"/>
              </a:ext>
            </a:extLst>
          </p:cNvPr>
          <p:cNvSpPr>
            <a:spLocks noGrp="1"/>
          </p:cNvSpPr>
          <p:nvPr>
            <p:ph type="body" sz="quarter" idx="12" hasCustomPrompt="1"/>
          </p:nvPr>
        </p:nvSpPr>
        <p:spPr>
          <a:xfrm>
            <a:off x="201000" y="259200"/>
            <a:ext cx="9504000" cy="288925"/>
          </a:xfrm>
        </p:spPr>
        <p:txBody>
          <a:bodyPr lIns="144000" rIns="0" bIns="36000" anchor="b" anchorCtr="0"/>
          <a:lstStyle>
            <a:lvl1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mj-ea"/>
                <a:ea typeface="+mj-ea"/>
                <a:cs typeface="+mj-cs"/>
              </a:defRPr>
            </a:lvl1pPr>
            <a:lvl2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Yu Gothic UI" panose="020B0500000000000000" pitchFamily="50" charset="-128"/>
                <a:ea typeface="Yu Gothic UI" panose="020B0500000000000000" pitchFamily="50" charset="-128"/>
                <a:cs typeface="+mj-cs"/>
              </a:defRPr>
            </a:lvl2pPr>
            <a:lvl3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Yu Gothic UI" panose="020B0500000000000000" pitchFamily="50" charset="-128"/>
                <a:ea typeface="Yu Gothic UI" panose="020B0500000000000000" pitchFamily="50" charset="-128"/>
                <a:cs typeface="+mj-cs"/>
              </a:defRPr>
            </a:lvl3pPr>
            <a:lvl4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Yu Gothic UI" panose="020B0500000000000000" pitchFamily="50" charset="-128"/>
                <a:ea typeface="Yu Gothic UI" panose="020B0500000000000000" pitchFamily="50" charset="-128"/>
                <a:cs typeface="+mj-cs"/>
              </a:defRPr>
            </a:lvl4pPr>
            <a:lvl5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a:solidFill>
                  <a:srgbClr val="000F78"/>
                </a:solidFill>
                <a:latin typeface="Yu Gothic UI" panose="020B0500000000000000" pitchFamily="50" charset="-128"/>
                <a:ea typeface="Yu Gothic UI" panose="020B0500000000000000" pitchFamily="50" charset="-128"/>
                <a:cs typeface="+mj-cs"/>
              </a:defRPr>
            </a:lvl5pPr>
          </a:lstStyle>
          <a:p>
            <a:pPr marL="0" algn="l" defTabSz="914400" rtl="0" eaLnBrk="1" fontAlgn="ctr" latinLnBrk="0" hangingPunct="1">
              <a:lnSpc>
                <a:spcPct val="100000"/>
              </a:lnSpc>
              <a:spcBef>
                <a:spcPct val="0"/>
              </a:spcBef>
              <a:buNone/>
            </a:pPr>
            <a:r>
              <a:rPr lang="ja-JP" altLang="en-US" dirty="0"/>
              <a:t>章タイトル</a:t>
            </a:r>
            <a:r>
              <a:rPr lang="en-US" altLang="ja-JP" dirty="0"/>
              <a:t>/</a:t>
            </a:r>
            <a:r>
              <a:rPr lang="ja-JP" altLang="en-US" dirty="0"/>
              <a:t>スライドタイトル</a:t>
            </a:r>
            <a:r>
              <a:rPr kumimoji="1" lang="ja-JP" altLang="en-US" dirty="0"/>
              <a:t>を入力</a:t>
            </a:r>
            <a:endParaRPr kumimoji="1" lang="ja-JP" altLang="en-US" sz="1400" b="1" i="0" kern="1200" baseline="0" dirty="0">
              <a:solidFill>
                <a:srgbClr val="000F78"/>
              </a:solidFill>
              <a:latin typeface="Yu Gothic UI" panose="020B0500000000000000" pitchFamily="50" charset="-128"/>
              <a:ea typeface="Yu Gothic UI" panose="020B0500000000000000" pitchFamily="50" charset="-128"/>
              <a:cs typeface="+mj-cs"/>
            </a:endParaRPr>
          </a:p>
        </p:txBody>
      </p:sp>
    </p:spTree>
    <p:extLst>
      <p:ext uri="{BB962C8B-B14F-4D97-AF65-F5344CB8AC3E}">
        <p14:creationId xmlns:p14="http://schemas.microsoft.com/office/powerpoint/2010/main" val="1773596125"/>
      </p:ext>
    </p:extLst>
  </p:cSld>
  <p:clrMapOvr>
    <a:masterClrMapping/>
  </p:clrMapOvr>
  <p:extLst>
    <p:ext uri="{DCECCB84-F9BA-43D5-87BE-67443E8EF086}">
      <p15:sldGuideLst xmlns:p15="http://schemas.microsoft.com/office/powerpoint/2012/main">
        <p15:guide id="1" orient="horz" pos="70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章＋2行タイトル">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userDrawn="1">
            <p:custDataLst>
              <p:tags r:id="rId1"/>
            </p:custDataLst>
            <p:extLst>
              <p:ext uri="{D42A27DB-BD31-4B8C-83A1-F6EECF244321}">
                <p14:modId xmlns:p14="http://schemas.microsoft.com/office/powerpoint/2010/main" val="39257177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347" imgH="348" progId="TCLayout.ActiveDocument.1">
                  <p:embed/>
                </p:oleObj>
              </mc:Choice>
              <mc:Fallback>
                <p:oleObj name="think-cellスライド" r:id="rId3" imgW="347" imgH="348"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3E61060F-FC44-4428-9038-E62F2290315B}"/>
              </a:ext>
            </a:extLst>
          </p:cNvPr>
          <p:cNvSpPr>
            <a:spLocks noGrp="1"/>
          </p:cNvSpPr>
          <p:nvPr>
            <p:ph type="title" hasCustomPrompt="1"/>
          </p:nvPr>
        </p:nvSpPr>
        <p:spPr>
          <a:xfrm>
            <a:off x="201000" y="259200"/>
            <a:ext cx="9504000" cy="979200"/>
          </a:xfrm>
        </p:spPr>
        <p:txBody>
          <a:bodyPr vert="horz" tIns="324000">
            <a:spAutoFit/>
          </a:bodyPr>
          <a:lstStyle>
            <a:lvl1pPr fontAlgn="ctr">
              <a:spcBef>
                <a:spcPct val="0"/>
              </a:spcBef>
              <a:defRPr baseline="0">
                <a:latin typeface="+mj-ea"/>
                <a:ea typeface="+mj-ea"/>
              </a:defRPr>
            </a:lvl1pPr>
          </a:lstStyle>
          <a:p>
            <a:pPr lvl="0">
              <a:spcBef>
                <a:spcPct val="0"/>
              </a:spcBef>
            </a:pPr>
            <a:r>
              <a:rPr kumimoji="1" lang="en-US" altLang="ja-JP" dirty="0"/>
              <a:t>2</a:t>
            </a:r>
            <a:r>
              <a:rPr kumimoji="1" lang="ja-JP" altLang="en-US" dirty="0"/>
              <a:t>行レイアウト タイトル</a:t>
            </a:r>
            <a:r>
              <a:rPr lang="en-US" altLang="ja-JP" dirty="0"/>
              <a:t>/</a:t>
            </a:r>
            <a:br>
              <a:rPr lang="en-US" altLang="ja-JP" dirty="0"/>
            </a:br>
            <a:r>
              <a:rPr lang="ja-JP" altLang="en-US" dirty="0"/>
              <a:t>スライドタイトル</a:t>
            </a:r>
            <a:r>
              <a:rPr kumimoji="1" lang="ja-JP" altLang="en-US" dirty="0"/>
              <a:t>を入力</a:t>
            </a:r>
          </a:p>
        </p:txBody>
      </p:sp>
      <p:sp>
        <p:nvSpPr>
          <p:cNvPr id="20" name="テキスト プレースホルダー 19">
            <a:extLst>
              <a:ext uri="{FF2B5EF4-FFF2-40B4-BE49-F238E27FC236}">
                <a16:creationId xmlns:a16="http://schemas.microsoft.com/office/drawing/2014/main" id="{DED51E40-D439-4365-8632-E8A6FA6535F4}"/>
              </a:ext>
            </a:extLst>
          </p:cNvPr>
          <p:cNvSpPr>
            <a:spLocks noGrp="1"/>
          </p:cNvSpPr>
          <p:nvPr>
            <p:ph type="body" sz="quarter" idx="12" hasCustomPrompt="1"/>
          </p:nvPr>
        </p:nvSpPr>
        <p:spPr>
          <a:xfrm>
            <a:off x="201000" y="259200"/>
            <a:ext cx="9504000" cy="288925"/>
          </a:xfrm>
        </p:spPr>
        <p:txBody>
          <a:bodyPr lIns="144000" rIns="0" bIns="36000" anchor="b" anchorCtr="0"/>
          <a:lstStyle>
            <a:lvl1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mj-ea"/>
                <a:ea typeface="+mj-ea"/>
                <a:cs typeface="+mj-cs"/>
              </a:defRPr>
            </a:lvl1pPr>
            <a:lvl2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Yu Gothic UI" panose="020B0500000000000000" pitchFamily="50" charset="-128"/>
                <a:ea typeface="Yu Gothic UI" panose="020B0500000000000000" pitchFamily="50" charset="-128"/>
                <a:cs typeface="+mj-cs"/>
              </a:defRPr>
            </a:lvl2pPr>
            <a:lvl3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Yu Gothic UI" panose="020B0500000000000000" pitchFamily="50" charset="-128"/>
                <a:ea typeface="Yu Gothic UI" panose="020B0500000000000000" pitchFamily="50" charset="-128"/>
                <a:cs typeface="+mj-cs"/>
              </a:defRPr>
            </a:lvl3pPr>
            <a:lvl4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Yu Gothic UI" panose="020B0500000000000000" pitchFamily="50" charset="-128"/>
                <a:ea typeface="Yu Gothic UI" panose="020B0500000000000000" pitchFamily="50" charset="-128"/>
                <a:cs typeface="+mj-cs"/>
              </a:defRPr>
            </a:lvl4pPr>
            <a:lvl5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a:solidFill>
                  <a:srgbClr val="000F78"/>
                </a:solidFill>
                <a:latin typeface="Yu Gothic UI" panose="020B0500000000000000" pitchFamily="50" charset="-128"/>
                <a:ea typeface="Yu Gothic UI" panose="020B0500000000000000" pitchFamily="50" charset="-128"/>
                <a:cs typeface="+mj-cs"/>
              </a:defRPr>
            </a:lvl5pPr>
          </a:lstStyle>
          <a:p>
            <a:pPr marL="0" algn="l" defTabSz="914400" rtl="0" eaLnBrk="1" fontAlgn="ctr" latinLnBrk="0" hangingPunct="1">
              <a:lnSpc>
                <a:spcPct val="100000"/>
              </a:lnSpc>
              <a:spcBef>
                <a:spcPct val="0"/>
              </a:spcBef>
              <a:buNone/>
            </a:pPr>
            <a:r>
              <a:rPr lang="ja-JP" altLang="en-US" dirty="0"/>
              <a:t>章タイトル</a:t>
            </a:r>
            <a:r>
              <a:rPr lang="en-US" altLang="ja-JP" dirty="0"/>
              <a:t>/</a:t>
            </a:r>
            <a:r>
              <a:rPr lang="ja-JP" altLang="en-US" dirty="0"/>
              <a:t>スライドタイトル</a:t>
            </a:r>
            <a:r>
              <a:rPr kumimoji="1" lang="ja-JP" altLang="en-US" dirty="0"/>
              <a:t>を入力</a:t>
            </a:r>
            <a:endParaRPr kumimoji="1" lang="ja-JP" altLang="en-US" sz="1400" b="1" i="0" kern="1200" baseline="0" dirty="0">
              <a:solidFill>
                <a:srgbClr val="000F78"/>
              </a:solidFill>
              <a:latin typeface="Yu Gothic UI" panose="020B0500000000000000" pitchFamily="50" charset="-128"/>
              <a:ea typeface="Yu Gothic UI" panose="020B0500000000000000" pitchFamily="50" charset="-128"/>
              <a:cs typeface="+mj-cs"/>
            </a:endParaRPr>
          </a:p>
        </p:txBody>
      </p:sp>
    </p:spTree>
    <p:extLst>
      <p:ext uri="{BB962C8B-B14F-4D97-AF65-F5344CB8AC3E}">
        <p14:creationId xmlns:p14="http://schemas.microsoft.com/office/powerpoint/2010/main" val="659205950"/>
      </p:ext>
    </p:extLst>
  </p:cSld>
  <p:clrMapOvr>
    <a:masterClrMapping/>
  </p:clrMapOvr>
  <p:extLst>
    <p:ext uri="{DCECCB84-F9BA-43D5-87BE-67443E8EF086}">
      <p15:sldGuideLst xmlns:p15="http://schemas.microsoft.com/office/powerpoint/2012/main">
        <p15:guide id="1" orient="horz" pos="935">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章＋2行タイトル+本文">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userDrawn="1">
            <p:custDataLst>
              <p:tags r:id="rId1"/>
            </p:custDataLst>
            <p:extLst>
              <p:ext uri="{D42A27DB-BD31-4B8C-83A1-F6EECF244321}">
                <p14:modId xmlns:p14="http://schemas.microsoft.com/office/powerpoint/2010/main" val="22049067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347" imgH="348" progId="TCLayout.ActiveDocument.1">
                  <p:embed/>
                </p:oleObj>
              </mc:Choice>
              <mc:Fallback>
                <p:oleObj name="think-cellスライド" r:id="rId3" imgW="347" imgH="348"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3E61060F-FC44-4428-9038-E62F2290315B}"/>
              </a:ext>
            </a:extLst>
          </p:cNvPr>
          <p:cNvSpPr>
            <a:spLocks noGrp="1"/>
          </p:cNvSpPr>
          <p:nvPr>
            <p:ph type="title" hasCustomPrompt="1"/>
          </p:nvPr>
        </p:nvSpPr>
        <p:spPr>
          <a:xfrm>
            <a:off x="201000" y="259200"/>
            <a:ext cx="9504000" cy="979200"/>
          </a:xfrm>
        </p:spPr>
        <p:txBody>
          <a:bodyPr vert="horz" tIns="324000">
            <a:spAutoFit/>
          </a:bodyPr>
          <a:lstStyle>
            <a:lvl1pPr fontAlgn="ctr">
              <a:spcBef>
                <a:spcPct val="0"/>
              </a:spcBef>
              <a:defRPr>
                <a:latin typeface="+mj-ea"/>
                <a:ea typeface="+mj-ea"/>
              </a:defRPr>
            </a:lvl1pPr>
          </a:lstStyle>
          <a:p>
            <a:pPr lvl="0">
              <a:spcBef>
                <a:spcPct val="0"/>
              </a:spcBef>
            </a:pPr>
            <a:r>
              <a:rPr kumimoji="1" lang="en-US" altLang="ja-JP" dirty="0"/>
              <a:t>2</a:t>
            </a:r>
            <a:r>
              <a:rPr kumimoji="1" lang="ja-JP" altLang="en-US" dirty="0"/>
              <a:t>行レイアウト タイトル</a:t>
            </a:r>
            <a:r>
              <a:rPr lang="en-US" altLang="ja-JP" dirty="0"/>
              <a:t>/</a:t>
            </a:r>
            <a:br>
              <a:rPr lang="en-US" altLang="ja-JP" dirty="0"/>
            </a:br>
            <a:r>
              <a:rPr lang="ja-JP" altLang="en-US" dirty="0"/>
              <a:t>スライドタイトル</a:t>
            </a:r>
            <a:r>
              <a:rPr kumimoji="1" lang="ja-JP" altLang="en-US" dirty="0"/>
              <a:t>を入力</a:t>
            </a:r>
          </a:p>
        </p:txBody>
      </p:sp>
      <p:sp>
        <p:nvSpPr>
          <p:cNvPr id="9" name="コンテンツ プレースホルダー 8">
            <a:extLst>
              <a:ext uri="{FF2B5EF4-FFF2-40B4-BE49-F238E27FC236}">
                <a16:creationId xmlns:a16="http://schemas.microsoft.com/office/drawing/2014/main" id="{D8A45075-8F77-4535-9426-4755326A6EDF}"/>
              </a:ext>
            </a:extLst>
          </p:cNvPr>
          <p:cNvSpPr>
            <a:spLocks noGrp="1"/>
          </p:cNvSpPr>
          <p:nvPr>
            <p:ph sz="quarter" idx="10"/>
          </p:nvPr>
        </p:nvSpPr>
        <p:spPr>
          <a:xfrm>
            <a:off x="201000" y="1485336"/>
            <a:ext cx="9502775" cy="4968000"/>
          </a:xfrm>
        </p:spPr>
        <p:txBody>
          <a:bodyPr/>
          <a:lstStyle>
            <a:lvl1pPr fontAlgn="ctr">
              <a:defRPr>
                <a:latin typeface="+mn-ea"/>
                <a:ea typeface="+mn-ea"/>
              </a:defRPr>
            </a:lvl1pPr>
            <a:lvl2pPr fontAlgn="ctr">
              <a:defRPr>
                <a:latin typeface="+mn-ea"/>
                <a:ea typeface="+mn-ea"/>
              </a:defRPr>
            </a:lvl2pPr>
            <a:lvl3pPr fontAlgn="ctr">
              <a:defRPr>
                <a:latin typeface="+mn-ea"/>
                <a:ea typeface="+mn-ea"/>
              </a:defRPr>
            </a:lvl3pPr>
            <a:lvl4pPr fontAlgn="ctr">
              <a:defRPr>
                <a:latin typeface="+mn-ea"/>
                <a:ea typeface="+mn-ea"/>
              </a:defRPr>
            </a:lvl4pPr>
            <a:lvl5pPr fontAlgn="ctr">
              <a:defRPr>
                <a:latin typeface="+mn-ea"/>
                <a:ea typeface="+mn-ea"/>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sp>
        <p:nvSpPr>
          <p:cNvPr id="20" name="テキスト プレースホルダー 19">
            <a:extLst>
              <a:ext uri="{FF2B5EF4-FFF2-40B4-BE49-F238E27FC236}">
                <a16:creationId xmlns:a16="http://schemas.microsoft.com/office/drawing/2014/main" id="{DED51E40-D439-4365-8632-E8A6FA6535F4}"/>
              </a:ext>
            </a:extLst>
          </p:cNvPr>
          <p:cNvSpPr>
            <a:spLocks noGrp="1"/>
          </p:cNvSpPr>
          <p:nvPr>
            <p:ph type="body" sz="quarter" idx="12" hasCustomPrompt="1"/>
          </p:nvPr>
        </p:nvSpPr>
        <p:spPr>
          <a:xfrm>
            <a:off x="201000" y="259200"/>
            <a:ext cx="9504000" cy="288925"/>
          </a:xfrm>
        </p:spPr>
        <p:txBody>
          <a:bodyPr lIns="144000" rIns="0" bIns="36000" anchor="b" anchorCtr="0"/>
          <a:lstStyle>
            <a:lvl1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mj-ea"/>
                <a:ea typeface="+mj-ea"/>
                <a:cs typeface="+mj-cs"/>
              </a:defRPr>
            </a:lvl1pPr>
            <a:lvl2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Yu Gothic UI" panose="020B0500000000000000" pitchFamily="50" charset="-128"/>
                <a:ea typeface="Yu Gothic UI" panose="020B0500000000000000" pitchFamily="50" charset="-128"/>
                <a:cs typeface="+mj-cs"/>
              </a:defRPr>
            </a:lvl2pPr>
            <a:lvl3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Yu Gothic UI" panose="020B0500000000000000" pitchFamily="50" charset="-128"/>
                <a:ea typeface="Yu Gothic UI" panose="020B0500000000000000" pitchFamily="50" charset="-128"/>
                <a:cs typeface="+mj-cs"/>
              </a:defRPr>
            </a:lvl3pPr>
            <a:lvl4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Yu Gothic UI" panose="020B0500000000000000" pitchFamily="50" charset="-128"/>
                <a:ea typeface="Yu Gothic UI" panose="020B0500000000000000" pitchFamily="50" charset="-128"/>
                <a:cs typeface="+mj-cs"/>
              </a:defRPr>
            </a:lvl4pPr>
            <a:lvl5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a:solidFill>
                  <a:srgbClr val="000F78"/>
                </a:solidFill>
                <a:latin typeface="Yu Gothic UI" panose="020B0500000000000000" pitchFamily="50" charset="-128"/>
                <a:ea typeface="Yu Gothic UI" panose="020B0500000000000000" pitchFamily="50" charset="-128"/>
                <a:cs typeface="+mj-cs"/>
              </a:defRPr>
            </a:lvl5pPr>
          </a:lstStyle>
          <a:p>
            <a:pPr marL="0" algn="l" defTabSz="914400" rtl="0" eaLnBrk="1" fontAlgn="ctr" latinLnBrk="0" hangingPunct="1">
              <a:lnSpc>
                <a:spcPct val="100000"/>
              </a:lnSpc>
              <a:spcBef>
                <a:spcPct val="0"/>
              </a:spcBef>
              <a:buNone/>
            </a:pPr>
            <a:r>
              <a:rPr lang="ja-JP" altLang="en-US" dirty="0"/>
              <a:t>章タイトル</a:t>
            </a:r>
            <a:r>
              <a:rPr lang="en-US" altLang="ja-JP" dirty="0"/>
              <a:t>/</a:t>
            </a:r>
            <a:r>
              <a:rPr lang="ja-JP" altLang="en-US" dirty="0"/>
              <a:t>スライドタイトル</a:t>
            </a:r>
            <a:r>
              <a:rPr kumimoji="1" lang="ja-JP" altLang="en-US" dirty="0"/>
              <a:t>を入力</a:t>
            </a:r>
            <a:endParaRPr kumimoji="1" lang="ja-JP" altLang="en-US" sz="1400" b="1" i="0" kern="1200" baseline="0" dirty="0">
              <a:solidFill>
                <a:srgbClr val="000F78"/>
              </a:solidFill>
              <a:latin typeface="Yu Gothic UI" panose="020B0500000000000000" pitchFamily="50" charset="-128"/>
              <a:ea typeface="Yu Gothic UI" panose="020B0500000000000000" pitchFamily="50" charset="-128"/>
              <a:cs typeface="+mj-cs"/>
            </a:endParaRPr>
          </a:p>
        </p:txBody>
      </p:sp>
    </p:spTree>
    <p:extLst>
      <p:ext uri="{BB962C8B-B14F-4D97-AF65-F5344CB8AC3E}">
        <p14:creationId xmlns:p14="http://schemas.microsoft.com/office/powerpoint/2010/main" val="400108200"/>
      </p:ext>
    </p:extLst>
  </p:cSld>
  <p:clrMapOvr>
    <a:masterClrMapping/>
  </p:clrMapOvr>
  <p:extLst>
    <p:ext uri="{DCECCB84-F9BA-43D5-87BE-67443E8EF086}">
      <p15:sldGuideLst xmlns:p15="http://schemas.microsoft.com/office/powerpoint/2012/main">
        <p15:guide id="1" orient="horz" pos="935"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プロフィール">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userDrawn="1">
            <p:custDataLst>
              <p:tags r:id="rId1"/>
            </p:custDataLst>
            <p:extLst>
              <p:ext uri="{D42A27DB-BD31-4B8C-83A1-F6EECF244321}">
                <p14:modId xmlns:p14="http://schemas.microsoft.com/office/powerpoint/2010/main" val="11044976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347" imgH="348" progId="TCLayout.ActiveDocument.1">
                  <p:embed/>
                </p:oleObj>
              </mc:Choice>
              <mc:Fallback>
                <p:oleObj name="think-cellスライド" r:id="rId3" imgW="347" imgH="348"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BFBE7747-457A-47B4-8D78-525F18385533}"/>
              </a:ext>
            </a:extLst>
          </p:cNvPr>
          <p:cNvSpPr>
            <a:spLocks noGrp="1"/>
          </p:cNvSpPr>
          <p:nvPr>
            <p:ph type="title"/>
          </p:nvPr>
        </p:nvSpPr>
        <p:spPr>
          <a:xfrm>
            <a:off x="201000" y="259200"/>
            <a:ext cx="9504000" cy="380480"/>
          </a:xfrm>
        </p:spPr>
        <p:txBody>
          <a:bodyPr vert="horz" tIns="36000"/>
          <a:lstStyle>
            <a:lvl1pPr>
              <a:defRPr>
                <a:latin typeface="+mj-ea"/>
                <a:ea typeface="+mj-ea"/>
              </a:defRPr>
            </a:lvl1pPr>
          </a:lstStyle>
          <a:p>
            <a:r>
              <a:rPr kumimoji="1" lang="ja-JP" altLang="en-US"/>
              <a:t>マスター タイトルの書式設定</a:t>
            </a:r>
            <a:endParaRPr kumimoji="1" lang="ja-JP" altLang="en-US" dirty="0"/>
          </a:p>
        </p:txBody>
      </p:sp>
      <p:sp>
        <p:nvSpPr>
          <p:cNvPr id="25" name="テキスト ボックス 24">
            <a:extLst>
              <a:ext uri="{FF2B5EF4-FFF2-40B4-BE49-F238E27FC236}">
                <a16:creationId xmlns:a16="http://schemas.microsoft.com/office/drawing/2014/main" id="{EEAAFBC8-E7D9-4A89-B3EF-E866F293A9A1}"/>
              </a:ext>
            </a:extLst>
          </p:cNvPr>
          <p:cNvSpPr txBox="1"/>
          <p:nvPr userDrawn="1"/>
        </p:nvSpPr>
        <p:spPr>
          <a:xfrm>
            <a:off x="200026" y="1131885"/>
            <a:ext cx="630434" cy="279756"/>
          </a:xfrm>
          <a:prstGeom prst="rect">
            <a:avLst/>
          </a:prstGeom>
          <a:noFill/>
        </p:spPr>
        <p:txBody>
          <a:bodyPr wrap="none" lIns="90000" tIns="0" rIns="90000" bIns="0" rtlCol="0">
            <a:noAutofit/>
          </a:bodyPr>
          <a:lstStyle/>
          <a:p>
            <a:pPr algn="l" fontAlgn="ctr">
              <a:lnSpc>
                <a:spcPct val="100000"/>
              </a:lnSpc>
            </a:pPr>
            <a:r>
              <a:rPr lang="ja-JP" altLang="en-US" sz="1600" b="1" dirty="0">
                <a:solidFill>
                  <a:srgbClr val="000F78"/>
                </a:solidFill>
                <a:latin typeface="+mn-ea"/>
                <a:ea typeface="+mn-ea"/>
              </a:rPr>
              <a:t>経歴</a:t>
            </a:r>
          </a:p>
        </p:txBody>
      </p:sp>
      <p:sp>
        <p:nvSpPr>
          <p:cNvPr id="26" name="テキスト ボックス 25">
            <a:extLst>
              <a:ext uri="{FF2B5EF4-FFF2-40B4-BE49-F238E27FC236}">
                <a16:creationId xmlns:a16="http://schemas.microsoft.com/office/drawing/2014/main" id="{5DD26883-9F47-4771-B812-9FFEC4043CA7}"/>
              </a:ext>
            </a:extLst>
          </p:cNvPr>
          <p:cNvSpPr txBox="1"/>
          <p:nvPr userDrawn="1"/>
        </p:nvSpPr>
        <p:spPr>
          <a:xfrm>
            <a:off x="4521000" y="1131885"/>
            <a:ext cx="1407646" cy="280587"/>
          </a:xfrm>
          <a:prstGeom prst="rect">
            <a:avLst/>
          </a:prstGeom>
          <a:noFill/>
        </p:spPr>
        <p:txBody>
          <a:bodyPr wrap="none" lIns="90000" tIns="0" rIns="0" bIns="0" rtlCol="0">
            <a:noAutofit/>
          </a:bodyPr>
          <a:lstStyle/>
          <a:p>
            <a:pPr algn="l" fontAlgn="ctr">
              <a:lnSpc>
                <a:spcPct val="100000"/>
              </a:lnSpc>
            </a:pPr>
            <a:r>
              <a:rPr lang="ja-JP" altLang="en-US" sz="1600" b="1" dirty="0">
                <a:solidFill>
                  <a:srgbClr val="000F78"/>
                </a:solidFill>
                <a:latin typeface="+mn-ea"/>
                <a:ea typeface="+mn-ea"/>
              </a:rPr>
              <a:t>主要プロジェクト</a:t>
            </a:r>
          </a:p>
        </p:txBody>
      </p:sp>
      <p:cxnSp>
        <p:nvCxnSpPr>
          <p:cNvPr id="27" name="直線コネクタ 26">
            <a:extLst>
              <a:ext uri="{FF2B5EF4-FFF2-40B4-BE49-F238E27FC236}">
                <a16:creationId xmlns:a16="http://schemas.microsoft.com/office/drawing/2014/main" id="{0692F409-148C-4ECA-8461-74E337BDD83A}"/>
              </a:ext>
            </a:extLst>
          </p:cNvPr>
          <p:cNvCxnSpPr>
            <a:cxnSpLocks/>
          </p:cNvCxnSpPr>
          <p:nvPr userDrawn="1"/>
        </p:nvCxnSpPr>
        <p:spPr>
          <a:xfrm>
            <a:off x="4376936" y="1125187"/>
            <a:ext cx="0" cy="5328000"/>
          </a:xfrm>
          <a:prstGeom prst="line">
            <a:avLst/>
          </a:prstGeom>
          <a:ln w="3175">
            <a:solidFill>
              <a:srgbClr val="000F78"/>
            </a:solidFill>
          </a:ln>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F1D5F7FB-D5C9-442A-A715-816C7DB310A8}"/>
              </a:ext>
            </a:extLst>
          </p:cNvPr>
          <p:cNvSpPr txBox="1"/>
          <p:nvPr userDrawn="1"/>
        </p:nvSpPr>
        <p:spPr>
          <a:xfrm>
            <a:off x="200472" y="3594302"/>
            <a:ext cx="572593" cy="266746"/>
          </a:xfrm>
          <a:prstGeom prst="rect">
            <a:avLst/>
          </a:prstGeom>
          <a:noFill/>
        </p:spPr>
        <p:txBody>
          <a:bodyPr wrap="none" lIns="90000" tIns="0" rIns="90000" bIns="0" rtlCol="0">
            <a:noAutofit/>
          </a:bodyPr>
          <a:lstStyle/>
          <a:p>
            <a:pPr algn="l" fontAlgn="ctr">
              <a:lnSpc>
                <a:spcPct val="100000"/>
              </a:lnSpc>
            </a:pPr>
            <a:r>
              <a:rPr lang="ja-JP" altLang="en-US" sz="1600" b="1" dirty="0">
                <a:solidFill>
                  <a:srgbClr val="000F78"/>
                </a:solidFill>
                <a:latin typeface="+mn-ea"/>
                <a:ea typeface="+mn-ea"/>
              </a:rPr>
              <a:t>専門</a:t>
            </a:r>
          </a:p>
        </p:txBody>
      </p:sp>
      <p:cxnSp>
        <p:nvCxnSpPr>
          <p:cNvPr id="29" name="直線コネクタ 28">
            <a:extLst>
              <a:ext uri="{FF2B5EF4-FFF2-40B4-BE49-F238E27FC236}">
                <a16:creationId xmlns:a16="http://schemas.microsoft.com/office/drawing/2014/main" id="{2DC8E470-EBB0-4A37-855C-C3912B29471A}"/>
              </a:ext>
            </a:extLst>
          </p:cNvPr>
          <p:cNvCxnSpPr>
            <a:cxnSpLocks/>
          </p:cNvCxnSpPr>
          <p:nvPr userDrawn="1"/>
        </p:nvCxnSpPr>
        <p:spPr>
          <a:xfrm>
            <a:off x="272480" y="3429000"/>
            <a:ext cx="3887546" cy="0"/>
          </a:xfrm>
          <a:prstGeom prst="line">
            <a:avLst/>
          </a:prstGeom>
          <a:ln w="3175">
            <a:solidFill>
              <a:srgbClr val="000F78"/>
            </a:solidFill>
          </a:ln>
        </p:spPr>
        <p:style>
          <a:lnRef idx="1">
            <a:schemeClr val="accent1"/>
          </a:lnRef>
          <a:fillRef idx="0">
            <a:schemeClr val="accent1"/>
          </a:fillRef>
          <a:effectRef idx="0">
            <a:schemeClr val="accent1"/>
          </a:effectRef>
          <a:fontRef idx="minor">
            <a:schemeClr val="tx1"/>
          </a:fontRef>
        </p:style>
      </p:cxnSp>
      <p:sp>
        <p:nvSpPr>
          <p:cNvPr id="12" name="テキスト プレースホルダ 20"/>
          <p:cNvSpPr>
            <a:spLocks noGrp="1"/>
          </p:cNvSpPr>
          <p:nvPr>
            <p:ph type="body" sz="quarter" idx="14"/>
          </p:nvPr>
        </p:nvSpPr>
        <p:spPr>
          <a:xfrm>
            <a:off x="200026" y="1412776"/>
            <a:ext cx="3960000" cy="1872208"/>
          </a:xfrm>
          <a:prstGeom prst="rect">
            <a:avLst/>
          </a:prstGeom>
        </p:spPr>
        <p:txBody>
          <a:bodyPr lIns="90000"/>
          <a:lstStyle>
            <a:lvl1pPr marL="187200" indent="-187200" fontAlgn="ctr">
              <a:tabLst>
                <a:tab pos="1077913" algn="l"/>
              </a:tabLst>
              <a:defRPr sz="1200">
                <a:latin typeface="+mn-ea"/>
                <a:ea typeface="+mn-ea"/>
              </a:defRPr>
            </a:lvl1pPr>
            <a:lvl2pPr marL="357188" indent="-177800" fontAlgn="ctr">
              <a:defRPr sz="900">
                <a:latin typeface="+mn-ea"/>
                <a:ea typeface="+mn-ea"/>
              </a:defRPr>
            </a:lvl2pPr>
            <a:lvl3pPr marL="507600" indent="-118800">
              <a:spcBef>
                <a:spcPts val="504"/>
              </a:spcBef>
              <a:defRPr sz="900">
                <a:latin typeface="+mj-ea"/>
                <a:ea typeface="+mj-ea"/>
              </a:defRPr>
            </a:lvl3pPr>
            <a:lvl4pPr>
              <a:defRPr sz="1200">
                <a:latin typeface="+mn-ea"/>
                <a:ea typeface="+mn-ea"/>
              </a:defRPr>
            </a:lvl4pPr>
            <a:lvl5pPr>
              <a:defRPr sz="12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p:txBody>
      </p:sp>
      <p:sp>
        <p:nvSpPr>
          <p:cNvPr id="13" name="テキスト プレースホルダ 20"/>
          <p:cNvSpPr>
            <a:spLocks noGrp="1"/>
          </p:cNvSpPr>
          <p:nvPr>
            <p:ph type="body" sz="quarter" idx="15"/>
          </p:nvPr>
        </p:nvSpPr>
        <p:spPr>
          <a:xfrm>
            <a:off x="200026" y="3861048"/>
            <a:ext cx="3960000" cy="2592140"/>
          </a:xfrm>
          <a:prstGeom prst="rect">
            <a:avLst/>
          </a:prstGeom>
        </p:spPr>
        <p:txBody>
          <a:bodyPr lIns="90000" rIns="0"/>
          <a:lstStyle>
            <a:lvl1pPr marL="187200" indent="-187200" fontAlgn="ctr">
              <a:defRPr sz="1200">
                <a:latin typeface="+mn-ea"/>
                <a:ea typeface="+mn-ea"/>
              </a:defRPr>
            </a:lvl1pPr>
            <a:lvl2pPr marL="357188" indent="-177800" fontAlgn="ctr">
              <a:defRPr sz="900">
                <a:latin typeface="+mn-ea"/>
                <a:ea typeface="+mn-ea"/>
              </a:defRPr>
            </a:lvl2pPr>
            <a:lvl3pPr marL="507600" indent="-118800">
              <a:spcBef>
                <a:spcPts val="504"/>
              </a:spcBef>
              <a:defRPr sz="900">
                <a:latin typeface="+mj-ea"/>
                <a:ea typeface="+mj-ea"/>
              </a:defRPr>
            </a:lvl3pPr>
            <a:lvl4pPr>
              <a:defRPr sz="1200">
                <a:latin typeface="+mn-ea"/>
                <a:ea typeface="+mn-ea"/>
              </a:defRPr>
            </a:lvl4pPr>
            <a:lvl5pPr>
              <a:defRPr sz="12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p:txBody>
      </p:sp>
      <p:sp>
        <p:nvSpPr>
          <p:cNvPr id="14" name="テキスト プレースホルダ 20"/>
          <p:cNvSpPr>
            <a:spLocks noGrp="1"/>
          </p:cNvSpPr>
          <p:nvPr>
            <p:ph type="body" sz="quarter" idx="16"/>
          </p:nvPr>
        </p:nvSpPr>
        <p:spPr>
          <a:xfrm>
            <a:off x="4521000" y="1412776"/>
            <a:ext cx="5184000" cy="5040412"/>
          </a:xfrm>
          <a:prstGeom prst="rect">
            <a:avLst/>
          </a:prstGeom>
        </p:spPr>
        <p:txBody>
          <a:bodyPr lIns="90000"/>
          <a:lstStyle>
            <a:lvl1pPr marL="187200" indent="-187200" fontAlgn="ctr">
              <a:defRPr sz="1200">
                <a:latin typeface="+mn-ea"/>
                <a:ea typeface="+mn-ea"/>
              </a:defRPr>
            </a:lvl1pPr>
            <a:lvl2pPr marL="357188" indent="-177800" fontAlgn="ctr">
              <a:defRPr sz="900">
                <a:latin typeface="+mn-ea"/>
                <a:ea typeface="+mn-ea"/>
              </a:defRPr>
            </a:lvl2pPr>
            <a:lvl3pPr marL="507600" indent="-118800">
              <a:spcBef>
                <a:spcPts val="504"/>
              </a:spcBef>
              <a:defRPr sz="900">
                <a:latin typeface="+mj-ea"/>
                <a:ea typeface="+mj-ea"/>
              </a:defRPr>
            </a:lvl3pPr>
            <a:lvl4pPr>
              <a:defRPr sz="1200">
                <a:latin typeface="+mn-ea"/>
                <a:ea typeface="+mn-ea"/>
              </a:defRPr>
            </a:lvl4pPr>
            <a:lvl5pPr>
              <a:defRPr sz="12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p:txBody>
      </p:sp>
    </p:spTree>
    <p:extLst>
      <p:ext uri="{BB962C8B-B14F-4D97-AF65-F5344CB8AC3E}">
        <p14:creationId xmlns:p14="http://schemas.microsoft.com/office/powerpoint/2010/main" val="2294499567"/>
      </p:ext>
    </p:extLst>
  </p:cSld>
  <p:clrMapOvr>
    <a:masterClrMapping/>
  </p:clrMapOvr>
  <p:extLst>
    <p:ext uri="{DCECCB84-F9BA-43D5-87BE-67443E8EF086}">
      <p15:sldGuideLst xmlns:p15="http://schemas.microsoft.com/office/powerpoint/2012/main">
        <p15:guide id="2" pos="126">
          <p15:clr>
            <a:srgbClr val="FBAE40"/>
          </p15:clr>
        </p15:guide>
        <p15:guide id="3" pos="2848">
          <p15:clr>
            <a:srgbClr val="FBAE40"/>
          </p15:clr>
        </p15:guide>
        <p15:guide id="4" pos="2621">
          <p15:clr>
            <a:srgbClr val="FBAE40"/>
          </p15:clr>
        </p15:guide>
        <p15:guide id="5" orient="horz" pos="2160">
          <p15:clr>
            <a:srgbClr val="FBAE40"/>
          </p15:clr>
        </p15:guide>
        <p15:guide id="6" orient="horz" pos="709">
          <p15:clr>
            <a:srgbClr val="FBAE40"/>
          </p15:clr>
        </p15:guide>
        <p15:guide id="7" pos="2757">
          <p15:clr>
            <a:srgbClr val="FBAE40"/>
          </p15:clr>
        </p15:guide>
        <p15:guide id="8" pos="17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プロフィール（章あり）">
    <p:spTree>
      <p:nvGrpSpPr>
        <p:cNvPr id="1" name=""/>
        <p:cNvGrpSpPr/>
        <p:nvPr/>
      </p:nvGrpSpPr>
      <p:grpSpPr>
        <a:xfrm>
          <a:off x="0" y="0"/>
          <a:ext cx="0" cy="0"/>
          <a:chOff x="0" y="0"/>
          <a:chExt cx="0" cy="0"/>
        </a:xfrm>
      </p:grpSpPr>
      <p:graphicFrame>
        <p:nvGraphicFramePr>
          <p:cNvPr id="3" name="オブジェクト 2" hidden="1"/>
          <p:cNvGraphicFramePr>
            <a:graphicFrameLocks noChangeAspect="1"/>
          </p:cNvGraphicFramePr>
          <p:nvPr userDrawn="1">
            <p:custDataLst>
              <p:tags r:id="rId1"/>
            </p:custDataLst>
            <p:extLst>
              <p:ext uri="{D42A27DB-BD31-4B8C-83A1-F6EECF244321}">
                <p14:modId xmlns:p14="http://schemas.microsoft.com/office/powerpoint/2010/main" val="2166724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347" imgH="348" progId="TCLayout.ActiveDocument.1">
                  <p:embed/>
                </p:oleObj>
              </mc:Choice>
              <mc:Fallback>
                <p:oleObj name="think-cellスライド" r:id="rId3" imgW="347" imgH="348"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タイトル 12">
            <a:extLst>
              <a:ext uri="{FF2B5EF4-FFF2-40B4-BE49-F238E27FC236}">
                <a16:creationId xmlns:a16="http://schemas.microsoft.com/office/drawing/2014/main" id="{54A96962-01C7-4CDE-BCC8-C65E26A9A134}"/>
              </a:ext>
            </a:extLst>
          </p:cNvPr>
          <p:cNvSpPr>
            <a:spLocks noGrp="1"/>
          </p:cNvSpPr>
          <p:nvPr>
            <p:ph type="title"/>
          </p:nvPr>
        </p:nvSpPr>
        <p:spPr>
          <a:xfrm>
            <a:off x="201000" y="259200"/>
            <a:ext cx="9504000" cy="671292"/>
          </a:xfrm>
        </p:spPr>
        <p:txBody>
          <a:bodyPr vert="horz" tIns="324000"/>
          <a:lstStyle>
            <a:lvl1pPr>
              <a:defRPr>
                <a:latin typeface="+mj-ea"/>
                <a:ea typeface="+mj-ea"/>
              </a:defRPr>
            </a:lvl1pPr>
          </a:lstStyle>
          <a:p>
            <a:r>
              <a:rPr kumimoji="1" lang="ja-JP" altLang="en-US"/>
              <a:t>マスター タイトルの書式設定</a:t>
            </a:r>
            <a:endParaRPr kumimoji="1" lang="ja-JP" altLang="en-US" dirty="0"/>
          </a:p>
        </p:txBody>
      </p:sp>
      <p:sp>
        <p:nvSpPr>
          <p:cNvPr id="14" name="テキスト プレースホルダー 19">
            <a:extLst>
              <a:ext uri="{FF2B5EF4-FFF2-40B4-BE49-F238E27FC236}">
                <a16:creationId xmlns:a16="http://schemas.microsoft.com/office/drawing/2014/main" id="{2553E7DF-AEA8-49DF-9D59-F29EB73B8959}"/>
              </a:ext>
            </a:extLst>
          </p:cNvPr>
          <p:cNvSpPr>
            <a:spLocks noGrp="1"/>
          </p:cNvSpPr>
          <p:nvPr>
            <p:ph type="body" sz="quarter" idx="20" hasCustomPrompt="1"/>
          </p:nvPr>
        </p:nvSpPr>
        <p:spPr>
          <a:xfrm>
            <a:off x="201000" y="259200"/>
            <a:ext cx="9504000" cy="288925"/>
          </a:xfrm>
        </p:spPr>
        <p:txBody>
          <a:bodyPr lIns="144000" rIns="0" bIns="36000" anchor="b" anchorCtr="0"/>
          <a:lstStyle>
            <a:lvl1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mj-ea"/>
                <a:ea typeface="+mj-ea"/>
                <a:cs typeface="+mj-cs"/>
              </a:defRPr>
            </a:lvl1pPr>
            <a:lvl2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Yu Gothic UI" panose="020B0500000000000000" pitchFamily="50" charset="-128"/>
                <a:ea typeface="Yu Gothic UI" panose="020B0500000000000000" pitchFamily="50" charset="-128"/>
                <a:cs typeface="+mj-cs"/>
              </a:defRPr>
            </a:lvl2pPr>
            <a:lvl3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Yu Gothic UI" panose="020B0500000000000000" pitchFamily="50" charset="-128"/>
                <a:ea typeface="Yu Gothic UI" panose="020B0500000000000000" pitchFamily="50" charset="-128"/>
                <a:cs typeface="+mj-cs"/>
              </a:defRPr>
            </a:lvl3pPr>
            <a:lvl4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Yu Gothic UI" panose="020B0500000000000000" pitchFamily="50" charset="-128"/>
                <a:ea typeface="Yu Gothic UI" panose="020B0500000000000000" pitchFamily="50" charset="-128"/>
                <a:cs typeface="+mj-cs"/>
              </a:defRPr>
            </a:lvl4pPr>
            <a:lvl5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a:solidFill>
                  <a:srgbClr val="000F78"/>
                </a:solidFill>
                <a:latin typeface="Yu Gothic UI" panose="020B0500000000000000" pitchFamily="50" charset="-128"/>
                <a:ea typeface="Yu Gothic UI" panose="020B0500000000000000" pitchFamily="50" charset="-128"/>
                <a:cs typeface="+mj-cs"/>
              </a:defRPr>
            </a:lvl5pPr>
          </a:lstStyle>
          <a:p>
            <a:pPr marL="0" algn="l" defTabSz="914400" rtl="0" eaLnBrk="1" fontAlgn="ctr" latinLnBrk="0" hangingPunct="1">
              <a:lnSpc>
                <a:spcPct val="100000"/>
              </a:lnSpc>
              <a:spcBef>
                <a:spcPct val="0"/>
              </a:spcBef>
              <a:buNone/>
            </a:pPr>
            <a:r>
              <a:rPr lang="ja-JP" altLang="en-US" dirty="0"/>
              <a:t>章タイトル</a:t>
            </a:r>
            <a:r>
              <a:rPr lang="en-US" altLang="ja-JP" dirty="0"/>
              <a:t>/</a:t>
            </a:r>
            <a:r>
              <a:rPr lang="ja-JP" altLang="en-US" dirty="0"/>
              <a:t>スライドタイトル</a:t>
            </a:r>
            <a:r>
              <a:rPr kumimoji="1" lang="ja-JP" altLang="en-US" dirty="0"/>
              <a:t>を入力</a:t>
            </a:r>
            <a:endParaRPr kumimoji="1" lang="ja-JP" altLang="en-US" sz="1400" b="1" i="0" kern="1200" baseline="0" dirty="0">
              <a:solidFill>
                <a:srgbClr val="000F78"/>
              </a:solidFill>
              <a:latin typeface="Yu Gothic UI" panose="020B0500000000000000" pitchFamily="50" charset="-128"/>
              <a:ea typeface="Yu Gothic UI" panose="020B0500000000000000" pitchFamily="50" charset="-128"/>
              <a:cs typeface="+mj-cs"/>
            </a:endParaRPr>
          </a:p>
        </p:txBody>
      </p:sp>
      <p:sp>
        <p:nvSpPr>
          <p:cNvPr id="23" name="テキスト ボックス 22">
            <a:extLst>
              <a:ext uri="{FF2B5EF4-FFF2-40B4-BE49-F238E27FC236}">
                <a16:creationId xmlns:a16="http://schemas.microsoft.com/office/drawing/2014/main" id="{D7A95318-A8BD-4903-B279-AF9CDB5697B3}"/>
              </a:ext>
            </a:extLst>
          </p:cNvPr>
          <p:cNvSpPr txBox="1"/>
          <p:nvPr userDrawn="1"/>
        </p:nvSpPr>
        <p:spPr>
          <a:xfrm>
            <a:off x="200026" y="1132716"/>
            <a:ext cx="630434" cy="279756"/>
          </a:xfrm>
          <a:prstGeom prst="rect">
            <a:avLst/>
          </a:prstGeom>
          <a:noFill/>
        </p:spPr>
        <p:txBody>
          <a:bodyPr wrap="none" lIns="90000" tIns="0" rIns="90000" bIns="0" rtlCol="0">
            <a:noAutofit/>
          </a:bodyPr>
          <a:lstStyle/>
          <a:p>
            <a:pPr algn="l" fontAlgn="ctr">
              <a:lnSpc>
                <a:spcPct val="100000"/>
              </a:lnSpc>
            </a:pPr>
            <a:r>
              <a:rPr lang="ja-JP" altLang="en-US" sz="1600" b="1" dirty="0">
                <a:solidFill>
                  <a:srgbClr val="000F78"/>
                </a:solidFill>
                <a:latin typeface="+mn-ea"/>
                <a:ea typeface="+mn-ea"/>
              </a:rPr>
              <a:t>経歴</a:t>
            </a:r>
          </a:p>
        </p:txBody>
      </p:sp>
      <p:sp>
        <p:nvSpPr>
          <p:cNvPr id="24" name="テキスト ボックス 23">
            <a:extLst>
              <a:ext uri="{FF2B5EF4-FFF2-40B4-BE49-F238E27FC236}">
                <a16:creationId xmlns:a16="http://schemas.microsoft.com/office/drawing/2014/main" id="{E96DC105-3612-45FB-8BFC-2C6F9403A975}"/>
              </a:ext>
            </a:extLst>
          </p:cNvPr>
          <p:cNvSpPr txBox="1"/>
          <p:nvPr userDrawn="1"/>
        </p:nvSpPr>
        <p:spPr>
          <a:xfrm>
            <a:off x="4521000" y="1131885"/>
            <a:ext cx="1407646" cy="280587"/>
          </a:xfrm>
          <a:prstGeom prst="rect">
            <a:avLst/>
          </a:prstGeom>
          <a:noFill/>
        </p:spPr>
        <p:txBody>
          <a:bodyPr wrap="none" lIns="90000" tIns="0" rIns="0" bIns="0" rtlCol="0">
            <a:noAutofit/>
          </a:bodyPr>
          <a:lstStyle/>
          <a:p>
            <a:pPr algn="l" fontAlgn="ctr">
              <a:lnSpc>
                <a:spcPct val="100000"/>
              </a:lnSpc>
            </a:pPr>
            <a:r>
              <a:rPr lang="ja-JP" altLang="en-US" sz="1600" b="1" dirty="0">
                <a:solidFill>
                  <a:srgbClr val="000F78"/>
                </a:solidFill>
                <a:latin typeface="+mn-ea"/>
                <a:ea typeface="+mn-ea"/>
              </a:rPr>
              <a:t>主要プロジェクト</a:t>
            </a:r>
          </a:p>
        </p:txBody>
      </p:sp>
      <p:cxnSp>
        <p:nvCxnSpPr>
          <p:cNvPr id="25" name="直線コネクタ 24">
            <a:extLst>
              <a:ext uri="{FF2B5EF4-FFF2-40B4-BE49-F238E27FC236}">
                <a16:creationId xmlns:a16="http://schemas.microsoft.com/office/drawing/2014/main" id="{7CA3323B-AF9B-4AF1-BE27-65FB15FB99A4}"/>
              </a:ext>
            </a:extLst>
          </p:cNvPr>
          <p:cNvCxnSpPr>
            <a:cxnSpLocks/>
          </p:cNvCxnSpPr>
          <p:nvPr userDrawn="1"/>
        </p:nvCxnSpPr>
        <p:spPr>
          <a:xfrm>
            <a:off x="4376936" y="1125187"/>
            <a:ext cx="0" cy="5328000"/>
          </a:xfrm>
          <a:prstGeom prst="line">
            <a:avLst/>
          </a:prstGeom>
          <a:ln w="3175">
            <a:solidFill>
              <a:srgbClr val="000F78"/>
            </a:solidFill>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9EA90D61-2335-40F0-A9AF-1BFBC8DDDD46}"/>
              </a:ext>
            </a:extLst>
          </p:cNvPr>
          <p:cNvSpPr txBox="1"/>
          <p:nvPr userDrawn="1"/>
        </p:nvSpPr>
        <p:spPr>
          <a:xfrm>
            <a:off x="200472" y="3594302"/>
            <a:ext cx="572593" cy="266746"/>
          </a:xfrm>
          <a:prstGeom prst="rect">
            <a:avLst/>
          </a:prstGeom>
          <a:noFill/>
        </p:spPr>
        <p:txBody>
          <a:bodyPr wrap="none" lIns="90000" tIns="0" rIns="90000" bIns="0" rtlCol="0">
            <a:noAutofit/>
          </a:bodyPr>
          <a:lstStyle/>
          <a:p>
            <a:pPr algn="l" fontAlgn="ctr">
              <a:lnSpc>
                <a:spcPct val="100000"/>
              </a:lnSpc>
            </a:pPr>
            <a:r>
              <a:rPr lang="ja-JP" altLang="en-US" sz="1600" b="1" dirty="0">
                <a:solidFill>
                  <a:srgbClr val="000F78"/>
                </a:solidFill>
                <a:latin typeface="+mn-ea"/>
                <a:ea typeface="+mn-ea"/>
              </a:rPr>
              <a:t>専門</a:t>
            </a:r>
          </a:p>
        </p:txBody>
      </p:sp>
      <p:cxnSp>
        <p:nvCxnSpPr>
          <p:cNvPr id="27" name="直線コネクタ 26">
            <a:extLst>
              <a:ext uri="{FF2B5EF4-FFF2-40B4-BE49-F238E27FC236}">
                <a16:creationId xmlns:a16="http://schemas.microsoft.com/office/drawing/2014/main" id="{D183AE00-A38E-4339-B2DE-ADC882984879}"/>
              </a:ext>
            </a:extLst>
          </p:cNvPr>
          <p:cNvCxnSpPr>
            <a:cxnSpLocks/>
          </p:cNvCxnSpPr>
          <p:nvPr userDrawn="1"/>
        </p:nvCxnSpPr>
        <p:spPr>
          <a:xfrm>
            <a:off x="272480" y="3429000"/>
            <a:ext cx="3887546" cy="0"/>
          </a:xfrm>
          <a:prstGeom prst="line">
            <a:avLst/>
          </a:prstGeom>
          <a:ln w="3175">
            <a:solidFill>
              <a:srgbClr val="000F78"/>
            </a:solidFill>
          </a:ln>
        </p:spPr>
        <p:style>
          <a:lnRef idx="1">
            <a:schemeClr val="accent1"/>
          </a:lnRef>
          <a:fillRef idx="0">
            <a:schemeClr val="accent1"/>
          </a:fillRef>
          <a:effectRef idx="0">
            <a:schemeClr val="accent1"/>
          </a:effectRef>
          <a:fontRef idx="minor">
            <a:schemeClr val="tx1"/>
          </a:fontRef>
        </p:style>
      </p:cxnSp>
      <p:sp>
        <p:nvSpPr>
          <p:cNvPr id="28" name="テキスト プレースホルダ 20"/>
          <p:cNvSpPr>
            <a:spLocks noGrp="1"/>
          </p:cNvSpPr>
          <p:nvPr>
            <p:ph type="body" sz="quarter" idx="14"/>
          </p:nvPr>
        </p:nvSpPr>
        <p:spPr>
          <a:xfrm>
            <a:off x="200026" y="1412776"/>
            <a:ext cx="3960000" cy="1872208"/>
          </a:xfrm>
          <a:prstGeom prst="rect">
            <a:avLst/>
          </a:prstGeom>
        </p:spPr>
        <p:txBody>
          <a:bodyPr lIns="90000"/>
          <a:lstStyle>
            <a:lvl1pPr marL="187200" indent="-187200" fontAlgn="ctr">
              <a:tabLst>
                <a:tab pos="1077913" algn="l"/>
              </a:tabLst>
              <a:defRPr sz="1200">
                <a:latin typeface="+mn-ea"/>
                <a:ea typeface="+mn-ea"/>
              </a:defRPr>
            </a:lvl1pPr>
            <a:lvl2pPr marL="357188" indent="-177800" fontAlgn="ctr">
              <a:defRPr sz="900">
                <a:latin typeface="+mn-ea"/>
                <a:ea typeface="+mn-ea"/>
              </a:defRPr>
            </a:lvl2pPr>
            <a:lvl3pPr marL="507600" indent="-118800">
              <a:spcBef>
                <a:spcPts val="504"/>
              </a:spcBef>
              <a:defRPr sz="900">
                <a:latin typeface="+mj-ea"/>
                <a:ea typeface="+mj-ea"/>
              </a:defRPr>
            </a:lvl3pPr>
            <a:lvl4pPr>
              <a:defRPr sz="1200">
                <a:latin typeface="+mn-ea"/>
                <a:ea typeface="+mn-ea"/>
              </a:defRPr>
            </a:lvl4pPr>
            <a:lvl5pPr>
              <a:defRPr sz="12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p:txBody>
      </p:sp>
      <p:sp>
        <p:nvSpPr>
          <p:cNvPr id="29" name="テキスト プレースホルダ 20"/>
          <p:cNvSpPr>
            <a:spLocks noGrp="1"/>
          </p:cNvSpPr>
          <p:nvPr>
            <p:ph type="body" sz="quarter" idx="15"/>
          </p:nvPr>
        </p:nvSpPr>
        <p:spPr>
          <a:xfrm>
            <a:off x="200026" y="3861048"/>
            <a:ext cx="3960000" cy="2592140"/>
          </a:xfrm>
          <a:prstGeom prst="rect">
            <a:avLst/>
          </a:prstGeom>
        </p:spPr>
        <p:txBody>
          <a:bodyPr lIns="90000" rIns="0"/>
          <a:lstStyle>
            <a:lvl1pPr marL="187200" indent="-187200" fontAlgn="ctr">
              <a:defRPr sz="1200">
                <a:latin typeface="+mn-ea"/>
                <a:ea typeface="+mn-ea"/>
              </a:defRPr>
            </a:lvl1pPr>
            <a:lvl2pPr marL="357188" indent="-177800" fontAlgn="ctr">
              <a:defRPr sz="900">
                <a:latin typeface="+mn-ea"/>
                <a:ea typeface="+mn-ea"/>
              </a:defRPr>
            </a:lvl2pPr>
            <a:lvl3pPr marL="507600" indent="-118800">
              <a:spcBef>
                <a:spcPts val="504"/>
              </a:spcBef>
              <a:defRPr sz="900">
                <a:latin typeface="+mj-ea"/>
                <a:ea typeface="+mj-ea"/>
              </a:defRPr>
            </a:lvl3pPr>
            <a:lvl4pPr>
              <a:defRPr sz="1200">
                <a:latin typeface="+mn-ea"/>
                <a:ea typeface="+mn-ea"/>
              </a:defRPr>
            </a:lvl4pPr>
            <a:lvl5pPr>
              <a:defRPr sz="12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p:txBody>
      </p:sp>
      <p:sp>
        <p:nvSpPr>
          <p:cNvPr id="30" name="テキスト プレースホルダ 20"/>
          <p:cNvSpPr>
            <a:spLocks noGrp="1"/>
          </p:cNvSpPr>
          <p:nvPr>
            <p:ph type="body" sz="quarter" idx="16"/>
          </p:nvPr>
        </p:nvSpPr>
        <p:spPr>
          <a:xfrm>
            <a:off x="4521000" y="1412776"/>
            <a:ext cx="5184000" cy="5040412"/>
          </a:xfrm>
          <a:prstGeom prst="rect">
            <a:avLst/>
          </a:prstGeom>
        </p:spPr>
        <p:txBody>
          <a:bodyPr lIns="90000"/>
          <a:lstStyle>
            <a:lvl1pPr marL="187200" indent="-187200" fontAlgn="ctr">
              <a:defRPr sz="1200">
                <a:latin typeface="+mn-ea"/>
                <a:ea typeface="+mn-ea"/>
              </a:defRPr>
            </a:lvl1pPr>
            <a:lvl2pPr marL="357188" indent="-177800" fontAlgn="ctr">
              <a:defRPr sz="900">
                <a:latin typeface="+mn-ea"/>
                <a:ea typeface="+mn-ea"/>
              </a:defRPr>
            </a:lvl2pPr>
            <a:lvl3pPr marL="507600" indent="-118800">
              <a:spcBef>
                <a:spcPts val="504"/>
              </a:spcBef>
              <a:defRPr sz="900">
                <a:latin typeface="+mj-ea"/>
                <a:ea typeface="+mj-ea"/>
              </a:defRPr>
            </a:lvl3pPr>
            <a:lvl4pPr>
              <a:defRPr sz="1200">
                <a:latin typeface="+mn-ea"/>
                <a:ea typeface="+mn-ea"/>
              </a:defRPr>
            </a:lvl4pPr>
            <a:lvl5pPr>
              <a:defRPr sz="12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p:txBody>
      </p:sp>
    </p:spTree>
    <p:extLst>
      <p:ext uri="{BB962C8B-B14F-4D97-AF65-F5344CB8AC3E}">
        <p14:creationId xmlns:p14="http://schemas.microsoft.com/office/powerpoint/2010/main" val="2972796588"/>
      </p:ext>
    </p:extLst>
  </p:cSld>
  <p:clrMapOvr>
    <a:masterClrMapping/>
  </p:clrMapOvr>
  <p:extLst>
    <p:ext uri="{DCECCB84-F9BA-43D5-87BE-67443E8EF086}">
      <p15:sldGuideLst xmlns:p15="http://schemas.microsoft.com/office/powerpoint/2012/main">
        <p15:guide id="2" pos="126">
          <p15:clr>
            <a:srgbClr val="FBAE40"/>
          </p15:clr>
        </p15:guide>
        <p15:guide id="3" pos="2848">
          <p15:clr>
            <a:srgbClr val="FBAE40"/>
          </p15:clr>
        </p15:guide>
        <p15:guide id="4" pos="2621">
          <p15:clr>
            <a:srgbClr val="FBAE40"/>
          </p15:clr>
        </p15:guide>
        <p15:guide id="5" orient="horz" pos="2160">
          <p15:clr>
            <a:srgbClr val="FBAE40"/>
          </p15:clr>
        </p15:guide>
        <p15:guide id="6" orient="horz" pos="709">
          <p15:clr>
            <a:srgbClr val="FBAE40"/>
          </p15:clr>
        </p15:guide>
        <p15:guide id="7" pos="2757">
          <p15:clr>
            <a:srgbClr val="FBAE40"/>
          </p15:clr>
        </p15:guide>
        <p15:guide id="8" pos="17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プロフィール 移動可">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userDrawn="1">
            <p:custDataLst>
              <p:tags r:id="rId1"/>
            </p:custDataLst>
            <p:extLst>
              <p:ext uri="{D42A27DB-BD31-4B8C-83A1-F6EECF244321}">
                <p14:modId xmlns:p14="http://schemas.microsoft.com/office/powerpoint/2010/main" val="12371752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347" imgH="348" progId="TCLayout.ActiveDocument.1">
                  <p:embed/>
                </p:oleObj>
              </mc:Choice>
              <mc:Fallback>
                <p:oleObj name="think-cellスライド" r:id="rId3" imgW="347" imgH="348"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BFBE7747-457A-47B4-8D78-525F18385533}"/>
              </a:ext>
            </a:extLst>
          </p:cNvPr>
          <p:cNvSpPr>
            <a:spLocks noGrp="1"/>
          </p:cNvSpPr>
          <p:nvPr>
            <p:ph type="title"/>
          </p:nvPr>
        </p:nvSpPr>
        <p:spPr>
          <a:xfrm>
            <a:off x="201000" y="259200"/>
            <a:ext cx="9504000" cy="380480"/>
          </a:xfrm>
        </p:spPr>
        <p:txBody>
          <a:bodyPr vert="horz" tIns="36000"/>
          <a:lstStyle>
            <a:lvl1pPr>
              <a:defRPr>
                <a:latin typeface="+mj-ea"/>
                <a:ea typeface="+mj-ea"/>
              </a:defRPr>
            </a:lvl1pPr>
          </a:lstStyle>
          <a:p>
            <a:r>
              <a:rPr kumimoji="1" lang="ja-JP" altLang="en-US"/>
              <a:t>マスター タイトルの書式設定</a:t>
            </a:r>
            <a:endParaRPr kumimoji="1" lang="ja-JP" altLang="en-US" dirty="0"/>
          </a:p>
        </p:txBody>
      </p:sp>
      <p:sp>
        <p:nvSpPr>
          <p:cNvPr id="19" name="テキスト プレースホルダ 20"/>
          <p:cNvSpPr>
            <a:spLocks noGrp="1"/>
          </p:cNvSpPr>
          <p:nvPr>
            <p:ph type="body" sz="quarter" idx="14" hasCustomPrompt="1"/>
          </p:nvPr>
        </p:nvSpPr>
        <p:spPr>
          <a:xfrm>
            <a:off x="201614" y="1130400"/>
            <a:ext cx="3960000" cy="2159446"/>
          </a:xfrm>
          <a:prstGeom prst="callout1">
            <a:avLst>
              <a:gd name="adj1" fmla="val 106472"/>
              <a:gd name="adj2" fmla="val 1730"/>
              <a:gd name="adj3" fmla="val 106411"/>
              <a:gd name="adj4" fmla="val 100056"/>
            </a:avLst>
          </a:prstGeom>
          <a:ln w="3175">
            <a:solidFill>
              <a:srgbClr val="000F78"/>
            </a:solidFill>
          </a:ln>
        </p:spPr>
        <p:txBody>
          <a:bodyPr lIns="90000" tIns="0" rIns="0"/>
          <a:lstStyle>
            <a:lvl1pPr marL="187200" marR="0" indent="-187200" algn="l" defTabSz="914400" rtl="0" eaLnBrk="1" fontAlgn="ctr" latinLnBrk="0" hangingPunct="1">
              <a:lnSpc>
                <a:spcPct val="100000"/>
              </a:lnSpc>
              <a:spcBef>
                <a:spcPts val="576"/>
              </a:spcBef>
              <a:spcAft>
                <a:spcPts val="0"/>
              </a:spcAft>
              <a:buClr>
                <a:srgbClr val="000F78"/>
              </a:buClr>
              <a:buSzTx/>
              <a:buFont typeface="Wingdings" panose="05000000000000000000" pitchFamily="2" charset="2"/>
              <a:buChar char="n"/>
              <a:tabLst>
                <a:tab pos="1077913" algn="l"/>
              </a:tabLst>
              <a:defRPr sz="1200">
                <a:latin typeface="+mn-ea"/>
                <a:ea typeface="+mn-ea"/>
              </a:defRPr>
            </a:lvl1pPr>
            <a:lvl2pPr marL="357188" indent="-176400" fontAlgn="ctr">
              <a:defRPr sz="900">
                <a:latin typeface="+mn-ea"/>
                <a:ea typeface="+mn-ea"/>
              </a:defRPr>
            </a:lvl2pPr>
            <a:lvl3pPr marL="507600" marR="0" indent="-118800" algn="l" defTabSz="914400" rtl="0" eaLnBrk="1" fontAlgn="ctr" latinLnBrk="0" hangingPunct="1">
              <a:lnSpc>
                <a:spcPct val="100000"/>
              </a:lnSpc>
              <a:spcBef>
                <a:spcPts val="504"/>
              </a:spcBef>
              <a:spcAft>
                <a:spcPts val="0"/>
              </a:spcAft>
              <a:buClr>
                <a:srgbClr val="000F78"/>
              </a:buClr>
              <a:buSzTx/>
              <a:buFont typeface="Arial" panose="020B0604020202020204" pitchFamily="34" charset="0"/>
              <a:buChar char="•"/>
              <a:tabLst/>
              <a:defRPr sz="900">
                <a:latin typeface="+mn-ea"/>
                <a:ea typeface="+mn-ea"/>
              </a:defRPr>
            </a:lvl3pPr>
            <a:lvl4pPr marL="0" indent="0" fontAlgn="ctr">
              <a:buNone/>
              <a:defRPr sz="1600" b="1">
                <a:solidFill>
                  <a:srgbClr val="000F78"/>
                </a:solidFill>
                <a:latin typeface="+mn-ea"/>
                <a:ea typeface="+mn-ea"/>
              </a:defRPr>
            </a:lvl4pPr>
            <a:lvl5pPr>
              <a:defRPr sz="1200"/>
            </a:lvl5pPr>
          </a:lstStyle>
          <a:p>
            <a:pPr lvl="3"/>
            <a:r>
              <a:rPr kumimoji="1" lang="ja-JP" altLang="en-US" dirty="0"/>
              <a:t>経歴</a:t>
            </a:r>
            <a:endParaRPr kumimoji="1" lang="en-US" altLang="ja-JP" dirty="0"/>
          </a:p>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endParaRPr kumimoji="1" lang="en-US" altLang="ja-JP" dirty="0"/>
          </a:p>
        </p:txBody>
      </p:sp>
      <p:sp>
        <p:nvSpPr>
          <p:cNvPr id="20" name="テキスト プレースホルダ 20"/>
          <p:cNvSpPr>
            <a:spLocks noGrp="1"/>
          </p:cNvSpPr>
          <p:nvPr>
            <p:ph type="body" sz="quarter" idx="15" hasCustomPrompt="1"/>
          </p:nvPr>
        </p:nvSpPr>
        <p:spPr>
          <a:xfrm>
            <a:off x="201614" y="3592801"/>
            <a:ext cx="3960000" cy="2860388"/>
          </a:xfrm>
          <a:prstGeom prst="rect">
            <a:avLst/>
          </a:prstGeom>
        </p:spPr>
        <p:txBody>
          <a:bodyPr lIns="90000" tIns="0" rIns="0"/>
          <a:lstStyle>
            <a:lvl1pPr marL="187200" indent="-187200" fontAlgn="ctr">
              <a:defRPr sz="1200">
                <a:latin typeface="Yu Gothic UI" panose="020B0500000000000000" pitchFamily="50" charset="-128"/>
                <a:ea typeface="Yu Gothic UI" panose="020B0500000000000000" pitchFamily="50" charset="-128"/>
              </a:defRPr>
            </a:lvl1pPr>
            <a:lvl2pPr marL="357188" marR="0" indent="-177800" algn="l" defTabSz="914400" rtl="0" eaLnBrk="1" fontAlgn="ctr" latinLnBrk="0" hangingPunct="1">
              <a:lnSpc>
                <a:spcPct val="100000"/>
              </a:lnSpc>
              <a:spcBef>
                <a:spcPts val="504"/>
              </a:spcBef>
              <a:spcAft>
                <a:spcPts val="0"/>
              </a:spcAft>
              <a:buClr>
                <a:srgbClr val="000F78"/>
              </a:buClr>
              <a:buSzTx/>
              <a:buFont typeface="Wingdings" panose="05000000000000000000" pitchFamily="2" charset="2"/>
              <a:buChar char="l"/>
              <a:tabLst/>
              <a:defRPr sz="900">
                <a:latin typeface="Yu Gothic UI" panose="020B0500000000000000" pitchFamily="50" charset="-128"/>
                <a:ea typeface="Yu Gothic UI" panose="020B0500000000000000" pitchFamily="50" charset="-128"/>
              </a:defRPr>
            </a:lvl2pPr>
            <a:lvl3pPr marL="507600" indent="-118800" fontAlgn="ctr">
              <a:spcBef>
                <a:spcPts val="504"/>
              </a:spcBef>
              <a:buFont typeface="Arial" panose="020B0604020202020204" pitchFamily="34" charset="0"/>
              <a:buChar char="•"/>
              <a:defRPr sz="900">
                <a:latin typeface="+mj-ea"/>
                <a:ea typeface="+mj-ea"/>
              </a:defRPr>
            </a:lvl3pPr>
            <a:lvl4pPr marL="0" indent="0" fontAlgn="ctr">
              <a:buNone/>
              <a:defRPr sz="1600" b="1">
                <a:solidFill>
                  <a:srgbClr val="000F78"/>
                </a:solidFill>
                <a:latin typeface="+mn-ea"/>
                <a:ea typeface="+mn-ea"/>
              </a:defRPr>
            </a:lvl4pPr>
            <a:lvl5pPr>
              <a:defRPr sz="1200"/>
            </a:lvl5pPr>
          </a:lstStyle>
          <a:p>
            <a:pPr lvl="3"/>
            <a:r>
              <a:rPr kumimoji="1" lang="ja-JP" altLang="en-US" dirty="0"/>
              <a:t>専門</a:t>
            </a:r>
            <a:endParaRPr kumimoji="1" lang="en-US" altLang="ja-JP" dirty="0"/>
          </a:p>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endParaRPr kumimoji="1" lang="en-US" altLang="ja-JP" dirty="0"/>
          </a:p>
          <a:p>
            <a:pPr lvl="2"/>
            <a:r>
              <a:rPr kumimoji="1" lang="ja-JP" altLang="en-US" dirty="0"/>
              <a:t>第 </a:t>
            </a:r>
            <a:r>
              <a:rPr kumimoji="1" lang="en-US" altLang="ja-JP" dirty="0"/>
              <a:t>3 </a:t>
            </a:r>
            <a:r>
              <a:rPr kumimoji="1" lang="ja-JP" altLang="en-US" dirty="0"/>
              <a:t>レベル</a:t>
            </a:r>
            <a:endParaRPr kumimoji="1" lang="en-US" altLang="ja-JP" dirty="0"/>
          </a:p>
        </p:txBody>
      </p:sp>
      <p:sp>
        <p:nvSpPr>
          <p:cNvPr id="21" name="テキスト プレースホルダ 20"/>
          <p:cNvSpPr>
            <a:spLocks noGrp="1"/>
          </p:cNvSpPr>
          <p:nvPr>
            <p:ph type="body" sz="quarter" idx="16" hasCustomPrompt="1"/>
          </p:nvPr>
        </p:nvSpPr>
        <p:spPr>
          <a:xfrm>
            <a:off x="4521975" y="1130400"/>
            <a:ext cx="5184000" cy="5322788"/>
          </a:xfrm>
          <a:prstGeom prst="callout1">
            <a:avLst>
              <a:gd name="adj1" fmla="val -18"/>
              <a:gd name="adj2" fmla="val -2797"/>
              <a:gd name="adj3" fmla="val 100131"/>
              <a:gd name="adj4" fmla="val -2752"/>
            </a:avLst>
          </a:prstGeom>
          <a:ln w="3175">
            <a:solidFill>
              <a:srgbClr val="000F78"/>
            </a:solidFill>
          </a:ln>
        </p:spPr>
        <p:txBody>
          <a:bodyPr lIns="90000" tIns="0" rIns="0"/>
          <a:lstStyle>
            <a:lvl1pPr marL="187200" indent="-187200" fontAlgn="ctr">
              <a:spcBef>
                <a:spcPts val="576"/>
              </a:spcBef>
              <a:defRPr sz="1200">
                <a:latin typeface="Yu Gothic UI" panose="020B0500000000000000" pitchFamily="50" charset="-128"/>
                <a:ea typeface="Yu Gothic UI" panose="020B0500000000000000" pitchFamily="50" charset="-128"/>
              </a:defRPr>
            </a:lvl1pPr>
            <a:lvl2pPr marL="357188" indent="-177800" fontAlgn="ctr">
              <a:defRPr sz="900">
                <a:latin typeface="Yu Gothic UI" panose="020B0500000000000000" pitchFamily="50" charset="-128"/>
                <a:ea typeface="Yu Gothic UI" panose="020B0500000000000000" pitchFamily="50" charset="-128"/>
              </a:defRPr>
            </a:lvl2pPr>
            <a:lvl3pPr marL="507600" indent="-118800" fontAlgn="ctr">
              <a:spcBef>
                <a:spcPts val="504"/>
              </a:spcBef>
              <a:buFont typeface="Arial" panose="020B0604020202020204" pitchFamily="34" charset="0"/>
              <a:buChar char="•"/>
              <a:defRPr sz="900">
                <a:latin typeface="+mj-ea"/>
                <a:ea typeface="+mj-ea"/>
              </a:defRPr>
            </a:lvl3pPr>
            <a:lvl4pPr marL="0" indent="0" fontAlgn="ctr">
              <a:spcBef>
                <a:spcPts val="216"/>
              </a:spcBef>
              <a:buNone/>
              <a:defRPr sz="1600" b="1">
                <a:solidFill>
                  <a:srgbClr val="000F78"/>
                </a:solidFill>
                <a:latin typeface="+mn-ea"/>
                <a:ea typeface="+mn-ea"/>
              </a:defRPr>
            </a:lvl4pPr>
            <a:lvl5pPr>
              <a:defRPr sz="1200"/>
            </a:lvl5pPr>
          </a:lstStyle>
          <a:p>
            <a:pPr lvl="3"/>
            <a:r>
              <a:rPr kumimoji="1" lang="ja-JP" altLang="en-US" dirty="0"/>
              <a:t>主要プロジェクト</a:t>
            </a:r>
            <a:endParaRPr kumimoji="1" lang="en-US" altLang="ja-JP" dirty="0"/>
          </a:p>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endParaRPr kumimoji="1" lang="en-US" altLang="ja-JP" dirty="0"/>
          </a:p>
          <a:p>
            <a:pPr lvl="2"/>
            <a:r>
              <a:rPr kumimoji="1" lang="ja-JP" altLang="en-US" dirty="0"/>
              <a:t>第 </a:t>
            </a:r>
            <a:r>
              <a:rPr kumimoji="1" lang="en-US" altLang="ja-JP" dirty="0"/>
              <a:t>3 </a:t>
            </a:r>
            <a:r>
              <a:rPr kumimoji="1" lang="ja-JP" altLang="en-US" dirty="0"/>
              <a:t>レベル</a:t>
            </a:r>
          </a:p>
        </p:txBody>
      </p:sp>
    </p:spTree>
    <p:extLst>
      <p:ext uri="{BB962C8B-B14F-4D97-AF65-F5344CB8AC3E}">
        <p14:creationId xmlns:p14="http://schemas.microsoft.com/office/powerpoint/2010/main" val="1962671168"/>
      </p:ext>
    </p:extLst>
  </p:cSld>
  <p:clrMapOvr>
    <a:masterClrMapping/>
  </p:clrMapOvr>
  <p:extLst>
    <p:ext uri="{DCECCB84-F9BA-43D5-87BE-67443E8EF086}">
      <p15:sldGuideLst xmlns:p15="http://schemas.microsoft.com/office/powerpoint/2012/main">
        <p15:guide id="2" pos="126">
          <p15:clr>
            <a:srgbClr val="FBAE40"/>
          </p15:clr>
        </p15:guide>
        <p15:guide id="3" pos="2848">
          <p15:clr>
            <a:srgbClr val="FBAE40"/>
          </p15:clr>
        </p15:guide>
        <p15:guide id="4" pos="2621">
          <p15:clr>
            <a:srgbClr val="FBAE40"/>
          </p15:clr>
        </p15:guide>
        <p15:guide id="5" orient="horz" pos="2160">
          <p15:clr>
            <a:srgbClr val="FBAE40"/>
          </p15:clr>
        </p15:guide>
        <p15:guide id="6" orient="horz" pos="709">
          <p15:clr>
            <a:srgbClr val="FBAE40"/>
          </p15:clr>
        </p15:guide>
        <p15:guide id="7" pos="2757">
          <p15:clr>
            <a:srgbClr val="FBAE40"/>
          </p15:clr>
        </p15:guide>
        <p15:guide id="8" pos="17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プロフィール（章あり）移動可">
    <p:spTree>
      <p:nvGrpSpPr>
        <p:cNvPr id="1" name=""/>
        <p:cNvGrpSpPr/>
        <p:nvPr/>
      </p:nvGrpSpPr>
      <p:grpSpPr>
        <a:xfrm>
          <a:off x="0" y="0"/>
          <a:ext cx="0" cy="0"/>
          <a:chOff x="0" y="0"/>
          <a:chExt cx="0" cy="0"/>
        </a:xfrm>
      </p:grpSpPr>
      <p:graphicFrame>
        <p:nvGraphicFramePr>
          <p:cNvPr id="3" name="オブジェクト 2" hidden="1"/>
          <p:cNvGraphicFramePr>
            <a:graphicFrameLocks noChangeAspect="1"/>
          </p:cNvGraphicFramePr>
          <p:nvPr userDrawn="1">
            <p:custDataLst>
              <p:tags r:id="rId1"/>
            </p:custDataLst>
            <p:extLst>
              <p:ext uri="{D42A27DB-BD31-4B8C-83A1-F6EECF244321}">
                <p14:modId xmlns:p14="http://schemas.microsoft.com/office/powerpoint/2010/main" val="26356546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347" imgH="348" progId="TCLayout.ActiveDocument.1">
                  <p:embed/>
                </p:oleObj>
              </mc:Choice>
              <mc:Fallback>
                <p:oleObj name="think-cellスライド" r:id="rId3" imgW="347" imgH="348"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タイトル 12">
            <a:extLst>
              <a:ext uri="{FF2B5EF4-FFF2-40B4-BE49-F238E27FC236}">
                <a16:creationId xmlns:a16="http://schemas.microsoft.com/office/drawing/2014/main" id="{54A96962-01C7-4CDE-BCC8-C65E26A9A134}"/>
              </a:ext>
            </a:extLst>
          </p:cNvPr>
          <p:cNvSpPr>
            <a:spLocks noGrp="1"/>
          </p:cNvSpPr>
          <p:nvPr>
            <p:ph type="title"/>
          </p:nvPr>
        </p:nvSpPr>
        <p:spPr>
          <a:xfrm>
            <a:off x="201000" y="259200"/>
            <a:ext cx="9504000" cy="671292"/>
          </a:xfrm>
        </p:spPr>
        <p:txBody>
          <a:bodyPr vert="horz" tIns="324000"/>
          <a:lstStyle>
            <a:lvl1pPr>
              <a:defRPr>
                <a:latin typeface="+mj-ea"/>
                <a:ea typeface="+mj-ea"/>
              </a:defRPr>
            </a:lvl1pPr>
          </a:lstStyle>
          <a:p>
            <a:r>
              <a:rPr kumimoji="1" lang="ja-JP" altLang="en-US"/>
              <a:t>マスター タイトルの書式設定</a:t>
            </a:r>
            <a:endParaRPr kumimoji="1" lang="ja-JP" altLang="en-US" dirty="0"/>
          </a:p>
        </p:txBody>
      </p:sp>
      <p:sp>
        <p:nvSpPr>
          <p:cNvPr id="14" name="テキスト プレースホルダー 19">
            <a:extLst>
              <a:ext uri="{FF2B5EF4-FFF2-40B4-BE49-F238E27FC236}">
                <a16:creationId xmlns:a16="http://schemas.microsoft.com/office/drawing/2014/main" id="{2553E7DF-AEA8-49DF-9D59-F29EB73B8959}"/>
              </a:ext>
            </a:extLst>
          </p:cNvPr>
          <p:cNvSpPr>
            <a:spLocks noGrp="1"/>
          </p:cNvSpPr>
          <p:nvPr>
            <p:ph type="body" sz="quarter" idx="20" hasCustomPrompt="1"/>
          </p:nvPr>
        </p:nvSpPr>
        <p:spPr>
          <a:xfrm>
            <a:off x="201000" y="259200"/>
            <a:ext cx="9504000" cy="288925"/>
          </a:xfrm>
        </p:spPr>
        <p:txBody>
          <a:bodyPr lIns="144000" rIns="0" bIns="36000" anchor="b" anchorCtr="0"/>
          <a:lstStyle>
            <a:lvl1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mj-ea"/>
                <a:ea typeface="+mj-ea"/>
                <a:cs typeface="+mj-cs"/>
              </a:defRPr>
            </a:lvl1pPr>
            <a:lvl2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Yu Gothic UI" panose="020B0500000000000000" pitchFamily="50" charset="-128"/>
                <a:ea typeface="Yu Gothic UI" panose="020B0500000000000000" pitchFamily="50" charset="-128"/>
                <a:cs typeface="+mj-cs"/>
              </a:defRPr>
            </a:lvl2pPr>
            <a:lvl3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Yu Gothic UI" panose="020B0500000000000000" pitchFamily="50" charset="-128"/>
                <a:ea typeface="Yu Gothic UI" panose="020B0500000000000000" pitchFamily="50" charset="-128"/>
                <a:cs typeface="+mj-cs"/>
              </a:defRPr>
            </a:lvl3pPr>
            <a:lvl4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smtClean="0">
                <a:solidFill>
                  <a:srgbClr val="000F78"/>
                </a:solidFill>
                <a:latin typeface="Yu Gothic UI" panose="020B0500000000000000" pitchFamily="50" charset="-128"/>
                <a:ea typeface="Yu Gothic UI" panose="020B0500000000000000" pitchFamily="50" charset="-128"/>
                <a:cs typeface="+mj-cs"/>
              </a:defRPr>
            </a:lvl4pPr>
            <a:lvl5pPr marL="0" indent="0" algn="l" defTabSz="914400" rtl="0" eaLnBrk="1" fontAlgn="ctr" latinLnBrk="0" hangingPunct="1">
              <a:lnSpc>
                <a:spcPct val="100000"/>
              </a:lnSpc>
              <a:spcBef>
                <a:spcPct val="0"/>
              </a:spcBef>
              <a:buClr>
                <a:srgbClr val="000F78"/>
              </a:buClr>
              <a:buFont typeface="Wingdings" panose="05000000000000000000" pitchFamily="2" charset="2"/>
              <a:buNone/>
              <a:defRPr kumimoji="1" lang="ja-JP" altLang="en-US" sz="1400" b="1" i="0" kern="1200" baseline="0" dirty="0">
                <a:solidFill>
                  <a:srgbClr val="000F78"/>
                </a:solidFill>
                <a:latin typeface="Yu Gothic UI" panose="020B0500000000000000" pitchFamily="50" charset="-128"/>
                <a:ea typeface="Yu Gothic UI" panose="020B0500000000000000" pitchFamily="50" charset="-128"/>
                <a:cs typeface="+mj-cs"/>
              </a:defRPr>
            </a:lvl5pPr>
          </a:lstStyle>
          <a:p>
            <a:pPr marL="0" algn="l" defTabSz="914400" rtl="0" eaLnBrk="1" fontAlgn="ctr" latinLnBrk="0" hangingPunct="1">
              <a:lnSpc>
                <a:spcPct val="100000"/>
              </a:lnSpc>
              <a:spcBef>
                <a:spcPct val="0"/>
              </a:spcBef>
              <a:buNone/>
            </a:pPr>
            <a:r>
              <a:rPr lang="ja-JP" altLang="en-US" dirty="0"/>
              <a:t>章タイトル</a:t>
            </a:r>
            <a:r>
              <a:rPr lang="en-US" altLang="ja-JP" dirty="0"/>
              <a:t>/</a:t>
            </a:r>
            <a:r>
              <a:rPr lang="ja-JP" altLang="en-US" dirty="0"/>
              <a:t>スライドタイトル</a:t>
            </a:r>
            <a:r>
              <a:rPr kumimoji="1" lang="ja-JP" altLang="en-US" dirty="0"/>
              <a:t>を入力</a:t>
            </a:r>
            <a:endParaRPr kumimoji="1" lang="ja-JP" altLang="en-US" sz="1400" b="1" i="0" kern="1200" baseline="0" dirty="0">
              <a:solidFill>
                <a:srgbClr val="000F78"/>
              </a:solidFill>
              <a:latin typeface="Yu Gothic UI" panose="020B0500000000000000" pitchFamily="50" charset="-128"/>
              <a:ea typeface="Yu Gothic UI" panose="020B0500000000000000" pitchFamily="50" charset="-128"/>
              <a:cs typeface="+mj-cs"/>
            </a:endParaRPr>
          </a:p>
        </p:txBody>
      </p:sp>
      <p:sp>
        <p:nvSpPr>
          <p:cNvPr id="21" name="テキスト プレースホルダ 20"/>
          <p:cNvSpPr>
            <a:spLocks noGrp="1"/>
          </p:cNvSpPr>
          <p:nvPr>
            <p:ph type="body" sz="quarter" idx="14" hasCustomPrompt="1"/>
          </p:nvPr>
        </p:nvSpPr>
        <p:spPr>
          <a:xfrm>
            <a:off x="201614" y="1130400"/>
            <a:ext cx="3960000" cy="2159446"/>
          </a:xfrm>
          <a:prstGeom prst="callout1">
            <a:avLst>
              <a:gd name="adj1" fmla="val 106472"/>
              <a:gd name="adj2" fmla="val 1730"/>
              <a:gd name="adj3" fmla="val 106411"/>
              <a:gd name="adj4" fmla="val 100056"/>
            </a:avLst>
          </a:prstGeom>
          <a:ln w="3175">
            <a:solidFill>
              <a:srgbClr val="000F78"/>
            </a:solidFill>
          </a:ln>
        </p:spPr>
        <p:txBody>
          <a:bodyPr lIns="90000" tIns="0" rIns="0"/>
          <a:lstStyle>
            <a:lvl1pPr marL="187200" marR="0" indent="-187200" algn="l" defTabSz="914400" rtl="0" eaLnBrk="1" fontAlgn="ctr" latinLnBrk="0" hangingPunct="1">
              <a:lnSpc>
                <a:spcPct val="100000"/>
              </a:lnSpc>
              <a:spcBef>
                <a:spcPts val="576"/>
              </a:spcBef>
              <a:spcAft>
                <a:spcPts val="0"/>
              </a:spcAft>
              <a:buClr>
                <a:srgbClr val="000F78"/>
              </a:buClr>
              <a:buSzTx/>
              <a:buFont typeface="Wingdings" panose="05000000000000000000" pitchFamily="2" charset="2"/>
              <a:buChar char="n"/>
              <a:tabLst>
                <a:tab pos="1077913" algn="l"/>
              </a:tabLst>
              <a:defRPr sz="1200">
                <a:latin typeface="+mn-ea"/>
                <a:ea typeface="+mn-ea"/>
              </a:defRPr>
            </a:lvl1pPr>
            <a:lvl2pPr marL="357188" indent="-176400" fontAlgn="ctr">
              <a:defRPr sz="900">
                <a:latin typeface="+mn-ea"/>
                <a:ea typeface="+mn-ea"/>
              </a:defRPr>
            </a:lvl2pPr>
            <a:lvl3pPr marL="507600" marR="0" indent="-118800" algn="l" defTabSz="914400" rtl="0" eaLnBrk="1" fontAlgn="ctr" latinLnBrk="0" hangingPunct="1">
              <a:lnSpc>
                <a:spcPct val="100000"/>
              </a:lnSpc>
              <a:spcBef>
                <a:spcPts val="504"/>
              </a:spcBef>
              <a:spcAft>
                <a:spcPts val="0"/>
              </a:spcAft>
              <a:buClr>
                <a:srgbClr val="000F78"/>
              </a:buClr>
              <a:buSzTx/>
              <a:buFont typeface="Arial" panose="020B0604020202020204" pitchFamily="34" charset="0"/>
              <a:buChar char="•"/>
              <a:tabLst/>
              <a:defRPr sz="900">
                <a:latin typeface="+mn-ea"/>
                <a:ea typeface="+mn-ea"/>
              </a:defRPr>
            </a:lvl3pPr>
            <a:lvl4pPr marL="0" indent="0" fontAlgn="ctr">
              <a:buNone/>
              <a:defRPr sz="1600" b="1">
                <a:solidFill>
                  <a:srgbClr val="000F78"/>
                </a:solidFill>
                <a:latin typeface="+mn-ea"/>
                <a:ea typeface="+mn-ea"/>
              </a:defRPr>
            </a:lvl4pPr>
            <a:lvl5pPr>
              <a:defRPr sz="1200"/>
            </a:lvl5pPr>
          </a:lstStyle>
          <a:p>
            <a:pPr lvl="3"/>
            <a:r>
              <a:rPr kumimoji="1" lang="ja-JP" altLang="en-US" dirty="0"/>
              <a:t>経歴</a:t>
            </a:r>
            <a:endParaRPr kumimoji="1" lang="en-US" altLang="ja-JP" dirty="0"/>
          </a:p>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endParaRPr kumimoji="1" lang="en-US" altLang="ja-JP" dirty="0"/>
          </a:p>
        </p:txBody>
      </p:sp>
      <p:sp>
        <p:nvSpPr>
          <p:cNvPr id="22" name="テキスト プレースホルダ 20"/>
          <p:cNvSpPr>
            <a:spLocks noGrp="1"/>
          </p:cNvSpPr>
          <p:nvPr>
            <p:ph type="body" sz="quarter" idx="15" hasCustomPrompt="1"/>
          </p:nvPr>
        </p:nvSpPr>
        <p:spPr>
          <a:xfrm>
            <a:off x="201614" y="3592801"/>
            <a:ext cx="3960000" cy="2860388"/>
          </a:xfrm>
          <a:prstGeom prst="rect">
            <a:avLst/>
          </a:prstGeom>
        </p:spPr>
        <p:txBody>
          <a:bodyPr lIns="90000" tIns="0" rIns="0"/>
          <a:lstStyle>
            <a:lvl1pPr marL="187200" indent="-187200" fontAlgn="ctr">
              <a:defRPr sz="1200">
                <a:latin typeface="Yu Gothic UI" panose="020B0500000000000000" pitchFamily="50" charset="-128"/>
                <a:ea typeface="Yu Gothic UI" panose="020B0500000000000000" pitchFamily="50" charset="-128"/>
              </a:defRPr>
            </a:lvl1pPr>
            <a:lvl2pPr marL="357188" marR="0" indent="-177800" algn="l" defTabSz="914400" rtl="0" eaLnBrk="1" fontAlgn="ctr" latinLnBrk="0" hangingPunct="1">
              <a:lnSpc>
                <a:spcPct val="100000"/>
              </a:lnSpc>
              <a:spcBef>
                <a:spcPts val="504"/>
              </a:spcBef>
              <a:spcAft>
                <a:spcPts val="0"/>
              </a:spcAft>
              <a:buClr>
                <a:srgbClr val="000F78"/>
              </a:buClr>
              <a:buSzTx/>
              <a:buFont typeface="Wingdings" panose="05000000000000000000" pitchFamily="2" charset="2"/>
              <a:buChar char="l"/>
              <a:tabLst/>
              <a:defRPr sz="900">
                <a:latin typeface="Yu Gothic UI" panose="020B0500000000000000" pitchFamily="50" charset="-128"/>
                <a:ea typeface="Yu Gothic UI" panose="020B0500000000000000" pitchFamily="50" charset="-128"/>
              </a:defRPr>
            </a:lvl2pPr>
            <a:lvl3pPr marL="507600" indent="-118800" fontAlgn="ctr">
              <a:spcBef>
                <a:spcPts val="504"/>
              </a:spcBef>
              <a:buFont typeface="Arial" panose="020B0604020202020204" pitchFamily="34" charset="0"/>
              <a:buChar char="•"/>
              <a:defRPr sz="900">
                <a:latin typeface="+mj-ea"/>
                <a:ea typeface="+mj-ea"/>
              </a:defRPr>
            </a:lvl3pPr>
            <a:lvl4pPr marL="0" indent="0" fontAlgn="ctr">
              <a:buNone/>
              <a:defRPr sz="1600" b="1">
                <a:solidFill>
                  <a:srgbClr val="000F78"/>
                </a:solidFill>
                <a:latin typeface="+mn-ea"/>
                <a:ea typeface="+mn-ea"/>
              </a:defRPr>
            </a:lvl4pPr>
            <a:lvl5pPr>
              <a:defRPr sz="1200"/>
            </a:lvl5pPr>
          </a:lstStyle>
          <a:p>
            <a:pPr lvl="3"/>
            <a:r>
              <a:rPr kumimoji="1" lang="ja-JP" altLang="en-US" dirty="0"/>
              <a:t>専門</a:t>
            </a:r>
            <a:endParaRPr kumimoji="1" lang="en-US" altLang="ja-JP" dirty="0"/>
          </a:p>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endParaRPr kumimoji="1" lang="en-US" altLang="ja-JP" dirty="0"/>
          </a:p>
          <a:p>
            <a:pPr lvl="2"/>
            <a:r>
              <a:rPr kumimoji="1" lang="ja-JP" altLang="en-US" dirty="0"/>
              <a:t>第 </a:t>
            </a:r>
            <a:r>
              <a:rPr kumimoji="1" lang="en-US" altLang="ja-JP" dirty="0"/>
              <a:t>3 </a:t>
            </a:r>
            <a:r>
              <a:rPr kumimoji="1" lang="ja-JP" altLang="en-US" dirty="0"/>
              <a:t>レベル</a:t>
            </a:r>
            <a:endParaRPr kumimoji="1" lang="en-US" altLang="ja-JP" dirty="0"/>
          </a:p>
        </p:txBody>
      </p:sp>
      <p:sp>
        <p:nvSpPr>
          <p:cNvPr id="23" name="テキスト プレースホルダ 20"/>
          <p:cNvSpPr>
            <a:spLocks noGrp="1"/>
          </p:cNvSpPr>
          <p:nvPr>
            <p:ph type="body" sz="quarter" idx="16" hasCustomPrompt="1"/>
          </p:nvPr>
        </p:nvSpPr>
        <p:spPr>
          <a:xfrm>
            <a:off x="4521975" y="1130400"/>
            <a:ext cx="5184000" cy="5322788"/>
          </a:xfrm>
          <a:prstGeom prst="callout1">
            <a:avLst>
              <a:gd name="adj1" fmla="val -18"/>
              <a:gd name="adj2" fmla="val -2797"/>
              <a:gd name="adj3" fmla="val 100131"/>
              <a:gd name="adj4" fmla="val -2752"/>
            </a:avLst>
          </a:prstGeom>
          <a:ln w="3175">
            <a:solidFill>
              <a:srgbClr val="000F78"/>
            </a:solidFill>
          </a:ln>
        </p:spPr>
        <p:txBody>
          <a:bodyPr lIns="90000" tIns="0" rIns="0"/>
          <a:lstStyle>
            <a:lvl1pPr marL="187200" indent="-187200" fontAlgn="ctr">
              <a:defRPr sz="1200">
                <a:latin typeface="Yu Gothic UI" panose="020B0500000000000000" pitchFamily="50" charset="-128"/>
                <a:ea typeface="Yu Gothic UI" panose="020B0500000000000000" pitchFamily="50" charset="-128"/>
              </a:defRPr>
            </a:lvl1pPr>
            <a:lvl2pPr marL="357188" indent="-177800" fontAlgn="ctr">
              <a:defRPr sz="900">
                <a:latin typeface="Yu Gothic UI" panose="020B0500000000000000" pitchFamily="50" charset="-128"/>
                <a:ea typeface="Yu Gothic UI" panose="020B0500000000000000" pitchFamily="50" charset="-128"/>
              </a:defRPr>
            </a:lvl2pPr>
            <a:lvl3pPr marL="507600" indent="-118800" fontAlgn="ctr">
              <a:spcBef>
                <a:spcPts val="504"/>
              </a:spcBef>
              <a:buFont typeface="Arial" panose="020B0604020202020204" pitchFamily="34" charset="0"/>
              <a:buChar char="•"/>
              <a:defRPr sz="900">
                <a:latin typeface="+mj-ea"/>
                <a:ea typeface="+mj-ea"/>
              </a:defRPr>
            </a:lvl3pPr>
            <a:lvl4pPr marL="0" indent="0" fontAlgn="ctr">
              <a:spcBef>
                <a:spcPts val="216"/>
              </a:spcBef>
              <a:buNone/>
              <a:defRPr sz="1600" b="1">
                <a:solidFill>
                  <a:srgbClr val="000F78"/>
                </a:solidFill>
                <a:latin typeface="+mn-ea"/>
                <a:ea typeface="+mn-ea"/>
              </a:defRPr>
            </a:lvl4pPr>
            <a:lvl5pPr>
              <a:defRPr sz="1200"/>
            </a:lvl5pPr>
          </a:lstStyle>
          <a:p>
            <a:pPr lvl="3"/>
            <a:r>
              <a:rPr kumimoji="1" lang="ja-JP" altLang="en-US" dirty="0"/>
              <a:t>主要プロジェクト</a:t>
            </a:r>
            <a:endParaRPr kumimoji="1" lang="en-US" altLang="ja-JP" dirty="0"/>
          </a:p>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endParaRPr kumimoji="1" lang="en-US" altLang="ja-JP" dirty="0"/>
          </a:p>
          <a:p>
            <a:pPr lvl="2"/>
            <a:r>
              <a:rPr kumimoji="1" lang="ja-JP" altLang="en-US" dirty="0"/>
              <a:t>第 </a:t>
            </a:r>
            <a:r>
              <a:rPr kumimoji="1" lang="en-US" altLang="ja-JP" dirty="0"/>
              <a:t>3 </a:t>
            </a:r>
            <a:r>
              <a:rPr kumimoji="1" lang="ja-JP" altLang="en-US" dirty="0"/>
              <a:t>レベル</a:t>
            </a:r>
          </a:p>
        </p:txBody>
      </p:sp>
    </p:spTree>
    <p:extLst>
      <p:ext uri="{BB962C8B-B14F-4D97-AF65-F5344CB8AC3E}">
        <p14:creationId xmlns:p14="http://schemas.microsoft.com/office/powerpoint/2010/main" val="3786969750"/>
      </p:ext>
    </p:extLst>
  </p:cSld>
  <p:clrMapOvr>
    <a:masterClrMapping/>
  </p:clrMapOvr>
  <p:extLst>
    <p:ext uri="{DCECCB84-F9BA-43D5-87BE-67443E8EF086}">
      <p15:sldGuideLst xmlns:p15="http://schemas.microsoft.com/office/powerpoint/2012/main">
        <p15:guide id="2" pos="126">
          <p15:clr>
            <a:srgbClr val="FBAE40"/>
          </p15:clr>
        </p15:guide>
        <p15:guide id="3" pos="2848">
          <p15:clr>
            <a:srgbClr val="FBAE40"/>
          </p15:clr>
        </p15:guide>
        <p15:guide id="4" pos="2621">
          <p15:clr>
            <a:srgbClr val="FBAE40"/>
          </p15:clr>
        </p15:guide>
        <p15:guide id="5" orient="horz" pos="2160">
          <p15:clr>
            <a:srgbClr val="FBAE40"/>
          </p15:clr>
        </p15:guide>
        <p15:guide id="6" orient="horz" pos="709">
          <p15:clr>
            <a:srgbClr val="FBAE40"/>
          </p15:clr>
        </p15:guide>
        <p15:guide id="7" pos="2757">
          <p15:clr>
            <a:srgbClr val="FBAE40"/>
          </p15:clr>
        </p15:guide>
        <p15:guide id="8" pos="172"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567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表紙（創発する社会1）">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userDrawn="1">
            <p:custDataLst>
              <p:tags r:id="rId1"/>
            </p:custDataLst>
            <p:extLst>
              <p:ext uri="{D42A27DB-BD31-4B8C-83A1-F6EECF244321}">
                <p14:modId xmlns:p14="http://schemas.microsoft.com/office/powerpoint/2010/main" val="38978148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347" imgH="348" progId="TCLayout.ActiveDocument.1">
                  <p:embed/>
                </p:oleObj>
              </mc:Choice>
              <mc:Fallback>
                <p:oleObj name="think-cellスライド" r:id="rId3" imgW="347" imgH="348"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6" name="テキスト プレースホルダー 14">
            <a:extLst>
              <a:ext uri="{FF2B5EF4-FFF2-40B4-BE49-F238E27FC236}">
                <a16:creationId xmlns:a16="http://schemas.microsoft.com/office/drawing/2014/main" id="{FDC760E3-9F01-AD4C-BCF9-E22AE02BF0F0}"/>
              </a:ext>
            </a:extLst>
          </p:cNvPr>
          <p:cNvSpPr>
            <a:spLocks noGrp="1"/>
          </p:cNvSpPr>
          <p:nvPr>
            <p:ph type="body" sz="quarter" idx="10" hasCustomPrompt="1"/>
          </p:nvPr>
        </p:nvSpPr>
        <p:spPr>
          <a:xfrm>
            <a:off x="492389" y="5436000"/>
            <a:ext cx="6332443" cy="252000"/>
          </a:xfrm>
        </p:spPr>
        <p:txBody>
          <a:bodyPr lIns="0" anchor="ctr">
            <a:noAutofit/>
          </a:bodyPr>
          <a:lstStyle>
            <a:lvl1pPr marL="0" indent="0">
              <a:spcBef>
                <a:spcPts val="0"/>
              </a:spcBef>
              <a:buNone/>
              <a:defRPr sz="1200" b="1" baseline="0">
                <a:latin typeface="Yu Gothic UI" panose="020B0500000000000000" pitchFamily="50" charset="-128"/>
                <a:ea typeface="Yu Gothic UI" panose="020B0500000000000000" pitchFamily="50" charset="-128"/>
              </a:defRPr>
            </a:lvl1pPr>
          </a:lstStyle>
          <a:p>
            <a:r>
              <a:rPr kumimoji="1" lang="ja-JP" altLang="en-US" dirty="0"/>
              <a:t>日付</a:t>
            </a:r>
          </a:p>
        </p:txBody>
      </p:sp>
      <p:grpSp>
        <p:nvGrpSpPr>
          <p:cNvPr id="47" name="グループ化 46">
            <a:extLst>
              <a:ext uri="{FF2B5EF4-FFF2-40B4-BE49-F238E27FC236}">
                <a16:creationId xmlns:a16="http://schemas.microsoft.com/office/drawing/2014/main" id="{536CC259-2020-4EC3-B5BE-B978935AF555}"/>
              </a:ext>
            </a:extLst>
          </p:cNvPr>
          <p:cNvGrpSpPr>
            <a:grpSpLocks noChangeAspect="1"/>
          </p:cNvGrpSpPr>
          <p:nvPr userDrawn="1"/>
        </p:nvGrpSpPr>
        <p:grpSpPr>
          <a:xfrm>
            <a:off x="492766" y="6091218"/>
            <a:ext cx="766800" cy="385678"/>
            <a:chOff x="200472" y="6597352"/>
            <a:chExt cx="355987" cy="179051"/>
          </a:xfrm>
        </p:grpSpPr>
        <p:sp>
          <p:nvSpPr>
            <p:cNvPr id="48" name="Freeform 290">
              <a:extLst>
                <a:ext uri="{FF2B5EF4-FFF2-40B4-BE49-F238E27FC236}">
                  <a16:creationId xmlns:a16="http://schemas.microsoft.com/office/drawing/2014/main" id="{B36ABA08-4E13-467F-AD78-99ED871D2895}"/>
                </a:ext>
              </a:extLst>
            </p:cNvPr>
            <p:cNvSpPr>
              <a:spLocks noChangeAspect="1"/>
            </p:cNvSpPr>
            <p:nvPr/>
          </p:nvSpPr>
          <p:spPr bwMode="auto">
            <a:xfrm>
              <a:off x="508801" y="6598074"/>
              <a:ext cx="47658" cy="177607"/>
            </a:xfrm>
            <a:custGeom>
              <a:avLst/>
              <a:gdLst/>
              <a:ahLst/>
              <a:cxnLst>
                <a:cxn ang="0">
                  <a:pos x="132" y="0"/>
                </a:cxn>
                <a:cxn ang="0">
                  <a:pos x="0" y="0"/>
                </a:cxn>
                <a:cxn ang="0">
                  <a:pos x="0" y="0"/>
                </a:cxn>
                <a:cxn ang="0">
                  <a:pos x="5" y="121"/>
                </a:cxn>
                <a:cxn ang="0">
                  <a:pos x="7" y="183"/>
                </a:cxn>
                <a:cxn ang="0">
                  <a:pos x="8" y="246"/>
                </a:cxn>
                <a:cxn ang="0">
                  <a:pos x="8" y="246"/>
                </a:cxn>
                <a:cxn ang="0">
                  <a:pos x="7" y="310"/>
                </a:cxn>
                <a:cxn ang="0">
                  <a:pos x="5" y="372"/>
                </a:cxn>
                <a:cxn ang="0">
                  <a:pos x="0" y="492"/>
                </a:cxn>
                <a:cxn ang="0">
                  <a:pos x="132" y="492"/>
                </a:cxn>
                <a:cxn ang="0">
                  <a:pos x="132" y="492"/>
                </a:cxn>
                <a:cxn ang="0">
                  <a:pos x="127" y="372"/>
                </a:cxn>
                <a:cxn ang="0">
                  <a:pos x="124" y="310"/>
                </a:cxn>
                <a:cxn ang="0">
                  <a:pos x="124" y="246"/>
                </a:cxn>
                <a:cxn ang="0">
                  <a:pos x="124" y="246"/>
                </a:cxn>
                <a:cxn ang="0">
                  <a:pos x="124" y="183"/>
                </a:cxn>
                <a:cxn ang="0">
                  <a:pos x="127" y="121"/>
                </a:cxn>
                <a:cxn ang="0">
                  <a:pos x="132" y="0"/>
                </a:cxn>
                <a:cxn ang="0">
                  <a:pos x="132" y="0"/>
                </a:cxn>
              </a:cxnLst>
              <a:rect l="0" t="0" r="r" b="b"/>
              <a:pathLst>
                <a:path w="132" h="492">
                  <a:moveTo>
                    <a:pt x="132" y="0"/>
                  </a:moveTo>
                  <a:lnTo>
                    <a:pt x="0" y="0"/>
                  </a:lnTo>
                  <a:lnTo>
                    <a:pt x="0" y="0"/>
                  </a:lnTo>
                  <a:lnTo>
                    <a:pt x="5" y="121"/>
                  </a:lnTo>
                  <a:lnTo>
                    <a:pt x="7" y="183"/>
                  </a:lnTo>
                  <a:lnTo>
                    <a:pt x="8" y="246"/>
                  </a:lnTo>
                  <a:lnTo>
                    <a:pt x="8" y="246"/>
                  </a:lnTo>
                  <a:lnTo>
                    <a:pt x="7" y="310"/>
                  </a:lnTo>
                  <a:lnTo>
                    <a:pt x="5" y="372"/>
                  </a:lnTo>
                  <a:lnTo>
                    <a:pt x="0" y="492"/>
                  </a:lnTo>
                  <a:lnTo>
                    <a:pt x="132" y="492"/>
                  </a:lnTo>
                  <a:lnTo>
                    <a:pt x="132" y="492"/>
                  </a:lnTo>
                  <a:lnTo>
                    <a:pt x="127" y="372"/>
                  </a:lnTo>
                  <a:lnTo>
                    <a:pt x="124" y="310"/>
                  </a:lnTo>
                  <a:lnTo>
                    <a:pt x="124" y="246"/>
                  </a:lnTo>
                  <a:lnTo>
                    <a:pt x="124" y="246"/>
                  </a:lnTo>
                  <a:lnTo>
                    <a:pt x="124" y="183"/>
                  </a:lnTo>
                  <a:lnTo>
                    <a:pt x="127" y="121"/>
                  </a:lnTo>
                  <a:lnTo>
                    <a:pt x="132" y="0"/>
                  </a:lnTo>
                  <a:lnTo>
                    <a:pt x="132" y="0"/>
                  </a:lnTo>
                  <a:close/>
                </a:path>
              </a:pathLst>
            </a:custGeom>
            <a:solidFill>
              <a:srgbClr val="005BAC"/>
            </a:solidFill>
            <a:ln w="9525">
              <a:noFill/>
              <a:round/>
              <a:headEnd/>
              <a:tailEnd/>
            </a:ln>
          </p:spPr>
          <p:txBody>
            <a:bodyPr/>
            <a:lstStyle/>
            <a:p>
              <a:pPr>
                <a:defRPr/>
              </a:pPr>
              <a:endParaRPr lang="ja-JP" altLang="en-US" dirty="0">
                <a:solidFill>
                  <a:prstClr val="black"/>
                </a:solidFill>
                <a:latin typeface="+mn-ea"/>
                <a:ea typeface="+mn-ea"/>
              </a:endParaRPr>
            </a:p>
          </p:txBody>
        </p:sp>
        <p:sp>
          <p:nvSpPr>
            <p:cNvPr id="49" name="Freeform 291">
              <a:extLst>
                <a:ext uri="{FF2B5EF4-FFF2-40B4-BE49-F238E27FC236}">
                  <a16:creationId xmlns:a16="http://schemas.microsoft.com/office/drawing/2014/main" id="{46B5DD99-F17B-4AA2-8492-07920C2264F9}"/>
                </a:ext>
              </a:extLst>
            </p:cNvPr>
            <p:cNvSpPr>
              <a:spLocks noChangeAspect="1"/>
            </p:cNvSpPr>
            <p:nvPr/>
          </p:nvSpPr>
          <p:spPr bwMode="auto">
            <a:xfrm>
              <a:off x="200472" y="6597352"/>
              <a:ext cx="303997" cy="179051"/>
            </a:xfrm>
            <a:custGeom>
              <a:avLst/>
              <a:gdLst/>
              <a:ahLst/>
              <a:cxnLst>
                <a:cxn ang="0">
                  <a:pos x="670" y="265"/>
                </a:cxn>
                <a:cxn ang="0">
                  <a:pos x="719" y="240"/>
                </a:cxn>
                <a:cxn ang="0">
                  <a:pos x="757" y="208"/>
                </a:cxn>
                <a:cxn ang="0">
                  <a:pos x="780" y="168"/>
                </a:cxn>
                <a:cxn ang="0">
                  <a:pos x="786" y="148"/>
                </a:cxn>
                <a:cxn ang="0">
                  <a:pos x="788" y="127"/>
                </a:cxn>
                <a:cxn ang="0">
                  <a:pos x="788" y="115"/>
                </a:cxn>
                <a:cxn ang="0">
                  <a:pos x="784" y="92"/>
                </a:cxn>
                <a:cxn ang="0">
                  <a:pos x="776" y="72"/>
                </a:cxn>
                <a:cxn ang="0">
                  <a:pos x="765" y="54"/>
                </a:cxn>
                <a:cxn ang="0">
                  <a:pos x="757" y="46"/>
                </a:cxn>
                <a:cxn ang="0">
                  <a:pos x="724" y="22"/>
                </a:cxn>
                <a:cxn ang="0">
                  <a:pos x="683" y="8"/>
                </a:cxn>
                <a:cxn ang="0">
                  <a:pos x="637" y="2"/>
                </a:cxn>
                <a:cxn ang="0">
                  <a:pos x="586" y="0"/>
                </a:cxn>
                <a:cxn ang="0">
                  <a:pos x="529" y="2"/>
                </a:cxn>
                <a:cxn ang="0">
                  <a:pos x="413" y="5"/>
                </a:cxn>
                <a:cxn ang="0">
                  <a:pos x="364" y="5"/>
                </a:cxn>
                <a:cxn ang="0">
                  <a:pos x="372" y="167"/>
                </a:cxn>
                <a:cxn ang="0">
                  <a:pos x="373" y="313"/>
                </a:cxn>
                <a:cxn ang="0">
                  <a:pos x="311" y="242"/>
                </a:cxn>
                <a:cxn ang="0">
                  <a:pos x="187" y="86"/>
                </a:cxn>
                <a:cxn ang="0">
                  <a:pos x="0" y="5"/>
                </a:cxn>
                <a:cxn ang="0">
                  <a:pos x="7" y="126"/>
                </a:cxn>
                <a:cxn ang="0">
                  <a:pos x="10" y="251"/>
                </a:cxn>
                <a:cxn ang="0">
                  <a:pos x="8" y="315"/>
                </a:cxn>
                <a:cxn ang="0">
                  <a:pos x="0" y="497"/>
                </a:cxn>
                <a:cxn ang="0">
                  <a:pos x="107" y="497"/>
                </a:cxn>
                <a:cxn ang="0">
                  <a:pos x="97" y="319"/>
                </a:cxn>
                <a:cxn ang="0">
                  <a:pos x="95" y="165"/>
                </a:cxn>
                <a:cxn ang="0">
                  <a:pos x="162" y="242"/>
                </a:cxn>
                <a:cxn ang="0">
                  <a:pos x="299" y="410"/>
                </a:cxn>
                <a:cxn ang="0">
                  <a:pos x="362" y="497"/>
                </a:cxn>
                <a:cxn ang="0">
                  <a:pos x="473" y="497"/>
                </a:cxn>
                <a:cxn ang="0">
                  <a:pos x="467" y="315"/>
                </a:cxn>
                <a:cxn ang="0">
                  <a:pos x="465" y="251"/>
                </a:cxn>
                <a:cxn ang="0">
                  <a:pos x="468" y="68"/>
                </a:cxn>
                <a:cxn ang="0">
                  <a:pos x="502" y="67"/>
                </a:cxn>
                <a:cxn ang="0">
                  <a:pos x="543" y="67"/>
                </a:cxn>
                <a:cxn ang="0">
                  <a:pos x="591" y="72"/>
                </a:cxn>
                <a:cxn ang="0">
                  <a:pos x="618" y="84"/>
                </a:cxn>
                <a:cxn ang="0">
                  <a:pos x="630" y="94"/>
                </a:cxn>
                <a:cxn ang="0">
                  <a:pos x="643" y="113"/>
                </a:cxn>
                <a:cxn ang="0">
                  <a:pos x="649" y="145"/>
                </a:cxn>
                <a:cxn ang="0">
                  <a:pos x="648" y="154"/>
                </a:cxn>
                <a:cxn ang="0">
                  <a:pos x="643" y="175"/>
                </a:cxn>
                <a:cxn ang="0">
                  <a:pos x="634" y="192"/>
                </a:cxn>
                <a:cxn ang="0">
                  <a:pos x="618" y="208"/>
                </a:cxn>
                <a:cxn ang="0">
                  <a:pos x="589" y="227"/>
                </a:cxn>
                <a:cxn ang="0">
                  <a:pos x="542" y="245"/>
                </a:cxn>
                <a:cxn ang="0">
                  <a:pos x="515" y="253"/>
                </a:cxn>
                <a:cxn ang="0">
                  <a:pos x="603" y="370"/>
                </a:cxn>
                <a:cxn ang="0">
                  <a:pos x="689" y="497"/>
                </a:cxn>
                <a:cxn ang="0">
                  <a:pos x="843" y="497"/>
                </a:cxn>
                <a:cxn ang="0">
                  <a:pos x="707" y="318"/>
                </a:cxn>
                <a:cxn ang="0">
                  <a:pos x="670" y="265"/>
                </a:cxn>
              </a:cxnLst>
              <a:rect l="0" t="0" r="r" b="b"/>
              <a:pathLst>
                <a:path w="843" h="497">
                  <a:moveTo>
                    <a:pt x="670" y="265"/>
                  </a:moveTo>
                  <a:lnTo>
                    <a:pt x="670" y="265"/>
                  </a:lnTo>
                  <a:lnTo>
                    <a:pt x="697" y="254"/>
                  </a:lnTo>
                  <a:lnTo>
                    <a:pt x="719" y="240"/>
                  </a:lnTo>
                  <a:lnTo>
                    <a:pt x="740" y="226"/>
                  </a:lnTo>
                  <a:lnTo>
                    <a:pt x="757" y="208"/>
                  </a:lnTo>
                  <a:lnTo>
                    <a:pt x="770" y="189"/>
                  </a:lnTo>
                  <a:lnTo>
                    <a:pt x="780" y="168"/>
                  </a:lnTo>
                  <a:lnTo>
                    <a:pt x="784" y="159"/>
                  </a:lnTo>
                  <a:lnTo>
                    <a:pt x="786" y="148"/>
                  </a:lnTo>
                  <a:lnTo>
                    <a:pt x="788" y="138"/>
                  </a:lnTo>
                  <a:lnTo>
                    <a:pt x="788" y="127"/>
                  </a:lnTo>
                  <a:lnTo>
                    <a:pt x="788" y="127"/>
                  </a:lnTo>
                  <a:lnTo>
                    <a:pt x="788" y="115"/>
                  </a:lnTo>
                  <a:lnTo>
                    <a:pt x="786" y="103"/>
                  </a:lnTo>
                  <a:lnTo>
                    <a:pt x="784" y="92"/>
                  </a:lnTo>
                  <a:lnTo>
                    <a:pt x="781" y="81"/>
                  </a:lnTo>
                  <a:lnTo>
                    <a:pt x="776" y="72"/>
                  </a:lnTo>
                  <a:lnTo>
                    <a:pt x="770" y="62"/>
                  </a:lnTo>
                  <a:lnTo>
                    <a:pt x="765" y="54"/>
                  </a:lnTo>
                  <a:lnTo>
                    <a:pt x="757" y="46"/>
                  </a:lnTo>
                  <a:lnTo>
                    <a:pt x="757" y="46"/>
                  </a:lnTo>
                  <a:lnTo>
                    <a:pt x="742" y="32"/>
                  </a:lnTo>
                  <a:lnTo>
                    <a:pt x="724" y="22"/>
                  </a:lnTo>
                  <a:lnTo>
                    <a:pt x="705" y="14"/>
                  </a:lnTo>
                  <a:lnTo>
                    <a:pt x="683" y="8"/>
                  </a:lnTo>
                  <a:lnTo>
                    <a:pt x="661" y="5"/>
                  </a:lnTo>
                  <a:lnTo>
                    <a:pt x="637" y="2"/>
                  </a:lnTo>
                  <a:lnTo>
                    <a:pt x="611" y="2"/>
                  </a:lnTo>
                  <a:lnTo>
                    <a:pt x="586" y="0"/>
                  </a:lnTo>
                  <a:lnTo>
                    <a:pt x="586" y="0"/>
                  </a:lnTo>
                  <a:lnTo>
                    <a:pt x="529" y="2"/>
                  </a:lnTo>
                  <a:lnTo>
                    <a:pt x="470" y="3"/>
                  </a:lnTo>
                  <a:lnTo>
                    <a:pt x="413" y="5"/>
                  </a:lnTo>
                  <a:lnTo>
                    <a:pt x="364" y="5"/>
                  </a:lnTo>
                  <a:lnTo>
                    <a:pt x="364" y="5"/>
                  </a:lnTo>
                  <a:lnTo>
                    <a:pt x="368" y="86"/>
                  </a:lnTo>
                  <a:lnTo>
                    <a:pt x="372" y="167"/>
                  </a:lnTo>
                  <a:lnTo>
                    <a:pt x="373" y="243"/>
                  </a:lnTo>
                  <a:lnTo>
                    <a:pt x="373" y="313"/>
                  </a:lnTo>
                  <a:lnTo>
                    <a:pt x="373" y="313"/>
                  </a:lnTo>
                  <a:lnTo>
                    <a:pt x="311" y="242"/>
                  </a:lnTo>
                  <a:lnTo>
                    <a:pt x="249" y="165"/>
                  </a:lnTo>
                  <a:lnTo>
                    <a:pt x="187" y="86"/>
                  </a:lnTo>
                  <a:lnTo>
                    <a:pt x="129" y="5"/>
                  </a:lnTo>
                  <a:lnTo>
                    <a:pt x="0" y="5"/>
                  </a:lnTo>
                  <a:lnTo>
                    <a:pt x="0" y="5"/>
                  </a:lnTo>
                  <a:lnTo>
                    <a:pt x="7" y="126"/>
                  </a:lnTo>
                  <a:lnTo>
                    <a:pt x="8" y="188"/>
                  </a:lnTo>
                  <a:lnTo>
                    <a:pt x="10" y="251"/>
                  </a:lnTo>
                  <a:lnTo>
                    <a:pt x="10" y="251"/>
                  </a:lnTo>
                  <a:lnTo>
                    <a:pt x="8" y="315"/>
                  </a:lnTo>
                  <a:lnTo>
                    <a:pt x="7" y="377"/>
                  </a:lnTo>
                  <a:lnTo>
                    <a:pt x="0" y="497"/>
                  </a:lnTo>
                  <a:lnTo>
                    <a:pt x="107" y="497"/>
                  </a:lnTo>
                  <a:lnTo>
                    <a:pt x="107" y="497"/>
                  </a:lnTo>
                  <a:lnTo>
                    <a:pt x="100" y="408"/>
                  </a:lnTo>
                  <a:lnTo>
                    <a:pt x="97" y="319"/>
                  </a:lnTo>
                  <a:lnTo>
                    <a:pt x="95" y="238"/>
                  </a:lnTo>
                  <a:lnTo>
                    <a:pt x="95" y="165"/>
                  </a:lnTo>
                  <a:lnTo>
                    <a:pt x="95" y="165"/>
                  </a:lnTo>
                  <a:lnTo>
                    <a:pt x="162" y="242"/>
                  </a:lnTo>
                  <a:lnTo>
                    <a:pt x="230" y="324"/>
                  </a:lnTo>
                  <a:lnTo>
                    <a:pt x="299" y="410"/>
                  </a:lnTo>
                  <a:lnTo>
                    <a:pt x="330" y="454"/>
                  </a:lnTo>
                  <a:lnTo>
                    <a:pt x="362" y="497"/>
                  </a:lnTo>
                  <a:lnTo>
                    <a:pt x="473" y="497"/>
                  </a:lnTo>
                  <a:lnTo>
                    <a:pt x="473" y="497"/>
                  </a:lnTo>
                  <a:lnTo>
                    <a:pt x="468" y="377"/>
                  </a:lnTo>
                  <a:lnTo>
                    <a:pt x="467" y="315"/>
                  </a:lnTo>
                  <a:lnTo>
                    <a:pt x="465" y="251"/>
                  </a:lnTo>
                  <a:lnTo>
                    <a:pt x="465" y="251"/>
                  </a:lnTo>
                  <a:lnTo>
                    <a:pt x="465" y="159"/>
                  </a:lnTo>
                  <a:lnTo>
                    <a:pt x="468" y="68"/>
                  </a:lnTo>
                  <a:lnTo>
                    <a:pt x="468" y="68"/>
                  </a:lnTo>
                  <a:lnTo>
                    <a:pt x="502" y="67"/>
                  </a:lnTo>
                  <a:lnTo>
                    <a:pt x="543" y="67"/>
                  </a:lnTo>
                  <a:lnTo>
                    <a:pt x="543" y="67"/>
                  </a:lnTo>
                  <a:lnTo>
                    <a:pt x="568" y="68"/>
                  </a:lnTo>
                  <a:lnTo>
                    <a:pt x="591" y="72"/>
                  </a:lnTo>
                  <a:lnTo>
                    <a:pt x="610" y="80"/>
                  </a:lnTo>
                  <a:lnTo>
                    <a:pt x="618" y="84"/>
                  </a:lnTo>
                  <a:lnTo>
                    <a:pt x="624" y="89"/>
                  </a:lnTo>
                  <a:lnTo>
                    <a:pt x="630" y="94"/>
                  </a:lnTo>
                  <a:lnTo>
                    <a:pt x="635" y="100"/>
                  </a:lnTo>
                  <a:lnTo>
                    <a:pt x="643" y="113"/>
                  </a:lnTo>
                  <a:lnTo>
                    <a:pt x="648" y="127"/>
                  </a:lnTo>
                  <a:lnTo>
                    <a:pt x="649" y="145"/>
                  </a:lnTo>
                  <a:lnTo>
                    <a:pt x="649" y="145"/>
                  </a:lnTo>
                  <a:lnTo>
                    <a:pt x="648" y="154"/>
                  </a:lnTo>
                  <a:lnTo>
                    <a:pt x="646" y="165"/>
                  </a:lnTo>
                  <a:lnTo>
                    <a:pt x="643" y="175"/>
                  </a:lnTo>
                  <a:lnTo>
                    <a:pt x="638" y="184"/>
                  </a:lnTo>
                  <a:lnTo>
                    <a:pt x="634" y="192"/>
                  </a:lnTo>
                  <a:lnTo>
                    <a:pt x="626" y="200"/>
                  </a:lnTo>
                  <a:lnTo>
                    <a:pt x="618" y="208"/>
                  </a:lnTo>
                  <a:lnTo>
                    <a:pt x="610" y="215"/>
                  </a:lnTo>
                  <a:lnTo>
                    <a:pt x="589" y="227"/>
                  </a:lnTo>
                  <a:lnTo>
                    <a:pt x="567" y="237"/>
                  </a:lnTo>
                  <a:lnTo>
                    <a:pt x="542" y="245"/>
                  </a:lnTo>
                  <a:lnTo>
                    <a:pt x="515" y="253"/>
                  </a:lnTo>
                  <a:lnTo>
                    <a:pt x="515" y="253"/>
                  </a:lnTo>
                  <a:lnTo>
                    <a:pt x="557" y="308"/>
                  </a:lnTo>
                  <a:lnTo>
                    <a:pt x="603" y="370"/>
                  </a:lnTo>
                  <a:lnTo>
                    <a:pt x="648" y="435"/>
                  </a:lnTo>
                  <a:lnTo>
                    <a:pt x="689" y="497"/>
                  </a:lnTo>
                  <a:lnTo>
                    <a:pt x="843" y="497"/>
                  </a:lnTo>
                  <a:lnTo>
                    <a:pt x="843" y="497"/>
                  </a:lnTo>
                  <a:lnTo>
                    <a:pt x="748" y="375"/>
                  </a:lnTo>
                  <a:lnTo>
                    <a:pt x="707" y="318"/>
                  </a:lnTo>
                  <a:lnTo>
                    <a:pt x="670" y="265"/>
                  </a:lnTo>
                  <a:lnTo>
                    <a:pt x="670" y="265"/>
                  </a:lnTo>
                  <a:close/>
                </a:path>
              </a:pathLst>
            </a:custGeom>
            <a:solidFill>
              <a:srgbClr val="005BAC"/>
            </a:solidFill>
            <a:ln w="9525">
              <a:noFill/>
              <a:round/>
              <a:headEnd/>
              <a:tailEnd/>
            </a:ln>
          </p:spPr>
          <p:txBody>
            <a:bodyPr/>
            <a:lstStyle/>
            <a:p>
              <a:pPr>
                <a:defRPr/>
              </a:pPr>
              <a:endParaRPr lang="ja-JP" altLang="en-US" dirty="0">
                <a:solidFill>
                  <a:prstClr val="black"/>
                </a:solidFill>
                <a:latin typeface="+mn-ea"/>
                <a:ea typeface="+mn-ea"/>
              </a:endParaRPr>
            </a:p>
          </p:txBody>
        </p:sp>
      </p:grpSp>
      <p:pic>
        <p:nvPicPr>
          <p:cNvPr id="50" name="図 49">
            <a:extLst>
              <a:ext uri="{FF2B5EF4-FFF2-40B4-BE49-F238E27FC236}">
                <a16:creationId xmlns:a16="http://schemas.microsoft.com/office/drawing/2014/main" id="{004D3937-B26B-B51B-B3B0-D5287C4390D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788895" y="5732623"/>
            <a:ext cx="2126488" cy="1102868"/>
          </a:xfrm>
          <a:prstGeom prst="rect">
            <a:avLst/>
          </a:prstGeom>
        </p:spPr>
      </p:pic>
      <p:sp>
        <p:nvSpPr>
          <p:cNvPr id="51" name="Title 1">
            <a:extLst>
              <a:ext uri="{FF2B5EF4-FFF2-40B4-BE49-F238E27FC236}">
                <a16:creationId xmlns:a16="http://schemas.microsoft.com/office/drawing/2014/main" id="{C37C15CF-BEAF-5829-5EF7-87FD3E561FB2}"/>
              </a:ext>
            </a:extLst>
          </p:cNvPr>
          <p:cNvSpPr>
            <a:spLocks noGrp="1"/>
          </p:cNvSpPr>
          <p:nvPr>
            <p:ph type="ctrTitle"/>
          </p:nvPr>
        </p:nvSpPr>
        <p:spPr>
          <a:xfrm>
            <a:off x="492768" y="2986965"/>
            <a:ext cx="6332442" cy="442035"/>
          </a:xfrm>
          <a:noFill/>
        </p:spPr>
        <p:txBody>
          <a:bodyPr wrap="square" lIns="0" anchor="b">
            <a:spAutoFit/>
          </a:bodyPr>
          <a:lstStyle>
            <a:lvl1pPr algn="l">
              <a:lnSpc>
                <a:spcPct val="100000"/>
              </a:lnSpc>
              <a:spcBef>
                <a:spcPts val="0"/>
              </a:spcBef>
              <a:defRPr sz="2400" b="1" i="0" baseline="0">
                <a:solidFill>
                  <a:srgbClr val="000F78"/>
                </a:solidFill>
                <a:latin typeface="Yu Gothic UI" panose="020B0500000000000000" pitchFamily="50" charset="-128"/>
                <a:ea typeface="Yu Gothic UI" panose="020B0500000000000000" pitchFamily="50" charset="-128"/>
              </a:defRPr>
            </a:lvl1pPr>
          </a:lstStyle>
          <a:p>
            <a:r>
              <a:rPr lang="ja-JP" altLang="en-US"/>
              <a:t>マスター タイトルの書式設定</a:t>
            </a:r>
            <a:endParaRPr lang="en-US" dirty="0"/>
          </a:p>
        </p:txBody>
      </p:sp>
      <p:sp>
        <p:nvSpPr>
          <p:cNvPr id="52" name="テキスト プレースホルダー 14">
            <a:extLst>
              <a:ext uri="{FF2B5EF4-FFF2-40B4-BE49-F238E27FC236}">
                <a16:creationId xmlns:a16="http://schemas.microsoft.com/office/drawing/2014/main" id="{90FA0756-796A-C11D-07D9-87E1B6A23AC8}"/>
              </a:ext>
            </a:extLst>
          </p:cNvPr>
          <p:cNvSpPr>
            <a:spLocks noGrp="1"/>
          </p:cNvSpPr>
          <p:nvPr>
            <p:ph type="body" sz="quarter" idx="11" hasCustomPrompt="1"/>
          </p:nvPr>
        </p:nvSpPr>
        <p:spPr>
          <a:xfrm>
            <a:off x="492766" y="4491643"/>
            <a:ext cx="6332442" cy="766175"/>
          </a:xfrm>
        </p:spPr>
        <p:txBody>
          <a:bodyPr lIns="0" tIns="0" rIns="0" bIns="0" anchor="t">
            <a:noAutofit/>
          </a:bodyPr>
          <a:lstStyle>
            <a:lvl1pPr marL="0" indent="0">
              <a:lnSpc>
                <a:spcPts val="1640"/>
              </a:lnSpc>
              <a:spcBef>
                <a:spcPts val="0"/>
              </a:spcBef>
              <a:buNone/>
              <a:defRPr sz="1200" b="1" baseline="0">
                <a:latin typeface="Yu Gothic UI" panose="020B0500000000000000" pitchFamily="50" charset="-128"/>
                <a:ea typeface="Yu Gothic UI" panose="020B0500000000000000" pitchFamily="50" charset="-128"/>
              </a:defRPr>
            </a:lvl1pPr>
          </a:lstStyle>
          <a:p>
            <a:r>
              <a:rPr kumimoji="1" lang="ja-JP" altLang="en-US" dirty="0"/>
              <a:t>部署</a:t>
            </a:r>
          </a:p>
        </p:txBody>
      </p:sp>
      <p:sp>
        <p:nvSpPr>
          <p:cNvPr id="53" name="テキスト プレースホルダー 4">
            <a:extLst>
              <a:ext uri="{FF2B5EF4-FFF2-40B4-BE49-F238E27FC236}">
                <a16:creationId xmlns:a16="http://schemas.microsoft.com/office/drawing/2014/main" id="{7AF512AC-D7A5-2355-E4B1-B48DC5E61C5D}"/>
              </a:ext>
            </a:extLst>
          </p:cNvPr>
          <p:cNvSpPr>
            <a:spLocks noGrp="1"/>
          </p:cNvSpPr>
          <p:nvPr>
            <p:ph type="body" sz="quarter" idx="12" hasCustomPrompt="1"/>
          </p:nvPr>
        </p:nvSpPr>
        <p:spPr>
          <a:xfrm>
            <a:off x="492766" y="4017390"/>
            <a:ext cx="6332442" cy="342000"/>
          </a:xfrm>
        </p:spPr>
        <p:txBody>
          <a:bodyPr lIns="0" anchor="ctr">
            <a:noAutofit/>
          </a:bodyPr>
          <a:lstStyle>
            <a:lvl1pPr marL="0" indent="0" algn="l">
              <a:spcBef>
                <a:spcPts val="0"/>
              </a:spcBef>
              <a:buNone/>
              <a:defRPr sz="1600" b="1" baseline="0">
                <a:solidFill>
                  <a:schemeClr val="tx1"/>
                </a:solidFill>
                <a:latin typeface="Yu Gothic UI" panose="020B0500000000000000" pitchFamily="50" charset="-128"/>
                <a:ea typeface="Yu Gothic UI" panose="020B0500000000000000" pitchFamily="50" charset="-128"/>
              </a:defRPr>
            </a:lvl1pPr>
          </a:lstStyle>
          <a:p>
            <a:r>
              <a:rPr kumimoji="1" lang="ja-JP" altLang="en-US" dirty="0"/>
              <a:t>名前</a:t>
            </a:r>
          </a:p>
        </p:txBody>
      </p:sp>
      <p:pic>
        <p:nvPicPr>
          <p:cNvPr id="54" name="図 5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44400" y="0"/>
            <a:ext cx="2963484" cy="6858000"/>
          </a:xfrm>
          <a:prstGeom prst="rect">
            <a:avLst/>
          </a:prstGeom>
        </p:spPr>
      </p:pic>
      <p:sp>
        <p:nvSpPr>
          <p:cNvPr id="13" name="Subtitle 2"/>
          <p:cNvSpPr>
            <a:spLocks noGrp="1"/>
          </p:cNvSpPr>
          <p:nvPr>
            <p:ph type="subTitle" idx="1" hasCustomPrompt="1"/>
          </p:nvPr>
        </p:nvSpPr>
        <p:spPr>
          <a:xfrm>
            <a:off x="492391" y="686669"/>
            <a:ext cx="6332818" cy="365357"/>
          </a:xfrm>
        </p:spPr>
        <p:txBody>
          <a:bodyPr wrap="square" lIns="0" anchor="ctr">
            <a:spAutoFit/>
          </a:bodyPr>
          <a:lstStyle>
            <a:lvl1pPr marL="0" indent="0" algn="l">
              <a:lnSpc>
                <a:spcPct val="110000"/>
              </a:lnSpc>
              <a:spcBef>
                <a:spcPts val="0"/>
              </a:spcBef>
              <a:buNone/>
              <a:defRPr sz="1600" b="1" i="0" baseline="0">
                <a:solidFill>
                  <a:srgbClr val="000F78"/>
                </a:solidFill>
                <a:latin typeface="Yu Gothic UI" panose="020B0500000000000000" pitchFamily="50" charset="-128"/>
                <a:ea typeface="Yu Gothic UI" panose="020B0500000000000000" pitchFamily="50" charset="-128"/>
              </a:defRPr>
            </a:lvl1pPr>
            <a:lvl2pPr marL="495285" indent="0" algn="ctr">
              <a:buNone/>
              <a:defRPr sz="2167"/>
            </a:lvl2pPr>
            <a:lvl3pPr marL="990570" indent="0" algn="ctr">
              <a:buNone/>
              <a:defRPr sz="1950"/>
            </a:lvl3pPr>
            <a:lvl4pPr marL="1485854" indent="0" algn="ctr">
              <a:buNone/>
              <a:defRPr sz="1733"/>
            </a:lvl4pPr>
            <a:lvl5pPr marL="1981139" indent="0" algn="ctr">
              <a:buNone/>
              <a:defRPr sz="1733"/>
            </a:lvl5pPr>
            <a:lvl6pPr marL="2476424" indent="0" algn="ctr">
              <a:buNone/>
              <a:defRPr sz="1733"/>
            </a:lvl6pPr>
            <a:lvl7pPr marL="2971709" indent="0" algn="ctr">
              <a:buNone/>
              <a:defRPr sz="1733"/>
            </a:lvl7pPr>
            <a:lvl8pPr marL="3466993" indent="0" algn="ctr">
              <a:buNone/>
              <a:defRPr sz="1733"/>
            </a:lvl8pPr>
            <a:lvl9pPr marL="3962278" indent="0" algn="ctr">
              <a:buNone/>
              <a:defRPr sz="1733"/>
            </a:lvl9pPr>
          </a:lstStyle>
          <a:p>
            <a:r>
              <a:rPr lang="ja-JP" altLang="en-US" dirty="0"/>
              <a:t>資料名など</a:t>
            </a:r>
            <a:endParaRPr lang="en-US" dirty="0"/>
          </a:p>
        </p:txBody>
      </p:sp>
    </p:spTree>
    <p:extLst>
      <p:ext uri="{BB962C8B-B14F-4D97-AF65-F5344CB8AC3E}">
        <p14:creationId xmlns:p14="http://schemas.microsoft.com/office/powerpoint/2010/main" val="307303319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裏表紙">
    <p:spTree>
      <p:nvGrpSpPr>
        <p:cNvPr id="1" name=""/>
        <p:cNvGrpSpPr/>
        <p:nvPr/>
      </p:nvGrpSpPr>
      <p:grpSpPr>
        <a:xfrm>
          <a:off x="0" y="0"/>
          <a:ext cx="0" cy="0"/>
          <a:chOff x="0" y="0"/>
          <a:chExt cx="0" cy="0"/>
        </a:xfrm>
      </p:grpSpPr>
      <p:pic>
        <p:nvPicPr>
          <p:cNvPr id="27" name="図 26">
            <a:extLst>
              <a:ext uri="{FF2B5EF4-FFF2-40B4-BE49-F238E27FC236}">
                <a16:creationId xmlns:a16="http://schemas.microsoft.com/office/drawing/2014/main" id="{8579C954-6CF1-F280-36DD-2349B0D9F4F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148840" y="1981200"/>
            <a:ext cx="5608320" cy="2895600"/>
          </a:xfrm>
          <a:prstGeom prst="rect">
            <a:avLst/>
          </a:prstGeom>
        </p:spPr>
      </p:pic>
    </p:spTree>
    <p:extLst>
      <p:ext uri="{BB962C8B-B14F-4D97-AF65-F5344CB8AC3E}">
        <p14:creationId xmlns:p14="http://schemas.microsoft.com/office/powerpoint/2010/main" val="4115599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表紙（創発する社会2）">
    <p:spTree>
      <p:nvGrpSpPr>
        <p:cNvPr id="1" name=""/>
        <p:cNvGrpSpPr/>
        <p:nvPr/>
      </p:nvGrpSpPr>
      <p:grpSpPr>
        <a:xfrm>
          <a:off x="0" y="0"/>
          <a:ext cx="0" cy="0"/>
          <a:chOff x="0" y="0"/>
          <a:chExt cx="0" cy="0"/>
        </a:xfrm>
      </p:grpSpPr>
      <p:graphicFrame>
        <p:nvGraphicFramePr>
          <p:cNvPr id="7" name="オブジェクト 6" hidden="1"/>
          <p:cNvGraphicFramePr>
            <a:graphicFrameLocks noChangeAspect="1"/>
          </p:cNvGraphicFramePr>
          <p:nvPr userDrawn="1">
            <p:custDataLst>
              <p:tags r:id="rId1"/>
            </p:custDataLst>
            <p:extLst>
              <p:ext uri="{D42A27DB-BD31-4B8C-83A1-F6EECF244321}">
                <p14:modId xmlns:p14="http://schemas.microsoft.com/office/powerpoint/2010/main" val="3267775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347" imgH="348" progId="TCLayout.ActiveDocument.1">
                  <p:embed/>
                </p:oleObj>
              </mc:Choice>
              <mc:Fallback>
                <p:oleObj name="think-cellスライド" r:id="rId3" imgW="347" imgH="348"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7" name="グループ化 46">
            <a:extLst>
              <a:ext uri="{FF2B5EF4-FFF2-40B4-BE49-F238E27FC236}">
                <a16:creationId xmlns:a16="http://schemas.microsoft.com/office/drawing/2014/main" id="{536CC259-2020-4EC3-B5BE-B978935AF555}"/>
              </a:ext>
            </a:extLst>
          </p:cNvPr>
          <p:cNvGrpSpPr>
            <a:grpSpLocks noChangeAspect="1"/>
          </p:cNvGrpSpPr>
          <p:nvPr userDrawn="1"/>
        </p:nvGrpSpPr>
        <p:grpSpPr>
          <a:xfrm>
            <a:off x="492766" y="6091218"/>
            <a:ext cx="766800" cy="385678"/>
            <a:chOff x="200472" y="6597352"/>
            <a:chExt cx="355987" cy="179051"/>
          </a:xfrm>
        </p:grpSpPr>
        <p:sp>
          <p:nvSpPr>
            <p:cNvPr id="48" name="Freeform 290">
              <a:extLst>
                <a:ext uri="{FF2B5EF4-FFF2-40B4-BE49-F238E27FC236}">
                  <a16:creationId xmlns:a16="http://schemas.microsoft.com/office/drawing/2014/main" id="{B36ABA08-4E13-467F-AD78-99ED871D2895}"/>
                </a:ext>
              </a:extLst>
            </p:cNvPr>
            <p:cNvSpPr>
              <a:spLocks noChangeAspect="1"/>
            </p:cNvSpPr>
            <p:nvPr/>
          </p:nvSpPr>
          <p:spPr bwMode="auto">
            <a:xfrm>
              <a:off x="508801" y="6598074"/>
              <a:ext cx="47658" cy="177607"/>
            </a:xfrm>
            <a:custGeom>
              <a:avLst/>
              <a:gdLst/>
              <a:ahLst/>
              <a:cxnLst>
                <a:cxn ang="0">
                  <a:pos x="132" y="0"/>
                </a:cxn>
                <a:cxn ang="0">
                  <a:pos x="0" y="0"/>
                </a:cxn>
                <a:cxn ang="0">
                  <a:pos x="0" y="0"/>
                </a:cxn>
                <a:cxn ang="0">
                  <a:pos x="5" y="121"/>
                </a:cxn>
                <a:cxn ang="0">
                  <a:pos x="7" y="183"/>
                </a:cxn>
                <a:cxn ang="0">
                  <a:pos x="8" y="246"/>
                </a:cxn>
                <a:cxn ang="0">
                  <a:pos x="8" y="246"/>
                </a:cxn>
                <a:cxn ang="0">
                  <a:pos x="7" y="310"/>
                </a:cxn>
                <a:cxn ang="0">
                  <a:pos x="5" y="372"/>
                </a:cxn>
                <a:cxn ang="0">
                  <a:pos x="0" y="492"/>
                </a:cxn>
                <a:cxn ang="0">
                  <a:pos x="132" y="492"/>
                </a:cxn>
                <a:cxn ang="0">
                  <a:pos x="132" y="492"/>
                </a:cxn>
                <a:cxn ang="0">
                  <a:pos x="127" y="372"/>
                </a:cxn>
                <a:cxn ang="0">
                  <a:pos x="124" y="310"/>
                </a:cxn>
                <a:cxn ang="0">
                  <a:pos x="124" y="246"/>
                </a:cxn>
                <a:cxn ang="0">
                  <a:pos x="124" y="246"/>
                </a:cxn>
                <a:cxn ang="0">
                  <a:pos x="124" y="183"/>
                </a:cxn>
                <a:cxn ang="0">
                  <a:pos x="127" y="121"/>
                </a:cxn>
                <a:cxn ang="0">
                  <a:pos x="132" y="0"/>
                </a:cxn>
                <a:cxn ang="0">
                  <a:pos x="132" y="0"/>
                </a:cxn>
              </a:cxnLst>
              <a:rect l="0" t="0" r="r" b="b"/>
              <a:pathLst>
                <a:path w="132" h="492">
                  <a:moveTo>
                    <a:pt x="132" y="0"/>
                  </a:moveTo>
                  <a:lnTo>
                    <a:pt x="0" y="0"/>
                  </a:lnTo>
                  <a:lnTo>
                    <a:pt x="0" y="0"/>
                  </a:lnTo>
                  <a:lnTo>
                    <a:pt x="5" y="121"/>
                  </a:lnTo>
                  <a:lnTo>
                    <a:pt x="7" y="183"/>
                  </a:lnTo>
                  <a:lnTo>
                    <a:pt x="8" y="246"/>
                  </a:lnTo>
                  <a:lnTo>
                    <a:pt x="8" y="246"/>
                  </a:lnTo>
                  <a:lnTo>
                    <a:pt x="7" y="310"/>
                  </a:lnTo>
                  <a:lnTo>
                    <a:pt x="5" y="372"/>
                  </a:lnTo>
                  <a:lnTo>
                    <a:pt x="0" y="492"/>
                  </a:lnTo>
                  <a:lnTo>
                    <a:pt x="132" y="492"/>
                  </a:lnTo>
                  <a:lnTo>
                    <a:pt x="132" y="492"/>
                  </a:lnTo>
                  <a:lnTo>
                    <a:pt x="127" y="372"/>
                  </a:lnTo>
                  <a:lnTo>
                    <a:pt x="124" y="310"/>
                  </a:lnTo>
                  <a:lnTo>
                    <a:pt x="124" y="246"/>
                  </a:lnTo>
                  <a:lnTo>
                    <a:pt x="124" y="246"/>
                  </a:lnTo>
                  <a:lnTo>
                    <a:pt x="124" y="183"/>
                  </a:lnTo>
                  <a:lnTo>
                    <a:pt x="127" y="121"/>
                  </a:lnTo>
                  <a:lnTo>
                    <a:pt x="132" y="0"/>
                  </a:lnTo>
                  <a:lnTo>
                    <a:pt x="132" y="0"/>
                  </a:lnTo>
                  <a:close/>
                </a:path>
              </a:pathLst>
            </a:custGeom>
            <a:solidFill>
              <a:srgbClr val="005BAC"/>
            </a:solidFill>
            <a:ln w="9525">
              <a:noFill/>
              <a:round/>
              <a:headEnd/>
              <a:tailEnd/>
            </a:ln>
          </p:spPr>
          <p:txBody>
            <a:bodyPr/>
            <a:lstStyle/>
            <a:p>
              <a:pPr>
                <a:defRPr/>
              </a:pPr>
              <a:endParaRPr lang="ja-JP" altLang="en-US" dirty="0">
                <a:solidFill>
                  <a:prstClr val="black"/>
                </a:solidFill>
              </a:endParaRPr>
            </a:p>
          </p:txBody>
        </p:sp>
        <p:sp>
          <p:nvSpPr>
            <p:cNvPr id="49" name="Freeform 291">
              <a:extLst>
                <a:ext uri="{FF2B5EF4-FFF2-40B4-BE49-F238E27FC236}">
                  <a16:creationId xmlns:a16="http://schemas.microsoft.com/office/drawing/2014/main" id="{46B5DD99-F17B-4AA2-8492-07920C2264F9}"/>
                </a:ext>
              </a:extLst>
            </p:cNvPr>
            <p:cNvSpPr>
              <a:spLocks noChangeAspect="1"/>
            </p:cNvSpPr>
            <p:nvPr/>
          </p:nvSpPr>
          <p:spPr bwMode="auto">
            <a:xfrm>
              <a:off x="200472" y="6597352"/>
              <a:ext cx="303997" cy="179051"/>
            </a:xfrm>
            <a:custGeom>
              <a:avLst/>
              <a:gdLst/>
              <a:ahLst/>
              <a:cxnLst>
                <a:cxn ang="0">
                  <a:pos x="670" y="265"/>
                </a:cxn>
                <a:cxn ang="0">
                  <a:pos x="719" y="240"/>
                </a:cxn>
                <a:cxn ang="0">
                  <a:pos x="757" y="208"/>
                </a:cxn>
                <a:cxn ang="0">
                  <a:pos x="780" y="168"/>
                </a:cxn>
                <a:cxn ang="0">
                  <a:pos x="786" y="148"/>
                </a:cxn>
                <a:cxn ang="0">
                  <a:pos x="788" y="127"/>
                </a:cxn>
                <a:cxn ang="0">
                  <a:pos x="788" y="115"/>
                </a:cxn>
                <a:cxn ang="0">
                  <a:pos x="784" y="92"/>
                </a:cxn>
                <a:cxn ang="0">
                  <a:pos x="776" y="72"/>
                </a:cxn>
                <a:cxn ang="0">
                  <a:pos x="765" y="54"/>
                </a:cxn>
                <a:cxn ang="0">
                  <a:pos x="757" y="46"/>
                </a:cxn>
                <a:cxn ang="0">
                  <a:pos x="724" y="22"/>
                </a:cxn>
                <a:cxn ang="0">
                  <a:pos x="683" y="8"/>
                </a:cxn>
                <a:cxn ang="0">
                  <a:pos x="637" y="2"/>
                </a:cxn>
                <a:cxn ang="0">
                  <a:pos x="586" y="0"/>
                </a:cxn>
                <a:cxn ang="0">
                  <a:pos x="529" y="2"/>
                </a:cxn>
                <a:cxn ang="0">
                  <a:pos x="413" y="5"/>
                </a:cxn>
                <a:cxn ang="0">
                  <a:pos x="364" y="5"/>
                </a:cxn>
                <a:cxn ang="0">
                  <a:pos x="372" y="167"/>
                </a:cxn>
                <a:cxn ang="0">
                  <a:pos x="373" y="313"/>
                </a:cxn>
                <a:cxn ang="0">
                  <a:pos x="311" y="242"/>
                </a:cxn>
                <a:cxn ang="0">
                  <a:pos x="187" y="86"/>
                </a:cxn>
                <a:cxn ang="0">
                  <a:pos x="0" y="5"/>
                </a:cxn>
                <a:cxn ang="0">
                  <a:pos x="7" y="126"/>
                </a:cxn>
                <a:cxn ang="0">
                  <a:pos x="10" y="251"/>
                </a:cxn>
                <a:cxn ang="0">
                  <a:pos x="8" y="315"/>
                </a:cxn>
                <a:cxn ang="0">
                  <a:pos x="0" y="497"/>
                </a:cxn>
                <a:cxn ang="0">
                  <a:pos x="107" y="497"/>
                </a:cxn>
                <a:cxn ang="0">
                  <a:pos x="97" y="319"/>
                </a:cxn>
                <a:cxn ang="0">
                  <a:pos x="95" y="165"/>
                </a:cxn>
                <a:cxn ang="0">
                  <a:pos x="162" y="242"/>
                </a:cxn>
                <a:cxn ang="0">
                  <a:pos x="299" y="410"/>
                </a:cxn>
                <a:cxn ang="0">
                  <a:pos x="362" y="497"/>
                </a:cxn>
                <a:cxn ang="0">
                  <a:pos x="473" y="497"/>
                </a:cxn>
                <a:cxn ang="0">
                  <a:pos x="467" y="315"/>
                </a:cxn>
                <a:cxn ang="0">
                  <a:pos x="465" y="251"/>
                </a:cxn>
                <a:cxn ang="0">
                  <a:pos x="468" y="68"/>
                </a:cxn>
                <a:cxn ang="0">
                  <a:pos x="502" y="67"/>
                </a:cxn>
                <a:cxn ang="0">
                  <a:pos x="543" y="67"/>
                </a:cxn>
                <a:cxn ang="0">
                  <a:pos x="591" y="72"/>
                </a:cxn>
                <a:cxn ang="0">
                  <a:pos x="618" y="84"/>
                </a:cxn>
                <a:cxn ang="0">
                  <a:pos x="630" y="94"/>
                </a:cxn>
                <a:cxn ang="0">
                  <a:pos x="643" y="113"/>
                </a:cxn>
                <a:cxn ang="0">
                  <a:pos x="649" y="145"/>
                </a:cxn>
                <a:cxn ang="0">
                  <a:pos x="648" y="154"/>
                </a:cxn>
                <a:cxn ang="0">
                  <a:pos x="643" y="175"/>
                </a:cxn>
                <a:cxn ang="0">
                  <a:pos x="634" y="192"/>
                </a:cxn>
                <a:cxn ang="0">
                  <a:pos x="618" y="208"/>
                </a:cxn>
                <a:cxn ang="0">
                  <a:pos x="589" y="227"/>
                </a:cxn>
                <a:cxn ang="0">
                  <a:pos x="542" y="245"/>
                </a:cxn>
                <a:cxn ang="0">
                  <a:pos x="515" y="253"/>
                </a:cxn>
                <a:cxn ang="0">
                  <a:pos x="603" y="370"/>
                </a:cxn>
                <a:cxn ang="0">
                  <a:pos x="689" y="497"/>
                </a:cxn>
                <a:cxn ang="0">
                  <a:pos x="843" y="497"/>
                </a:cxn>
                <a:cxn ang="0">
                  <a:pos x="707" y="318"/>
                </a:cxn>
                <a:cxn ang="0">
                  <a:pos x="670" y="265"/>
                </a:cxn>
              </a:cxnLst>
              <a:rect l="0" t="0" r="r" b="b"/>
              <a:pathLst>
                <a:path w="843" h="497">
                  <a:moveTo>
                    <a:pt x="670" y="265"/>
                  </a:moveTo>
                  <a:lnTo>
                    <a:pt x="670" y="265"/>
                  </a:lnTo>
                  <a:lnTo>
                    <a:pt x="697" y="254"/>
                  </a:lnTo>
                  <a:lnTo>
                    <a:pt x="719" y="240"/>
                  </a:lnTo>
                  <a:lnTo>
                    <a:pt x="740" y="226"/>
                  </a:lnTo>
                  <a:lnTo>
                    <a:pt x="757" y="208"/>
                  </a:lnTo>
                  <a:lnTo>
                    <a:pt x="770" y="189"/>
                  </a:lnTo>
                  <a:lnTo>
                    <a:pt x="780" y="168"/>
                  </a:lnTo>
                  <a:lnTo>
                    <a:pt x="784" y="159"/>
                  </a:lnTo>
                  <a:lnTo>
                    <a:pt x="786" y="148"/>
                  </a:lnTo>
                  <a:lnTo>
                    <a:pt x="788" y="138"/>
                  </a:lnTo>
                  <a:lnTo>
                    <a:pt x="788" y="127"/>
                  </a:lnTo>
                  <a:lnTo>
                    <a:pt x="788" y="127"/>
                  </a:lnTo>
                  <a:lnTo>
                    <a:pt x="788" y="115"/>
                  </a:lnTo>
                  <a:lnTo>
                    <a:pt x="786" y="103"/>
                  </a:lnTo>
                  <a:lnTo>
                    <a:pt x="784" y="92"/>
                  </a:lnTo>
                  <a:lnTo>
                    <a:pt x="781" y="81"/>
                  </a:lnTo>
                  <a:lnTo>
                    <a:pt x="776" y="72"/>
                  </a:lnTo>
                  <a:lnTo>
                    <a:pt x="770" y="62"/>
                  </a:lnTo>
                  <a:lnTo>
                    <a:pt x="765" y="54"/>
                  </a:lnTo>
                  <a:lnTo>
                    <a:pt x="757" y="46"/>
                  </a:lnTo>
                  <a:lnTo>
                    <a:pt x="757" y="46"/>
                  </a:lnTo>
                  <a:lnTo>
                    <a:pt x="742" y="32"/>
                  </a:lnTo>
                  <a:lnTo>
                    <a:pt x="724" y="22"/>
                  </a:lnTo>
                  <a:lnTo>
                    <a:pt x="705" y="14"/>
                  </a:lnTo>
                  <a:lnTo>
                    <a:pt x="683" y="8"/>
                  </a:lnTo>
                  <a:lnTo>
                    <a:pt x="661" y="5"/>
                  </a:lnTo>
                  <a:lnTo>
                    <a:pt x="637" y="2"/>
                  </a:lnTo>
                  <a:lnTo>
                    <a:pt x="611" y="2"/>
                  </a:lnTo>
                  <a:lnTo>
                    <a:pt x="586" y="0"/>
                  </a:lnTo>
                  <a:lnTo>
                    <a:pt x="586" y="0"/>
                  </a:lnTo>
                  <a:lnTo>
                    <a:pt x="529" y="2"/>
                  </a:lnTo>
                  <a:lnTo>
                    <a:pt x="470" y="3"/>
                  </a:lnTo>
                  <a:lnTo>
                    <a:pt x="413" y="5"/>
                  </a:lnTo>
                  <a:lnTo>
                    <a:pt x="364" y="5"/>
                  </a:lnTo>
                  <a:lnTo>
                    <a:pt x="364" y="5"/>
                  </a:lnTo>
                  <a:lnTo>
                    <a:pt x="368" y="86"/>
                  </a:lnTo>
                  <a:lnTo>
                    <a:pt x="372" y="167"/>
                  </a:lnTo>
                  <a:lnTo>
                    <a:pt x="373" y="243"/>
                  </a:lnTo>
                  <a:lnTo>
                    <a:pt x="373" y="313"/>
                  </a:lnTo>
                  <a:lnTo>
                    <a:pt x="373" y="313"/>
                  </a:lnTo>
                  <a:lnTo>
                    <a:pt x="311" y="242"/>
                  </a:lnTo>
                  <a:lnTo>
                    <a:pt x="249" y="165"/>
                  </a:lnTo>
                  <a:lnTo>
                    <a:pt x="187" y="86"/>
                  </a:lnTo>
                  <a:lnTo>
                    <a:pt x="129" y="5"/>
                  </a:lnTo>
                  <a:lnTo>
                    <a:pt x="0" y="5"/>
                  </a:lnTo>
                  <a:lnTo>
                    <a:pt x="0" y="5"/>
                  </a:lnTo>
                  <a:lnTo>
                    <a:pt x="7" y="126"/>
                  </a:lnTo>
                  <a:lnTo>
                    <a:pt x="8" y="188"/>
                  </a:lnTo>
                  <a:lnTo>
                    <a:pt x="10" y="251"/>
                  </a:lnTo>
                  <a:lnTo>
                    <a:pt x="10" y="251"/>
                  </a:lnTo>
                  <a:lnTo>
                    <a:pt x="8" y="315"/>
                  </a:lnTo>
                  <a:lnTo>
                    <a:pt x="7" y="377"/>
                  </a:lnTo>
                  <a:lnTo>
                    <a:pt x="0" y="497"/>
                  </a:lnTo>
                  <a:lnTo>
                    <a:pt x="107" y="497"/>
                  </a:lnTo>
                  <a:lnTo>
                    <a:pt x="107" y="497"/>
                  </a:lnTo>
                  <a:lnTo>
                    <a:pt x="100" y="408"/>
                  </a:lnTo>
                  <a:lnTo>
                    <a:pt x="97" y="319"/>
                  </a:lnTo>
                  <a:lnTo>
                    <a:pt x="95" y="238"/>
                  </a:lnTo>
                  <a:lnTo>
                    <a:pt x="95" y="165"/>
                  </a:lnTo>
                  <a:lnTo>
                    <a:pt x="95" y="165"/>
                  </a:lnTo>
                  <a:lnTo>
                    <a:pt x="162" y="242"/>
                  </a:lnTo>
                  <a:lnTo>
                    <a:pt x="230" y="324"/>
                  </a:lnTo>
                  <a:lnTo>
                    <a:pt x="299" y="410"/>
                  </a:lnTo>
                  <a:lnTo>
                    <a:pt x="330" y="454"/>
                  </a:lnTo>
                  <a:lnTo>
                    <a:pt x="362" y="497"/>
                  </a:lnTo>
                  <a:lnTo>
                    <a:pt x="473" y="497"/>
                  </a:lnTo>
                  <a:lnTo>
                    <a:pt x="473" y="497"/>
                  </a:lnTo>
                  <a:lnTo>
                    <a:pt x="468" y="377"/>
                  </a:lnTo>
                  <a:lnTo>
                    <a:pt x="467" y="315"/>
                  </a:lnTo>
                  <a:lnTo>
                    <a:pt x="465" y="251"/>
                  </a:lnTo>
                  <a:lnTo>
                    <a:pt x="465" y="251"/>
                  </a:lnTo>
                  <a:lnTo>
                    <a:pt x="465" y="159"/>
                  </a:lnTo>
                  <a:lnTo>
                    <a:pt x="468" y="68"/>
                  </a:lnTo>
                  <a:lnTo>
                    <a:pt x="468" y="68"/>
                  </a:lnTo>
                  <a:lnTo>
                    <a:pt x="502" y="67"/>
                  </a:lnTo>
                  <a:lnTo>
                    <a:pt x="543" y="67"/>
                  </a:lnTo>
                  <a:lnTo>
                    <a:pt x="543" y="67"/>
                  </a:lnTo>
                  <a:lnTo>
                    <a:pt x="568" y="68"/>
                  </a:lnTo>
                  <a:lnTo>
                    <a:pt x="591" y="72"/>
                  </a:lnTo>
                  <a:lnTo>
                    <a:pt x="610" y="80"/>
                  </a:lnTo>
                  <a:lnTo>
                    <a:pt x="618" y="84"/>
                  </a:lnTo>
                  <a:lnTo>
                    <a:pt x="624" y="89"/>
                  </a:lnTo>
                  <a:lnTo>
                    <a:pt x="630" y="94"/>
                  </a:lnTo>
                  <a:lnTo>
                    <a:pt x="635" y="100"/>
                  </a:lnTo>
                  <a:lnTo>
                    <a:pt x="643" y="113"/>
                  </a:lnTo>
                  <a:lnTo>
                    <a:pt x="648" y="127"/>
                  </a:lnTo>
                  <a:lnTo>
                    <a:pt x="649" y="145"/>
                  </a:lnTo>
                  <a:lnTo>
                    <a:pt x="649" y="145"/>
                  </a:lnTo>
                  <a:lnTo>
                    <a:pt x="648" y="154"/>
                  </a:lnTo>
                  <a:lnTo>
                    <a:pt x="646" y="165"/>
                  </a:lnTo>
                  <a:lnTo>
                    <a:pt x="643" y="175"/>
                  </a:lnTo>
                  <a:lnTo>
                    <a:pt x="638" y="184"/>
                  </a:lnTo>
                  <a:lnTo>
                    <a:pt x="634" y="192"/>
                  </a:lnTo>
                  <a:lnTo>
                    <a:pt x="626" y="200"/>
                  </a:lnTo>
                  <a:lnTo>
                    <a:pt x="618" y="208"/>
                  </a:lnTo>
                  <a:lnTo>
                    <a:pt x="610" y="215"/>
                  </a:lnTo>
                  <a:lnTo>
                    <a:pt x="589" y="227"/>
                  </a:lnTo>
                  <a:lnTo>
                    <a:pt x="567" y="237"/>
                  </a:lnTo>
                  <a:lnTo>
                    <a:pt x="542" y="245"/>
                  </a:lnTo>
                  <a:lnTo>
                    <a:pt x="515" y="253"/>
                  </a:lnTo>
                  <a:lnTo>
                    <a:pt x="515" y="253"/>
                  </a:lnTo>
                  <a:lnTo>
                    <a:pt x="557" y="308"/>
                  </a:lnTo>
                  <a:lnTo>
                    <a:pt x="603" y="370"/>
                  </a:lnTo>
                  <a:lnTo>
                    <a:pt x="648" y="435"/>
                  </a:lnTo>
                  <a:lnTo>
                    <a:pt x="689" y="497"/>
                  </a:lnTo>
                  <a:lnTo>
                    <a:pt x="843" y="497"/>
                  </a:lnTo>
                  <a:lnTo>
                    <a:pt x="843" y="497"/>
                  </a:lnTo>
                  <a:lnTo>
                    <a:pt x="748" y="375"/>
                  </a:lnTo>
                  <a:lnTo>
                    <a:pt x="707" y="318"/>
                  </a:lnTo>
                  <a:lnTo>
                    <a:pt x="670" y="265"/>
                  </a:lnTo>
                  <a:lnTo>
                    <a:pt x="670" y="265"/>
                  </a:lnTo>
                  <a:close/>
                </a:path>
              </a:pathLst>
            </a:custGeom>
            <a:solidFill>
              <a:srgbClr val="005BAC"/>
            </a:solidFill>
            <a:ln w="9525">
              <a:noFill/>
              <a:round/>
              <a:headEnd/>
              <a:tailEnd/>
            </a:ln>
          </p:spPr>
          <p:txBody>
            <a:bodyPr/>
            <a:lstStyle/>
            <a:p>
              <a:pPr>
                <a:defRPr/>
              </a:pPr>
              <a:endParaRPr lang="ja-JP" altLang="en-US" dirty="0">
                <a:solidFill>
                  <a:prstClr val="black"/>
                </a:solidFill>
              </a:endParaRPr>
            </a:p>
          </p:txBody>
        </p:sp>
      </p:grpSp>
      <p:pic>
        <p:nvPicPr>
          <p:cNvPr id="50" name="図 49">
            <a:extLst>
              <a:ext uri="{FF2B5EF4-FFF2-40B4-BE49-F238E27FC236}">
                <a16:creationId xmlns:a16="http://schemas.microsoft.com/office/drawing/2014/main" id="{004D3937-B26B-B51B-B3B0-D5287C4390D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788895" y="5732623"/>
            <a:ext cx="2126488" cy="1102868"/>
          </a:xfrm>
          <a:prstGeom prst="rect">
            <a:avLst/>
          </a:prstGeom>
        </p:spPr>
      </p:pic>
      <p:sp>
        <p:nvSpPr>
          <p:cNvPr id="51" name="テキスト プレースホルダー 14">
            <a:extLst>
              <a:ext uri="{FF2B5EF4-FFF2-40B4-BE49-F238E27FC236}">
                <a16:creationId xmlns:a16="http://schemas.microsoft.com/office/drawing/2014/main" id="{ED2FDD07-8D52-3AC9-9E8D-08823CD82FBE}"/>
              </a:ext>
            </a:extLst>
          </p:cNvPr>
          <p:cNvSpPr>
            <a:spLocks noGrp="1"/>
          </p:cNvSpPr>
          <p:nvPr>
            <p:ph type="body" sz="quarter" idx="10" hasCustomPrompt="1"/>
          </p:nvPr>
        </p:nvSpPr>
        <p:spPr>
          <a:xfrm>
            <a:off x="492389" y="5436000"/>
            <a:ext cx="6332443" cy="252000"/>
          </a:xfrm>
        </p:spPr>
        <p:txBody>
          <a:bodyPr lIns="0" anchor="ctr">
            <a:noAutofit/>
          </a:bodyPr>
          <a:lstStyle>
            <a:lvl1pPr marL="0" indent="0">
              <a:spcBef>
                <a:spcPts val="0"/>
              </a:spcBef>
              <a:buNone/>
              <a:defRPr sz="1200" b="1" baseline="0">
                <a:latin typeface="Yu Gothic UI" panose="020B0500000000000000" pitchFamily="50" charset="-128"/>
                <a:ea typeface="Yu Gothic UI" panose="020B0500000000000000" pitchFamily="50" charset="-128"/>
              </a:defRPr>
            </a:lvl1pPr>
          </a:lstStyle>
          <a:p>
            <a:r>
              <a:rPr kumimoji="1" lang="ja-JP" altLang="en-US" dirty="0"/>
              <a:t>日付</a:t>
            </a:r>
          </a:p>
        </p:txBody>
      </p:sp>
      <p:sp>
        <p:nvSpPr>
          <p:cNvPr id="52" name="Title 1">
            <a:extLst>
              <a:ext uri="{FF2B5EF4-FFF2-40B4-BE49-F238E27FC236}">
                <a16:creationId xmlns:a16="http://schemas.microsoft.com/office/drawing/2014/main" id="{0FDE8325-FD29-3D5B-1080-B31184BBFFE3}"/>
              </a:ext>
            </a:extLst>
          </p:cNvPr>
          <p:cNvSpPr>
            <a:spLocks noGrp="1"/>
          </p:cNvSpPr>
          <p:nvPr>
            <p:ph type="ctrTitle"/>
          </p:nvPr>
        </p:nvSpPr>
        <p:spPr>
          <a:xfrm>
            <a:off x="492768" y="2986965"/>
            <a:ext cx="6332442" cy="442035"/>
          </a:xfrm>
          <a:noFill/>
        </p:spPr>
        <p:txBody>
          <a:bodyPr vert="horz" wrap="square" lIns="0" anchor="b">
            <a:spAutoFit/>
          </a:bodyPr>
          <a:lstStyle>
            <a:lvl1pPr algn="l">
              <a:lnSpc>
                <a:spcPct val="100000"/>
              </a:lnSpc>
              <a:spcBef>
                <a:spcPts val="0"/>
              </a:spcBef>
              <a:defRPr sz="2400" b="1" i="0" baseline="0">
                <a:solidFill>
                  <a:srgbClr val="000F78"/>
                </a:solidFill>
                <a:latin typeface="Yu Gothic UI" panose="020B0500000000000000" pitchFamily="50" charset="-128"/>
                <a:ea typeface="Yu Gothic UI" panose="020B0500000000000000" pitchFamily="50" charset="-128"/>
              </a:defRPr>
            </a:lvl1pPr>
          </a:lstStyle>
          <a:p>
            <a:r>
              <a:rPr lang="ja-JP" altLang="en-US"/>
              <a:t>マスター タイトルの書式設定</a:t>
            </a:r>
            <a:endParaRPr lang="en-US" dirty="0"/>
          </a:p>
        </p:txBody>
      </p:sp>
      <p:sp>
        <p:nvSpPr>
          <p:cNvPr id="53" name="テキスト プレースホルダー 14">
            <a:extLst>
              <a:ext uri="{FF2B5EF4-FFF2-40B4-BE49-F238E27FC236}">
                <a16:creationId xmlns:a16="http://schemas.microsoft.com/office/drawing/2014/main" id="{A3A9E66D-4C97-39EA-BC3F-AE1CDFA4FA18}"/>
              </a:ext>
            </a:extLst>
          </p:cNvPr>
          <p:cNvSpPr>
            <a:spLocks noGrp="1"/>
          </p:cNvSpPr>
          <p:nvPr>
            <p:ph type="body" sz="quarter" idx="11" hasCustomPrompt="1"/>
          </p:nvPr>
        </p:nvSpPr>
        <p:spPr>
          <a:xfrm>
            <a:off x="492766" y="4491643"/>
            <a:ext cx="6332442" cy="766175"/>
          </a:xfrm>
        </p:spPr>
        <p:txBody>
          <a:bodyPr lIns="0" tIns="0" rIns="0" bIns="0" anchor="t">
            <a:noAutofit/>
          </a:bodyPr>
          <a:lstStyle>
            <a:lvl1pPr marL="0" indent="0">
              <a:lnSpc>
                <a:spcPts val="1640"/>
              </a:lnSpc>
              <a:spcBef>
                <a:spcPts val="0"/>
              </a:spcBef>
              <a:buNone/>
              <a:defRPr sz="1200" b="1" baseline="0">
                <a:latin typeface="Yu Gothic UI" panose="020B0500000000000000" pitchFamily="50" charset="-128"/>
                <a:ea typeface="Yu Gothic UI" panose="020B0500000000000000" pitchFamily="50" charset="-128"/>
              </a:defRPr>
            </a:lvl1pPr>
          </a:lstStyle>
          <a:p>
            <a:r>
              <a:rPr kumimoji="1" lang="ja-JP" altLang="en-US" dirty="0"/>
              <a:t>部署</a:t>
            </a:r>
          </a:p>
        </p:txBody>
      </p:sp>
      <p:sp>
        <p:nvSpPr>
          <p:cNvPr id="54" name="テキスト プレースホルダー 4">
            <a:extLst>
              <a:ext uri="{FF2B5EF4-FFF2-40B4-BE49-F238E27FC236}">
                <a16:creationId xmlns:a16="http://schemas.microsoft.com/office/drawing/2014/main" id="{339969AF-6F82-8F5F-2CAA-EC090F0D9A12}"/>
              </a:ext>
            </a:extLst>
          </p:cNvPr>
          <p:cNvSpPr>
            <a:spLocks noGrp="1"/>
          </p:cNvSpPr>
          <p:nvPr>
            <p:ph type="body" sz="quarter" idx="12" hasCustomPrompt="1"/>
          </p:nvPr>
        </p:nvSpPr>
        <p:spPr>
          <a:xfrm>
            <a:off x="492766" y="4017390"/>
            <a:ext cx="6332442" cy="342000"/>
          </a:xfrm>
        </p:spPr>
        <p:txBody>
          <a:bodyPr lIns="0" anchor="ctr">
            <a:noAutofit/>
          </a:bodyPr>
          <a:lstStyle>
            <a:lvl1pPr marL="0" indent="0" algn="l">
              <a:spcBef>
                <a:spcPts val="0"/>
              </a:spcBef>
              <a:buNone/>
              <a:defRPr sz="1600" b="1" baseline="0">
                <a:solidFill>
                  <a:schemeClr val="tx1"/>
                </a:solidFill>
                <a:latin typeface="Yu Gothic UI" panose="020B0500000000000000" pitchFamily="50" charset="-128"/>
                <a:ea typeface="Yu Gothic UI" panose="020B0500000000000000" pitchFamily="50" charset="-128"/>
              </a:defRPr>
            </a:lvl1pPr>
          </a:lstStyle>
          <a:p>
            <a:r>
              <a:rPr kumimoji="1" lang="ja-JP" altLang="en-US" dirty="0"/>
              <a:t>名前</a:t>
            </a:r>
          </a:p>
        </p:txBody>
      </p:sp>
      <p:pic>
        <p:nvPicPr>
          <p:cNvPr id="55" name="図 54"/>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44400" y="0"/>
            <a:ext cx="2968752" cy="6858000"/>
          </a:xfrm>
          <a:prstGeom prst="rect">
            <a:avLst/>
          </a:prstGeom>
        </p:spPr>
      </p:pic>
      <p:sp>
        <p:nvSpPr>
          <p:cNvPr id="13" name="Subtitle 2"/>
          <p:cNvSpPr>
            <a:spLocks noGrp="1"/>
          </p:cNvSpPr>
          <p:nvPr>
            <p:ph type="subTitle" idx="1" hasCustomPrompt="1"/>
          </p:nvPr>
        </p:nvSpPr>
        <p:spPr>
          <a:xfrm>
            <a:off x="492391" y="686669"/>
            <a:ext cx="6332818" cy="365357"/>
          </a:xfrm>
        </p:spPr>
        <p:txBody>
          <a:bodyPr wrap="square" lIns="0" anchor="ctr">
            <a:spAutoFit/>
          </a:bodyPr>
          <a:lstStyle>
            <a:lvl1pPr marL="0" indent="0" algn="l">
              <a:lnSpc>
                <a:spcPct val="110000"/>
              </a:lnSpc>
              <a:spcBef>
                <a:spcPts val="0"/>
              </a:spcBef>
              <a:buNone/>
              <a:defRPr sz="1600" b="1" i="0" baseline="0">
                <a:solidFill>
                  <a:srgbClr val="000F78"/>
                </a:solidFill>
                <a:latin typeface="Yu Gothic UI" panose="020B0500000000000000" pitchFamily="50" charset="-128"/>
                <a:ea typeface="Yu Gothic UI" panose="020B0500000000000000" pitchFamily="50" charset="-128"/>
              </a:defRPr>
            </a:lvl1pPr>
            <a:lvl2pPr marL="495285" indent="0" algn="ctr">
              <a:buNone/>
              <a:defRPr sz="2167"/>
            </a:lvl2pPr>
            <a:lvl3pPr marL="990570" indent="0" algn="ctr">
              <a:buNone/>
              <a:defRPr sz="1950"/>
            </a:lvl3pPr>
            <a:lvl4pPr marL="1485854" indent="0" algn="ctr">
              <a:buNone/>
              <a:defRPr sz="1733"/>
            </a:lvl4pPr>
            <a:lvl5pPr marL="1981139" indent="0" algn="ctr">
              <a:buNone/>
              <a:defRPr sz="1733"/>
            </a:lvl5pPr>
            <a:lvl6pPr marL="2476424" indent="0" algn="ctr">
              <a:buNone/>
              <a:defRPr sz="1733"/>
            </a:lvl6pPr>
            <a:lvl7pPr marL="2971709" indent="0" algn="ctr">
              <a:buNone/>
              <a:defRPr sz="1733"/>
            </a:lvl7pPr>
            <a:lvl8pPr marL="3466993" indent="0" algn="ctr">
              <a:buNone/>
              <a:defRPr sz="1733"/>
            </a:lvl8pPr>
            <a:lvl9pPr marL="3962278" indent="0" algn="ctr">
              <a:buNone/>
              <a:defRPr sz="1733"/>
            </a:lvl9pPr>
          </a:lstStyle>
          <a:p>
            <a:r>
              <a:rPr lang="ja-JP" altLang="en-US" dirty="0"/>
              <a:t>資料名など</a:t>
            </a:r>
            <a:endParaRPr lang="en-US" altLang="ja-JP" dirty="0"/>
          </a:p>
        </p:txBody>
      </p:sp>
    </p:spTree>
    <p:extLst>
      <p:ext uri="{BB962C8B-B14F-4D97-AF65-F5344CB8AC3E}">
        <p14:creationId xmlns:p14="http://schemas.microsoft.com/office/powerpoint/2010/main" val="16117796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表紙（写真なし）">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userDrawn="1">
            <p:custDataLst>
              <p:tags r:id="rId1"/>
            </p:custDataLst>
            <p:extLst>
              <p:ext uri="{D42A27DB-BD31-4B8C-83A1-F6EECF244321}">
                <p14:modId xmlns:p14="http://schemas.microsoft.com/office/powerpoint/2010/main" val="40369505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347" imgH="348" progId="TCLayout.ActiveDocument.1">
                  <p:embed/>
                </p:oleObj>
              </mc:Choice>
              <mc:Fallback>
                <p:oleObj name="think-cellスライド" r:id="rId3" imgW="347" imgH="348"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3" name="グループ化 42">
            <a:extLst>
              <a:ext uri="{FF2B5EF4-FFF2-40B4-BE49-F238E27FC236}">
                <a16:creationId xmlns:a16="http://schemas.microsoft.com/office/drawing/2014/main" id="{96019AEE-C75E-58C4-3755-74C3744585D3}"/>
              </a:ext>
            </a:extLst>
          </p:cNvPr>
          <p:cNvGrpSpPr>
            <a:grpSpLocks noChangeAspect="1"/>
          </p:cNvGrpSpPr>
          <p:nvPr userDrawn="1"/>
        </p:nvGrpSpPr>
        <p:grpSpPr>
          <a:xfrm>
            <a:off x="492766" y="6091218"/>
            <a:ext cx="766800" cy="385678"/>
            <a:chOff x="200472" y="6597352"/>
            <a:chExt cx="355987" cy="179051"/>
          </a:xfrm>
        </p:grpSpPr>
        <p:sp>
          <p:nvSpPr>
            <p:cNvPr id="44" name="Freeform 290">
              <a:extLst>
                <a:ext uri="{FF2B5EF4-FFF2-40B4-BE49-F238E27FC236}">
                  <a16:creationId xmlns:a16="http://schemas.microsoft.com/office/drawing/2014/main" id="{738AF6F3-879D-C5B8-78FF-EB2E73390649}"/>
                </a:ext>
              </a:extLst>
            </p:cNvPr>
            <p:cNvSpPr>
              <a:spLocks noChangeAspect="1"/>
            </p:cNvSpPr>
            <p:nvPr/>
          </p:nvSpPr>
          <p:spPr bwMode="auto">
            <a:xfrm>
              <a:off x="508801" y="6598074"/>
              <a:ext cx="47658" cy="177607"/>
            </a:xfrm>
            <a:custGeom>
              <a:avLst/>
              <a:gdLst/>
              <a:ahLst/>
              <a:cxnLst>
                <a:cxn ang="0">
                  <a:pos x="132" y="0"/>
                </a:cxn>
                <a:cxn ang="0">
                  <a:pos x="0" y="0"/>
                </a:cxn>
                <a:cxn ang="0">
                  <a:pos x="0" y="0"/>
                </a:cxn>
                <a:cxn ang="0">
                  <a:pos x="5" y="121"/>
                </a:cxn>
                <a:cxn ang="0">
                  <a:pos x="7" y="183"/>
                </a:cxn>
                <a:cxn ang="0">
                  <a:pos x="8" y="246"/>
                </a:cxn>
                <a:cxn ang="0">
                  <a:pos x="8" y="246"/>
                </a:cxn>
                <a:cxn ang="0">
                  <a:pos x="7" y="310"/>
                </a:cxn>
                <a:cxn ang="0">
                  <a:pos x="5" y="372"/>
                </a:cxn>
                <a:cxn ang="0">
                  <a:pos x="0" y="492"/>
                </a:cxn>
                <a:cxn ang="0">
                  <a:pos x="132" y="492"/>
                </a:cxn>
                <a:cxn ang="0">
                  <a:pos x="132" y="492"/>
                </a:cxn>
                <a:cxn ang="0">
                  <a:pos x="127" y="372"/>
                </a:cxn>
                <a:cxn ang="0">
                  <a:pos x="124" y="310"/>
                </a:cxn>
                <a:cxn ang="0">
                  <a:pos x="124" y="246"/>
                </a:cxn>
                <a:cxn ang="0">
                  <a:pos x="124" y="246"/>
                </a:cxn>
                <a:cxn ang="0">
                  <a:pos x="124" y="183"/>
                </a:cxn>
                <a:cxn ang="0">
                  <a:pos x="127" y="121"/>
                </a:cxn>
                <a:cxn ang="0">
                  <a:pos x="132" y="0"/>
                </a:cxn>
                <a:cxn ang="0">
                  <a:pos x="132" y="0"/>
                </a:cxn>
              </a:cxnLst>
              <a:rect l="0" t="0" r="r" b="b"/>
              <a:pathLst>
                <a:path w="132" h="492">
                  <a:moveTo>
                    <a:pt x="132" y="0"/>
                  </a:moveTo>
                  <a:lnTo>
                    <a:pt x="0" y="0"/>
                  </a:lnTo>
                  <a:lnTo>
                    <a:pt x="0" y="0"/>
                  </a:lnTo>
                  <a:lnTo>
                    <a:pt x="5" y="121"/>
                  </a:lnTo>
                  <a:lnTo>
                    <a:pt x="7" y="183"/>
                  </a:lnTo>
                  <a:lnTo>
                    <a:pt x="8" y="246"/>
                  </a:lnTo>
                  <a:lnTo>
                    <a:pt x="8" y="246"/>
                  </a:lnTo>
                  <a:lnTo>
                    <a:pt x="7" y="310"/>
                  </a:lnTo>
                  <a:lnTo>
                    <a:pt x="5" y="372"/>
                  </a:lnTo>
                  <a:lnTo>
                    <a:pt x="0" y="492"/>
                  </a:lnTo>
                  <a:lnTo>
                    <a:pt x="132" y="492"/>
                  </a:lnTo>
                  <a:lnTo>
                    <a:pt x="132" y="492"/>
                  </a:lnTo>
                  <a:lnTo>
                    <a:pt x="127" y="372"/>
                  </a:lnTo>
                  <a:lnTo>
                    <a:pt x="124" y="310"/>
                  </a:lnTo>
                  <a:lnTo>
                    <a:pt x="124" y="246"/>
                  </a:lnTo>
                  <a:lnTo>
                    <a:pt x="124" y="246"/>
                  </a:lnTo>
                  <a:lnTo>
                    <a:pt x="124" y="183"/>
                  </a:lnTo>
                  <a:lnTo>
                    <a:pt x="127" y="121"/>
                  </a:lnTo>
                  <a:lnTo>
                    <a:pt x="132" y="0"/>
                  </a:lnTo>
                  <a:lnTo>
                    <a:pt x="132" y="0"/>
                  </a:lnTo>
                  <a:close/>
                </a:path>
              </a:pathLst>
            </a:custGeom>
            <a:solidFill>
              <a:srgbClr val="005BAC"/>
            </a:solidFill>
            <a:ln w="9525">
              <a:noFill/>
              <a:round/>
              <a:headEnd/>
              <a:tailEnd/>
            </a:ln>
          </p:spPr>
          <p:txBody>
            <a:bodyPr/>
            <a:lstStyle/>
            <a:p>
              <a:pPr>
                <a:defRPr/>
              </a:pPr>
              <a:endParaRPr lang="ja-JP" altLang="en-US" dirty="0">
                <a:solidFill>
                  <a:prstClr val="black"/>
                </a:solidFill>
              </a:endParaRPr>
            </a:p>
          </p:txBody>
        </p:sp>
        <p:sp>
          <p:nvSpPr>
            <p:cNvPr id="45" name="Freeform 291">
              <a:extLst>
                <a:ext uri="{FF2B5EF4-FFF2-40B4-BE49-F238E27FC236}">
                  <a16:creationId xmlns:a16="http://schemas.microsoft.com/office/drawing/2014/main" id="{4481E48F-6ED2-60E7-39DB-1F66CDA299AC}"/>
                </a:ext>
              </a:extLst>
            </p:cNvPr>
            <p:cNvSpPr>
              <a:spLocks noChangeAspect="1"/>
            </p:cNvSpPr>
            <p:nvPr/>
          </p:nvSpPr>
          <p:spPr bwMode="auto">
            <a:xfrm>
              <a:off x="200472" y="6597352"/>
              <a:ext cx="303997" cy="179051"/>
            </a:xfrm>
            <a:custGeom>
              <a:avLst/>
              <a:gdLst/>
              <a:ahLst/>
              <a:cxnLst>
                <a:cxn ang="0">
                  <a:pos x="670" y="265"/>
                </a:cxn>
                <a:cxn ang="0">
                  <a:pos x="719" y="240"/>
                </a:cxn>
                <a:cxn ang="0">
                  <a:pos x="757" y="208"/>
                </a:cxn>
                <a:cxn ang="0">
                  <a:pos x="780" y="168"/>
                </a:cxn>
                <a:cxn ang="0">
                  <a:pos x="786" y="148"/>
                </a:cxn>
                <a:cxn ang="0">
                  <a:pos x="788" y="127"/>
                </a:cxn>
                <a:cxn ang="0">
                  <a:pos x="788" y="115"/>
                </a:cxn>
                <a:cxn ang="0">
                  <a:pos x="784" y="92"/>
                </a:cxn>
                <a:cxn ang="0">
                  <a:pos x="776" y="72"/>
                </a:cxn>
                <a:cxn ang="0">
                  <a:pos x="765" y="54"/>
                </a:cxn>
                <a:cxn ang="0">
                  <a:pos x="757" y="46"/>
                </a:cxn>
                <a:cxn ang="0">
                  <a:pos x="724" y="22"/>
                </a:cxn>
                <a:cxn ang="0">
                  <a:pos x="683" y="8"/>
                </a:cxn>
                <a:cxn ang="0">
                  <a:pos x="637" y="2"/>
                </a:cxn>
                <a:cxn ang="0">
                  <a:pos x="586" y="0"/>
                </a:cxn>
                <a:cxn ang="0">
                  <a:pos x="529" y="2"/>
                </a:cxn>
                <a:cxn ang="0">
                  <a:pos x="413" y="5"/>
                </a:cxn>
                <a:cxn ang="0">
                  <a:pos x="364" y="5"/>
                </a:cxn>
                <a:cxn ang="0">
                  <a:pos x="372" y="167"/>
                </a:cxn>
                <a:cxn ang="0">
                  <a:pos x="373" y="313"/>
                </a:cxn>
                <a:cxn ang="0">
                  <a:pos x="311" y="242"/>
                </a:cxn>
                <a:cxn ang="0">
                  <a:pos x="187" y="86"/>
                </a:cxn>
                <a:cxn ang="0">
                  <a:pos x="0" y="5"/>
                </a:cxn>
                <a:cxn ang="0">
                  <a:pos x="7" y="126"/>
                </a:cxn>
                <a:cxn ang="0">
                  <a:pos x="10" y="251"/>
                </a:cxn>
                <a:cxn ang="0">
                  <a:pos x="8" y="315"/>
                </a:cxn>
                <a:cxn ang="0">
                  <a:pos x="0" y="497"/>
                </a:cxn>
                <a:cxn ang="0">
                  <a:pos x="107" y="497"/>
                </a:cxn>
                <a:cxn ang="0">
                  <a:pos x="97" y="319"/>
                </a:cxn>
                <a:cxn ang="0">
                  <a:pos x="95" y="165"/>
                </a:cxn>
                <a:cxn ang="0">
                  <a:pos x="162" y="242"/>
                </a:cxn>
                <a:cxn ang="0">
                  <a:pos x="299" y="410"/>
                </a:cxn>
                <a:cxn ang="0">
                  <a:pos x="362" y="497"/>
                </a:cxn>
                <a:cxn ang="0">
                  <a:pos x="473" y="497"/>
                </a:cxn>
                <a:cxn ang="0">
                  <a:pos x="467" y="315"/>
                </a:cxn>
                <a:cxn ang="0">
                  <a:pos x="465" y="251"/>
                </a:cxn>
                <a:cxn ang="0">
                  <a:pos x="468" y="68"/>
                </a:cxn>
                <a:cxn ang="0">
                  <a:pos x="502" y="67"/>
                </a:cxn>
                <a:cxn ang="0">
                  <a:pos x="543" y="67"/>
                </a:cxn>
                <a:cxn ang="0">
                  <a:pos x="591" y="72"/>
                </a:cxn>
                <a:cxn ang="0">
                  <a:pos x="618" y="84"/>
                </a:cxn>
                <a:cxn ang="0">
                  <a:pos x="630" y="94"/>
                </a:cxn>
                <a:cxn ang="0">
                  <a:pos x="643" y="113"/>
                </a:cxn>
                <a:cxn ang="0">
                  <a:pos x="649" y="145"/>
                </a:cxn>
                <a:cxn ang="0">
                  <a:pos x="648" y="154"/>
                </a:cxn>
                <a:cxn ang="0">
                  <a:pos x="643" y="175"/>
                </a:cxn>
                <a:cxn ang="0">
                  <a:pos x="634" y="192"/>
                </a:cxn>
                <a:cxn ang="0">
                  <a:pos x="618" y="208"/>
                </a:cxn>
                <a:cxn ang="0">
                  <a:pos x="589" y="227"/>
                </a:cxn>
                <a:cxn ang="0">
                  <a:pos x="542" y="245"/>
                </a:cxn>
                <a:cxn ang="0">
                  <a:pos x="515" y="253"/>
                </a:cxn>
                <a:cxn ang="0">
                  <a:pos x="603" y="370"/>
                </a:cxn>
                <a:cxn ang="0">
                  <a:pos x="689" y="497"/>
                </a:cxn>
                <a:cxn ang="0">
                  <a:pos x="843" y="497"/>
                </a:cxn>
                <a:cxn ang="0">
                  <a:pos x="707" y="318"/>
                </a:cxn>
                <a:cxn ang="0">
                  <a:pos x="670" y="265"/>
                </a:cxn>
              </a:cxnLst>
              <a:rect l="0" t="0" r="r" b="b"/>
              <a:pathLst>
                <a:path w="843" h="497">
                  <a:moveTo>
                    <a:pt x="670" y="265"/>
                  </a:moveTo>
                  <a:lnTo>
                    <a:pt x="670" y="265"/>
                  </a:lnTo>
                  <a:lnTo>
                    <a:pt x="697" y="254"/>
                  </a:lnTo>
                  <a:lnTo>
                    <a:pt x="719" y="240"/>
                  </a:lnTo>
                  <a:lnTo>
                    <a:pt x="740" y="226"/>
                  </a:lnTo>
                  <a:lnTo>
                    <a:pt x="757" y="208"/>
                  </a:lnTo>
                  <a:lnTo>
                    <a:pt x="770" y="189"/>
                  </a:lnTo>
                  <a:lnTo>
                    <a:pt x="780" y="168"/>
                  </a:lnTo>
                  <a:lnTo>
                    <a:pt x="784" y="159"/>
                  </a:lnTo>
                  <a:lnTo>
                    <a:pt x="786" y="148"/>
                  </a:lnTo>
                  <a:lnTo>
                    <a:pt x="788" y="138"/>
                  </a:lnTo>
                  <a:lnTo>
                    <a:pt x="788" y="127"/>
                  </a:lnTo>
                  <a:lnTo>
                    <a:pt x="788" y="127"/>
                  </a:lnTo>
                  <a:lnTo>
                    <a:pt x="788" y="115"/>
                  </a:lnTo>
                  <a:lnTo>
                    <a:pt x="786" y="103"/>
                  </a:lnTo>
                  <a:lnTo>
                    <a:pt x="784" y="92"/>
                  </a:lnTo>
                  <a:lnTo>
                    <a:pt x="781" y="81"/>
                  </a:lnTo>
                  <a:lnTo>
                    <a:pt x="776" y="72"/>
                  </a:lnTo>
                  <a:lnTo>
                    <a:pt x="770" y="62"/>
                  </a:lnTo>
                  <a:lnTo>
                    <a:pt x="765" y="54"/>
                  </a:lnTo>
                  <a:lnTo>
                    <a:pt x="757" y="46"/>
                  </a:lnTo>
                  <a:lnTo>
                    <a:pt x="757" y="46"/>
                  </a:lnTo>
                  <a:lnTo>
                    <a:pt x="742" y="32"/>
                  </a:lnTo>
                  <a:lnTo>
                    <a:pt x="724" y="22"/>
                  </a:lnTo>
                  <a:lnTo>
                    <a:pt x="705" y="14"/>
                  </a:lnTo>
                  <a:lnTo>
                    <a:pt x="683" y="8"/>
                  </a:lnTo>
                  <a:lnTo>
                    <a:pt x="661" y="5"/>
                  </a:lnTo>
                  <a:lnTo>
                    <a:pt x="637" y="2"/>
                  </a:lnTo>
                  <a:lnTo>
                    <a:pt x="611" y="2"/>
                  </a:lnTo>
                  <a:lnTo>
                    <a:pt x="586" y="0"/>
                  </a:lnTo>
                  <a:lnTo>
                    <a:pt x="586" y="0"/>
                  </a:lnTo>
                  <a:lnTo>
                    <a:pt x="529" y="2"/>
                  </a:lnTo>
                  <a:lnTo>
                    <a:pt x="470" y="3"/>
                  </a:lnTo>
                  <a:lnTo>
                    <a:pt x="413" y="5"/>
                  </a:lnTo>
                  <a:lnTo>
                    <a:pt x="364" y="5"/>
                  </a:lnTo>
                  <a:lnTo>
                    <a:pt x="364" y="5"/>
                  </a:lnTo>
                  <a:lnTo>
                    <a:pt x="368" y="86"/>
                  </a:lnTo>
                  <a:lnTo>
                    <a:pt x="372" y="167"/>
                  </a:lnTo>
                  <a:lnTo>
                    <a:pt x="373" y="243"/>
                  </a:lnTo>
                  <a:lnTo>
                    <a:pt x="373" y="313"/>
                  </a:lnTo>
                  <a:lnTo>
                    <a:pt x="373" y="313"/>
                  </a:lnTo>
                  <a:lnTo>
                    <a:pt x="311" y="242"/>
                  </a:lnTo>
                  <a:lnTo>
                    <a:pt x="249" y="165"/>
                  </a:lnTo>
                  <a:lnTo>
                    <a:pt x="187" y="86"/>
                  </a:lnTo>
                  <a:lnTo>
                    <a:pt x="129" y="5"/>
                  </a:lnTo>
                  <a:lnTo>
                    <a:pt x="0" y="5"/>
                  </a:lnTo>
                  <a:lnTo>
                    <a:pt x="0" y="5"/>
                  </a:lnTo>
                  <a:lnTo>
                    <a:pt x="7" y="126"/>
                  </a:lnTo>
                  <a:lnTo>
                    <a:pt x="8" y="188"/>
                  </a:lnTo>
                  <a:lnTo>
                    <a:pt x="10" y="251"/>
                  </a:lnTo>
                  <a:lnTo>
                    <a:pt x="10" y="251"/>
                  </a:lnTo>
                  <a:lnTo>
                    <a:pt x="8" y="315"/>
                  </a:lnTo>
                  <a:lnTo>
                    <a:pt x="7" y="377"/>
                  </a:lnTo>
                  <a:lnTo>
                    <a:pt x="0" y="497"/>
                  </a:lnTo>
                  <a:lnTo>
                    <a:pt x="107" y="497"/>
                  </a:lnTo>
                  <a:lnTo>
                    <a:pt x="107" y="497"/>
                  </a:lnTo>
                  <a:lnTo>
                    <a:pt x="100" y="408"/>
                  </a:lnTo>
                  <a:lnTo>
                    <a:pt x="97" y="319"/>
                  </a:lnTo>
                  <a:lnTo>
                    <a:pt x="95" y="238"/>
                  </a:lnTo>
                  <a:lnTo>
                    <a:pt x="95" y="165"/>
                  </a:lnTo>
                  <a:lnTo>
                    <a:pt x="95" y="165"/>
                  </a:lnTo>
                  <a:lnTo>
                    <a:pt x="162" y="242"/>
                  </a:lnTo>
                  <a:lnTo>
                    <a:pt x="230" y="324"/>
                  </a:lnTo>
                  <a:lnTo>
                    <a:pt x="299" y="410"/>
                  </a:lnTo>
                  <a:lnTo>
                    <a:pt x="330" y="454"/>
                  </a:lnTo>
                  <a:lnTo>
                    <a:pt x="362" y="497"/>
                  </a:lnTo>
                  <a:lnTo>
                    <a:pt x="473" y="497"/>
                  </a:lnTo>
                  <a:lnTo>
                    <a:pt x="473" y="497"/>
                  </a:lnTo>
                  <a:lnTo>
                    <a:pt x="468" y="377"/>
                  </a:lnTo>
                  <a:lnTo>
                    <a:pt x="467" y="315"/>
                  </a:lnTo>
                  <a:lnTo>
                    <a:pt x="465" y="251"/>
                  </a:lnTo>
                  <a:lnTo>
                    <a:pt x="465" y="251"/>
                  </a:lnTo>
                  <a:lnTo>
                    <a:pt x="465" y="159"/>
                  </a:lnTo>
                  <a:lnTo>
                    <a:pt x="468" y="68"/>
                  </a:lnTo>
                  <a:lnTo>
                    <a:pt x="468" y="68"/>
                  </a:lnTo>
                  <a:lnTo>
                    <a:pt x="502" y="67"/>
                  </a:lnTo>
                  <a:lnTo>
                    <a:pt x="543" y="67"/>
                  </a:lnTo>
                  <a:lnTo>
                    <a:pt x="543" y="67"/>
                  </a:lnTo>
                  <a:lnTo>
                    <a:pt x="568" y="68"/>
                  </a:lnTo>
                  <a:lnTo>
                    <a:pt x="591" y="72"/>
                  </a:lnTo>
                  <a:lnTo>
                    <a:pt x="610" y="80"/>
                  </a:lnTo>
                  <a:lnTo>
                    <a:pt x="618" y="84"/>
                  </a:lnTo>
                  <a:lnTo>
                    <a:pt x="624" y="89"/>
                  </a:lnTo>
                  <a:lnTo>
                    <a:pt x="630" y="94"/>
                  </a:lnTo>
                  <a:lnTo>
                    <a:pt x="635" y="100"/>
                  </a:lnTo>
                  <a:lnTo>
                    <a:pt x="643" y="113"/>
                  </a:lnTo>
                  <a:lnTo>
                    <a:pt x="648" y="127"/>
                  </a:lnTo>
                  <a:lnTo>
                    <a:pt x="649" y="145"/>
                  </a:lnTo>
                  <a:lnTo>
                    <a:pt x="649" y="145"/>
                  </a:lnTo>
                  <a:lnTo>
                    <a:pt x="648" y="154"/>
                  </a:lnTo>
                  <a:lnTo>
                    <a:pt x="646" y="165"/>
                  </a:lnTo>
                  <a:lnTo>
                    <a:pt x="643" y="175"/>
                  </a:lnTo>
                  <a:lnTo>
                    <a:pt x="638" y="184"/>
                  </a:lnTo>
                  <a:lnTo>
                    <a:pt x="634" y="192"/>
                  </a:lnTo>
                  <a:lnTo>
                    <a:pt x="626" y="200"/>
                  </a:lnTo>
                  <a:lnTo>
                    <a:pt x="618" y="208"/>
                  </a:lnTo>
                  <a:lnTo>
                    <a:pt x="610" y="215"/>
                  </a:lnTo>
                  <a:lnTo>
                    <a:pt x="589" y="227"/>
                  </a:lnTo>
                  <a:lnTo>
                    <a:pt x="567" y="237"/>
                  </a:lnTo>
                  <a:lnTo>
                    <a:pt x="542" y="245"/>
                  </a:lnTo>
                  <a:lnTo>
                    <a:pt x="515" y="253"/>
                  </a:lnTo>
                  <a:lnTo>
                    <a:pt x="515" y="253"/>
                  </a:lnTo>
                  <a:lnTo>
                    <a:pt x="557" y="308"/>
                  </a:lnTo>
                  <a:lnTo>
                    <a:pt x="603" y="370"/>
                  </a:lnTo>
                  <a:lnTo>
                    <a:pt x="648" y="435"/>
                  </a:lnTo>
                  <a:lnTo>
                    <a:pt x="689" y="497"/>
                  </a:lnTo>
                  <a:lnTo>
                    <a:pt x="843" y="497"/>
                  </a:lnTo>
                  <a:lnTo>
                    <a:pt x="843" y="497"/>
                  </a:lnTo>
                  <a:lnTo>
                    <a:pt x="748" y="375"/>
                  </a:lnTo>
                  <a:lnTo>
                    <a:pt x="707" y="318"/>
                  </a:lnTo>
                  <a:lnTo>
                    <a:pt x="670" y="265"/>
                  </a:lnTo>
                  <a:lnTo>
                    <a:pt x="670" y="265"/>
                  </a:lnTo>
                  <a:close/>
                </a:path>
              </a:pathLst>
            </a:custGeom>
            <a:solidFill>
              <a:srgbClr val="005BAC"/>
            </a:solidFill>
            <a:ln w="9525">
              <a:noFill/>
              <a:round/>
              <a:headEnd/>
              <a:tailEnd/>
            </a:ln>
          </p:spPr>
          <p:txBody>
            <a:bodyPr/>
            <a:lstStyle/>
            <a:p>
              <a:pPr>
                <a:defRPr/>
              </a:pPr>
              <a:endParaRPr lang="ja-JP" altLang="en-US" dirty="0">
                <a:solidFill>
                  <a:prstClr val="black"/>
                </a:solidFill>
              </a:endParaRPr>
            </a:p>
          </p:txBody>
        </p:sp>
      </p:grpSp>
      <p:pic>
        <p:nvPicPr>
          <p:cNvPr id="46" name="図 45">
            <a:extLst>
              <a:ext uri="{FF2B5EF4-FFF2-40B4-BE49-F238E27FC236}">
                <a16:creationId xmlns:a16="http://schemas.microsoft.com/office/drawing/2014/main" id="{317FFA85-1511-1D6B-9342-69DE6F51FDD8}"/>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473280" y="5732623"/>
            <a:ext cx="2126488" cy="1102868"/>
          </a:xfrm>
          <a:prstGeom prst="rect">
            <a:avLst/>
          </a:prstGeom>
        </p:spPr>
      </p:pic>
      <p:sp>
        <p:nvSpPr>
          <p:cNvPr id="47" name="テキスト プレースホルダー 14">
            <a:extLst>
              <a:ext uri="{FF2B5EF4-FFF2-40B4-BE49-F238E27FC236}">
                <a16:creationId xmlns:a16="http://schemas.microsoft.com/office/drawing/2014/main" id="{AD800346-E29F-911D-C4B2-151A94574A45}"/>
              </a:ext>
            </a:extLst>
          </p:cNvPr>
          <p:cNvSpPr>
            <a:spLocks noGrp="1"/>
          </p:cNvSpPr>
          <p:nvPr>
            <p:ph type="body" sz="quarter" idx="10" hasCustomPrompt="1"/>
          </p:nvPr>
        </p:nvSpPr>
        <p:spPr>
          <a:xfrm>
            <a:off x="492389" y="5436000"/>
            <a:ext cx="6332443" cy="252000"/>
          </a:xfrm>
        </p:spPr>
        <p:txBody>
          <a:bodyPr lIns="0" anchor="ctr">
            <a:noAutofit/>
          </a:bodyPr>
          <a:lstStyle>
            <a:lvl1pPr marL="0" indent="0">
              <a:spcBef>
                <a:spcPts val="0"/>
              </a:spcBef>
              <a:buNone/>
              <a:defRPr sz="1200" b="1" baseline="0">
                <a:latin typeface="Yu Gothic UI" panose="020B0500000000000000" pitchFamily="50" charset="-128"/>
                <a:ea typeface="Yu Gothic UI" panose="020B0500000000000000" pitchFamily="50" charset="-128"/>
              </a:defRPr>
            </a:lvl1pPr>
          </a:lstStyle>
          <a:p>
            <a:r>
              <a:rPr kumimoji="1" lang="ja-JP" altLang="en-US" dirty="0"/>
              <a:t>日付</a:t>
            </a:r>
          </a:p>
        </p:txBody>
      </p:sp>
      <p:sp>
        <p:nvSpPr>
          <p:cNvPr id="48" name="Title 1">
            <a:extLst>
              <a:ext uri="{FF2B5EF4-FFF2-40B4-BE49-F238E27FC236}">
                <a16:creationId xmlns:a16="http://schemas.microsoft.com/office/drawing/2014/main" id="{E992AB66-E797-439A-4102-08B4FB6FBEDA}"/>
              </a:ext>
            </a:extLst>
          </p:cNvPr>
          <p:cNvSpPr>
            <a:spLocks noGrp="1"/>
          </p:cNvSpPr>
          <p:nvPr>
            <p:ph type="ctrTitle"/>
          </p:nvPr>
        </p:nvSpPr>
        <p:spPr>
          <a:xfrm>
            <a:off x="492767" y="2986965"/>
            <a:ext cx="8924281" cy="442035"/>
          </a:xfrm>
          <a:noFill/>
        </p:spPr>
        <p:txBody>
          <a:bodyPr wrap="square" lIns="0" anchor="b">
            <a:spAutoFit/>
          </a:bodyPr>
          <a:lstStyle>
            <a:lvl1pPr algn="l">
              <a:lnSpc>
                <a:spcPct val="100000"/>
              </a:lnSpc>
              <a:spcBef>
                <a:spcPts val="0"/>
              </a:spcBef>
              <a:defRPr sz="2400" b="1" i="0" baseline="0">
                <a:solidFill>
                  <a:srgbClr val="000F78"/>
                </a:solidFill>
                <a:latin typeface="Yu Gothic UI" panose="020B0500000000000000" pitchFamily="50" charset="-128"/>
                <a:ea typeface="Yu Gothic UI" panose="020B0500000000000000" pitchFamily="50" charset="-128"/>
              </a:defRPr>
            </a:lvl1pPr>
          </a:lstStyle>
          <a:p>
            <a:r>
              <a:rPr lang="ja-JP" altLang="en-US"/>
              <a:t>マスター タイトルの書式設定</a:t>
            </a:r>
            <a:endParaRPr lang="en-US" dirty="0"/>
          </a:p>
        </p:txBody>
      </p:sp>
      <p:sp>
        <p:nvSpPr>
          <p:cNvPr id="49" name="テキスト プレースホルダー 14">
            <a:extLst>
              <a:ext uri="{FF2B5EF4-FFF2-40B4-BE49-F238E27FC236}">
                <a16:creationId xmlns:a16="http://schemas.microsoft.com/office/drawing/2014/main" id="{060920B9-7C98-9F56-88F3-B85204DADE61}"/>
              </a:ext>
            </a:extLst>
          </p:cNvPr>
          <p:cNvSpPr>
            <a:spLocks noGrp="1"/>
          </p:cNvSpPr>
          <p:nvPr>
            <p:ph type="body" sz="quarter" idx="11" hasCustomPrompt="1"/>
          </p:nvPr>
        </p:nvSpPr>
        <p:spPr>
          <a:xfrm>
            <a:off x="492766" y="4491643"/>
            <a:ext cx="6332442" cy="766175"/>
          </a:xfrm>
        </p:spPr>
        <p:txBody>
          <a:bodyPr lIns="0" tIns="0" rIns="0" bIns="0" anchor="t">
            <a:noAutofit/>
          </a:bodyPr>
          <a:lstStyle>
            <a:lvl1pPr marL="0" indent="0">
              <a:lnSpc>
                <a:spcPts val="1640"/>
              </a:lnSpc>
              <a:spcBef>
                <a:spcPts val="0"/>
              </a:spcBef>
              <a:buNone/>
              <a:defRPr sz="1200" b="1" baseline="0">
                <a:latin typeface="Yu Gothic UI" panose="020B0500000000000000" pitchFamily="50" charset="-128"/>
                <a:ea typeface="Yu Gothic UI" panose="020B0500000000000000" pitchFamily="50" charset="-128"/>
              </a:defRPr>
            </a:lvl1pPr>
          </a:lstStyle>
          <a:p>
            <a:r>
              <a:rPr kumimoji="1" lang="ja-JP" altLang="en-US" dirty="0"/>
              <a:t>部署</a:t>
            </a:r>
          </a:p>
        </p:txBody>
      </p:sp>
      <p:sp>
        <p:nvSpPr>
          <p:cNvPr id="50" name="テキスト プレースホルダー 4">
            <a:extLst>
              <a:ext uri="{FF2B5EF4-FFF2-40B4-BE49-F238E27FC236}">
                <a16:creationId xmlns:a16="http://schemas.microsoft.com/office/drawing/2014/main" id="{3951392A-A08C-B302-215B-676E7085F70E}"/>
              </a:ext>
            </a:extLst>
          </p:cNvPr>
          <p:cNvSpPr>
            <a:spLocks noGrp="1"/>
          </p:cNvSpPr>
          <p:nvPr>
            <p:ph type="body" sz="quarter" idx="12" hasCustomPrompt="1"/>
          </p:nvPr>
        </p:nvSpPr>
        <p:spPr>
          <a:xfrm>
            <a:off x="492766" y="4017390"/>
            <a:ext cx="6332442" cy="342000"/>
          </a:xfrm>
        </p:spPr>
        <p:txBody>
          <a:bodyPr lIns="0" anchor="ctr">
            <a:noAutofit/>
          </a:bodyPr>
          <a:lstStyle>
            <a:lvl1pPr marL="0" indent="0" algn="l">
              <a:spcBef>
                <a:spcPts val="0"/>
              </a:spcBef>
              <a:buNone/>
              <a:defRPr sz="1600" b="1" baseline="0">
                <a:solidFill>
                  <a:schemeClr val="tx1"/>
                </a:solidFill>
                <a:latin typeface="Yu Gothic UI" panose="020B0500000000000000" pitchFamily="50" charset="-128"/>
                <a:ea typeface="Yu Gothic UI" panose="020B0500000000000000" pitchFamily="50" charset="-128"/>
              </a:defRPr>
            </a:lvl1pPr>
          </a:lstStyle>
          <a:p>
            <a:r>
              <a:rPr kumimoji="1" lang="ja-JP" altLang="en-US" dirty="0"/>
              <a:t>名前</a:t>
            </a:r>
          </a:p>
        </p:txBody>
      </p:sp>
      <p:sp>
        <p:nvSpPr>
          <p:cNvPr id="15" name="Subtitle 2"/>
          <p:cNvSpPr>
            <a:spLocks noGrp="1"/>
          </p:cNvSpPr>
          <p:nvPr>
            <p:ph type="subTitle" idx="1" hasCustomPrompt="1"/>
          </p:nvPr>
        </p:nvSpPr>
        <p:spPr>
          <a:xfrm>
            <a:off x="492764" y="687789"/>
            <a:ext cx="8924400" cy="365357"/>
          </a:xfrm>
        </p:spPr>
        <p:txBody>
          <a:bodyPr wrap="square" lIns="0" anchor="ctr">
            <a:spAutoFit/>
          </a:bodyPr>
          <a:lstStyle>
            <a:lvl1pPr marL="0" indent="0" algn="l">
              <a:lnSpc>
                <a:spcPct val="110000"/>
              </a:lnSpc>
              <a:spcBef>
                <a:spcPts val="0"/>
              </a:spcBef>
              <a:buNone/>
              <a:defRPr sz="1600" b="1" i="0" baseline="0">
                <a:solidFill>
                  <a:srgbClr val="000F78"/>
                </a:solidFill>
                <a:latin typeface="Yu Gothic UI" panose="020B0500000000000000" pitchFamily="50" charset="-128"/>
                <a:ea typeface="Yu Gothic UI" panose="020B0500000000000000" pitchFamily="50" charset="-128"/>
              </a:defRPr>
            </a:lvl1pPr>
            <a:lvl2pPr marL="495285" indent="0" algn="ctr">
              <a:buNone/>
              <a:defRPr sz="2167"/>
            </a:lvl2pPr>
            <a:lvl3pPr marL="990570" indent="0" algn="ctr">
              <a:buNone/>
              <a:defRPr sz="1950"/>
            </a:lvl3pPr>
            <a:lvl4pPr marL="1485854" indent="0" algn="ctr">
              <a:buNone/>
              <a:defRPr sz="1733"/>
            </a:lvl4pPr>
            <a:lvl5pPr marL="1981139" indent="0" algn="ctr">
              <a:buNone/>
              <a:defRPr sz="1733"/>
            </a:lvl5pPr>
            <a:lvl6pPr marL="2476424" indent="0" algn="ctr">
              <a:buNone/>
              <a:defRPr sz="1733"/>
            </a:lvl6pPr>
            <a:lvl7pPr marL="2971709" indent="0" algn="ctr">
              <a:buNone/>
              <a:defRPr sz="1733"/>
            </a:lvl7pPr>
            <a:lvl8pPr marL="3466993" indent="0" algn="ctr">
              <a:buNone/>
              <a:defRPr sz="1733"/>
            </a:lvl8pPr>
            <a:lvl9pPr marL="3962278" indent="0" algn="ctr">
              <a:buNone/>
              <a:defRPr sz="1733"/>
            </a:lvl9pPr>
          </a:lstStyle>
          <a:p>
            <a:r>
              <a:rPr lang="ja-JP" altLang="en-US" dirty="0"/>
              <a:t>資料名など</a:t>
            </a:r>
            <a:endParaRPr lang="en-US" altLang="ja-JP" dirty="0"/>
          </a:p>
        </p:txBody>
      </p:sp>
    </p:spTree>
    <p:extLst>
      <p:ext uri="{BB962C8B-B14F-4D97-AF65-F5344CB8AC3E}">
        <p14:creationId xmlns:p14="http://schemas.microsoft.com/office/powerpoint/2010/main" val="132784789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表紙+サブタイトル（写真なし）">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347" imgH="348" progId="TCLayout.ActiveDocument.1">
                  <p:embed/>
                </p:oleObj>
              </mc:Choice>
              <mc:Fallback>
                <p:oleObj name="think-cellスライド" r:id="rId3" imgW="347" imgH="348" progId="TCLayout.ActiveDocument.1">
                  <p:embed/>
                  <p:pic>
                    <p:nvPicPr>
                      <p:cNvPr id="4" name="オブジェクト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2" name="テキスト プレースホルダー 7">
            <a:extLst>
              <a:ext uri="{FF2B5EF4-FFF2-40B4-BE49-F238E27FC236}">
                <a16:creationId xmlns:a16="http://schemas.microsoft.com/office/drawing/2014/main" id="{41877E83-27AD-F84F-8D0E-74403068DF66}"/>
              </a:ext>
            </a:extLst>
          </p:cNvPr>
          <p:cNvSpPr>
            <a:spLocks noGrp="1"/>
          </p:cNvSpPr>
          <p:nvPr>
            <p:ph type="body" sz="quarter" idx="13" hasCustomPrompt="1"/>
          </p:nvPr>
        </p:nvSpPr>
        <p:spPr>
          <a:xfrm>
            <a:off x="492764" y="1189666"/>
            <a:ext cx="8924285" cy="349702"/>
          </a:xfrm>
        </p:spPr>
        <p:txBody>
          <a:bodyPr lIns="0" tIns="36000" rIns="0" bIns="36000" anchor="ctr">
            <a:spAutoFit/>
          </a:bodyPr>
          <a:lstStyle>
            <a:lvl1pPr marL="0" indent="0">
              <a:spcBef>
                <a:spcPts val="0"/>
              </a:spcBef>
              <a:buNone/>
              <a:defRPr sz="1800" b="1" i="0" baseline="0">
                <a:solidFill>
                  <a:srgbClr val="000F78"/>
                </a:solidFill>
                <a:latin typeface="Yu Gothic UI" panose="020B0500000000000000" pitchFamily="50" charset="-128"/>
                <a:ea typeface="Yu Gothic UI" panose="020B0500000000000000" pitchFamily="50" charset="-128"/>
              </a:defRPr>
            </a:lvl1pPr>
          </a:lstStyle>
          <a:p>
            <a:r>
              <a:rPr kumimoji="1" lang="ja-JP" altLang="en-US" dirty="0"/>
              <a:t>サブタイトル</a:t>
            </a:r>
          </a:p>
        </p:txBody>
      </p:sp>
      <p:grpSp>
        <p:nvGrpSpPr>
          <p:cNvPr id="43" name="グループ化 42">
            <a:extLst>
              <a:ext uri="{FF2B5EF4-FFF2-40B4-BE49-F238E27FC236}">
                <a16:creationId xmlns:a16="http://schemas.microsoft.com/office/drawing/2014/main" id="{96019AEE-C75E-58C4-3755-74C3744585D3}"/>
              </a:ext>
            </a:extLst>
          </p:cNvPr>
          <p:cNvGrpSpPr>
            <a:grpSpLocks noChangeAspect="1"/>
          </p:cNvGrpSpPr>
          <p:nvPr userDrawn="1"/>
        </p:nvGrpSpPr>
        <p:grpSpPr>
          <a:xfrm>
            <a:off x="492766" y="6091218"/>
            <a:ext cx="766800" cy="385678"/>
            <a:chOff x="200472" y="6597352"/>
            <a:chExt cx="355987" cy="179051"/>
          </a:xfrm>
        </p:grpSpPr>
        <p:sp>
          <p:nvSpPr>
            <p:cNvPr id="44" name="Freeform 290">
              <a:extLst>
                <a:ext uri="{FF2B5EF4-FFF2-40B4-BE49-F238E27FC236}">
                  <a16:creationId xmlns:a16="http://schemas.microsoft.com/office/drawing/2014/main" id="{738AF6F3-879D-C5B8-78FF-EB2E73390649}"/>
                </a:ext>
              </a:extLst>
            </p:cNvPr>
            <p:cNvSpPr>
              <a:spLocks noChangeAspect="1"/>
            </p:cNvSpPr>
            <p:nvPr/>
          </p:nvSpPr>
          <p:spPr bwMode="auto">
            <a:xfrm>
              <a:off x="508801" y="6598074"/>
              <a:ext cx="47658" cy="177607"/>
            </a:xfrm>
            <a:custGeom>
              <a:avLst/>
              <a:gdLst/>
              <a:ahLst/>
              <a:cxnLst>
                <a:cxn ang="0">
                  <a:pos x="132" y="0"/>
                </a:cxn>
                <a:cxn ang="0">
                  <a:pos x="0" y="0"/>
                </a:cxn>
                <a:cxn ang="0">
                  <a:pos x="0" y="0"/>
                </a:cxn>
                <a:cxn ang="0">
                  <a:pos x="5" y="121"/>
                </a:cxn>
                <a:cxn ang="0">
                  <a:pos x="7" y="183"/>
                </a:cxn>
                <a:cxn ang="0">
                  <a:pos x="8" y="246"/>
                </a:cxn>
                <a:cxn ang="0">
                  <a:pos x="8" y="246"/>
                </a:cxn>
                <a:cxn ang="0">
                  <a:pos x="7" y="310"/>
                </a:cxn>
                <a:cxn ang="0">
                  <a:pos x="5" y="372"/>
                </a:cxn>
                <a:cxn ang="0">
                  <a:pos x="0" y="492"/>
                </a:cxn>
                <a:cxn ang="0">
                  <a:pos x="132" y="492"/>
                </a:cxn>
                <a:cxn ang="0">
                  <a:pos x="132" y="492"/>
                </a:cxn>
                <a:cxn ang="0">
                  <a:pos x="127" y="372"/>
                </a:cxn>
                <a:cxn ang="0">
                  <a:pos x="124" y="310"/>
                </a:cxn>
                <a:cxn ang="0">
                  <a:pos x="124" y="246"/>
                </a:cxn>
                <a:cxn ang="0">
                  <a:pos x="124" y="246"/>
                </a:cxn>
                <a:cxn ang="0">
                  <a:pos x="124" y="183"/>
                </a:cxn>
                <a:cxn ang="0">
                  <a:pos x="127" y="121"/>
                </a:cxn>
                <a:cxn ang="0">
                  <a:pos x="132" y="0"/>
                </a:cxn>
                <a:cxn ang="0">
                  <a:pos x="132" y="0"/>
                </a:cxn>
              </a:cxnLst>
              <a:rect l="0" t="0" r="r" b="b"/>
              <a:pathLst>
                <a:path w="132" h="492">
                  <a:moveTo>
                    <a:pt x="132" y="0"/>
                  </a:moveTo>
                  <a:lnTo>
                    <a:pt x="0" y="0"/>
                  </a:lnTo>
                  <a:lnTo>
                    <a:pt x="0" y="0"/>
                  </a:lnTo>
                  <a:lnTo>
                    <a:pt x="5" y="121"/>
                  </a:lnTo>
                  <a:lnTo>
                    <a:pt x="7" y="183"/>
                  </a:lnTo>
                  <a:lnTo>
                    <a:pt x="8" y="246"/>
                  </a:lnTo>
                  <a:lnTo>
                    <a:pt x="8" y="246"/>
                  </a:lnTo>
                  <a:lnTo>
                    <a:pt x="7" y="310"/>
                  </a:lnTo>
                  <a:lnTo>
                    <a:pt x="5" y="372"/>
                  </a:lnTo>
                  <a:lnTo>
                    <a:pt x="0" y="492"/>
                  </a:lnTo>
                  <a:lnTo>
                    <a:pt x="132" y="492"/>
                  </a:lnTo>
                  <a:lnTo>
                    <a:pt x="132" y="492"/>
                  </a:lnTo>
                  <a:lnTo>
                    <a:pt x="127" y="372"/>
                  </a:lnTo>
                  <a:lnTo>
                    <a:pt x="124" y="310"/>
                  </a:lnTo>
                  <a:lnTo>
                    <a:pt x="124" y="246"/>
                  </a:lnTo>
                  <a:lnTo>
                    <a:pt x="124" y="246"/>
                  </a:lnTo>
                  <a:lnTo>
                    <a:pt x="124" y="183"/>
                  </a:lnTo>
                  <a:lnTo>
                    <a:pt x="127" y="121"/>
                  </a:lnTo>
                  <a:lnTo>
                    <a:pt x="132" y="0"/>
                  </a:lnTo>
                  <a:lnTo>
                    <a:pt x="132" y="0"/>
                  </a:lnTo>
                  <a:close/>
                </a:path>
              </a:pathLst>
            </a:custGeom>
            <a:solidFill>
              <a:srgbClr val="005BAC"/>
            </a:solidFill>
            <a:ln w="9525">
              <a:noFill/>
              <a:round/>
              <a:headEnd/>
              <a:tailEnd/>
            </a:ln>
          </p:spPr>
          <p:txBody>
            <a:bodyPr/>
            <a:lstStyle/>
            <a:p>
              <a:pPr>
                <a:defRPr/>
              </a:pPr>
              <a:endParaRPr lang="ja-JP" altLang="en-US" dirty="0">
                <a:solidFill>
                  <a:prstClr val="black"/>
                </a:solidFill>
              </a:endParaRPr>
            </a:p>
          </p:txBody>
        </p:sp>
        <p:sp>
          <p:nvSpPr>
            <p:cNvPr id="45" name="Freeform 291">
              <a:extLst>
                <a:ext uri="{FF2B5EF4-FFF2-40B4-BE49-F238E27FC236}">
                  <a16:creationId xmlns:a16="http://schemas.microsoft.com/office/drawing/2014/main" id="{4481E48F-6ED2-60E7-39DB-1F66CDA299AC}"/>
                </a:ext>
              </a:extLst>
            </p:cNvPr>
            <p:cNvSpPr>
              <a:spLocks noChangeAspect="1"/>
            </p:cNvSpPr>
            <p:nvPr/>
          </p:nvSpPr>
          <p:spPr bwMode="auto">
            <a:xfrm>
              <a:off x="200472" y="6597352"/>
              <a:ext cx="303997" cy="179051"/>
            </a:xfrm>
            <a:custGeom>
              <a:avLst/>
              <a:gdLst/>
              <a:ahLst/>
              <a:cxnLst>
                <a:cxn ang="0">
                  <a:pos x="670" y="265"/>
                </a:cxn>
                <a:cxn ang="0">
                  <a:pos x="719" y="240"/>
                </a:cxn>
                <a:cxn ang="0">
                  <a:pos x="757" y="208"/>
                </a:cxn>
                <a:cxn ang="0">
                  <a:pos x="780" y="168"/>
                </a:cxn>
                <a:cxn ang="0">
                  <a:pos x="786" y="148"/>
                </a:cxn>
                <a:cxn ang="0">
                  <a:pos x="788" y="127"/>
                </a:cxn>
                <a:cxn ang="0">
                  <a:pos x="788" y="115"/>
                </a:cxn>
                <a:cxn ang="0">
                  <a:pos x="784" y="92"/>
                </a:cxn>
                <a:cxn ang="0">
                  <a:pos x="776" y="72"/>
                </a:cxn>
                <a:cxn ang="0">
                  <a:pos x="765" y="54"/>
                </a:cxn>
                <a:cxn ang="0">
                  <a:pos x="757" y="46"/>
                </a:cxn>
                <a:cxn ang="0">
                  <a:pos x="724" y="22"/>
                </a:cxn>
                <a:cxn ang="0">
                  <a:pos x="683" y="8"/>
                </a:cxn>
                <a:cxn ang="0">
                  <a:pos x="637" y="2"/>
                </a:cxn>
                <a:cxn ang="0">
                  <a:pos x="586" y="0"/>
                </a:cxn>
                <a:cxn ang="0">
                  <a:pos x="529" y="2"/>
                </a:cxn>
                <a:cxn ang="0">
                  <a:pos x="413" y="5"/>
                </a:cxn>
                <a:cxn ang="0">
                  <a:pos x="364" y="5"/>
                </a:cxn>
                <a:cxn ang="0">
                  <a:pos x="372" y="167"/>
                </a:cxn>
                <a:cxn ang="0">
                  <a:pos x="373" y="313"/>
                </a:cxn>
                <a:cxn ang="0">
                  <a:pos x="311" y="242"/>
                </a:cxn>
                <a:cxn ang="0">
                  <a:pos x="187" y="86"/>
                </a:cxn>
                <a:cxn ang="0">
                  <a:pos x="0" y="5"/>
                </a:cxn>
                <a:cxn ang="0">
                  <a:pos x="7" y="126"/>
                </a:cxn>
                <a:cxn ang="0">
                  <a:pos x="10" y="251"/>
                </a:cxn>
                <a:cxn ang="0">
                  <a:pos x="8" y="315"/>
                </a:cxn>
                <a:cxn ang="0">
                  <a:pos x="0" y="497"/>
                </a:cxn>
                <a:cxn ang="0">
                  <a:pos x="107" y="497"/>
                </a:cxn>
                <a:cxn ang="0">
                  <a:pos x="97" y="319"/>
                </a:cxn>
                <a:cxn ang="0">
                  <a:pos x="95" y="165"/>
                </a:cxn>
                <a:cxn ang="0">
                  <a:pos x="162" y="242"/>
                </a:cxn>
                <a:cxn ang="0">
                  <a:pos x="299" y="410"/>
                </a:cxn>
                <a:cxn ang="0">
                  <a:pos x="362" y="497"/>
                </a:cxn>
                <a:cxn ang="0">
                  <a:pos x="473" y="497"/>
                </a:cxn>
                <a:cxn ang="0">
                  <a:pos x="467" y="315"/>
                </a:cxn>
                <a:cxn ang="0">
                  <a:pos x="465" y="251"/>
                </a:cxn>
                <a:cxn ang="0">
                  <a:pos x="468" y="68"/>
                </a:cxn>
                <a:cxn ang="0">
                  <a:pos x="502" y="67"/>
                </a:cxn>
                <a:cxn ang="0">
                  <a:pos x="543" y="67"/>
                </a:cxn>
                <a:cxn ang="0">
                  <a:pos x="591" y="72"/>
                </a:cxn>
                <a:cxn ang="0">
                  <a:pos x="618" y="84"/>
                </a:cxn>
                <a:cxn ang="0">
                  <a:pos x="630" y="94"/>
                </a:cxn>
                <a:cxn ang="0">
                  <a:pos x="643" y="113"/>
                </a:cxn>
                <a:cxn ang="0">
                  <a:pos x="649" y="145"/>
                </a:cxn>
                <a:cxn ang="0">
                  <a:pos x="648" y="154"/>
                </a:cxn>
                <a:cxn ang="0">
                  <a:pos x="643" y="175"/>
                </a:cxn>
                <a:cxn ang="0">
                  <a:pos x="634" y="192"/>
                </a:cxn>
                <a:cxn ang="0">
                  <a:pos x="618" y="208"/>
                </a:cxn>
                <a:cxn ang="0">
                  <a:pos x="589" y="227"/>
                </a:cxn>
                <a:cxn ang="0">
                  <a:pos x="542" y="245"/>
                </a:cxn>
                <a:cxn ang="0">
                  <a:pos x="515" y="253"/>
                </a:cxn>
                <a:cxn ang="0">
                  <a:pos x="603" y="370"/>
                </a:cxn>
                <a:cxn ang="0">
                  <a:pos x="689" y="497"/>
                </a:cxn>
                <a:cxn ang="0">
                  <a:pos x="843" y="497"/>
                </a:cxn>
                <a:cxn ang="0">
                  <a:pos x="707" y="318"/>
                </a:cxn>
                <a:cxn ang="0">
                  <a:pos x="670" y="265"/>
                </a:cxn>
              </a:cxnLst>
              <a:rect l="0" t="0" r="r" b="b"/>
              <a:pathLst>
                <a:path w="843" h="497">
                  <a:moveTo>
                    <a:pt x="670" y="265"/>
                  </a:moveTo>
                  <a:lnTo>
                    <a:pt x="670" y="265"/>
                  </a:lnTo>
                  <a:lnTo>
                    <a:pt x="697" y="254"/>
                  </a:lnTo>
                  <a:lnTo>
                    <a:pt x="719" y="240"/>
                  </a:lnTo>
                  <a:lnTo>
                    <a:pt x="740" y="226"/>
                  </a:lnTo>
                  <a:lnTo>
                    <a:pt x="757" y="208"/>
                  </a:lnTo>
                  <a:lnTo>
                    <a:pt x="770" y="189"/>
                  </a:lnTo>
                  <a:lnTo>
                    <a:pt x="780" y="168"/>
                  </a:lnTo>
                  <a:lnTo>
                    <a:pt x="784" y="159"/>
                  </a:lnTo>
                  <a:lnTo>
                    <a:pt x="786" y="148"/>
                  </a:lnTo>
                  <a:lnTo>
                    <a:pt x="788" y="138"/>
                  </a:lnTo>
                  <a:lnTo>
                    <a:pt x="788" y="127"/>
                  </a:lnTo>
                  <a:lnTo>
                    <a:pt x="788" y="127"/>
                  </a:lnTo>
                  <a:lnTo>
                    <a:pt x="788" y="115"/>
                  </a:lnTo>
                  <a:lnTo>
                    <a:pt x="786" y="103"/>
                  </a:lnTo>
                  <a:lnTo>
                    <a:pt x="784" y="92"/>
                  </a:lnTo>
                  <a:lnTo>
                    <a:pt x="781" y="81"/>
                  </a:lnTo>
                  <a:lnTo>
                    <a:pt x="776" y="72"/>
                  </a:lnTo>
                  <a:lnTo>
                    <a:pt x="770" y="62"/>
                  </a:lnTo>
                  <a:lnTo>
                    <a:pt x="765" y="54"/>
                  </a:lnTo>
                  <a:lnTo>
                    <a:pt x="757" y="46"/>
                  </a:lnTo>
                  <a:lnTo>
                    <a:pt x="757" y="46"/>
                  </a:lnTo>
                  <a:lnTo>
                    <a:pt x="742" y="32"/>
                  </a:lnTo>
                  <a:lnTo>
                    <a:pt x="724" y="22"/>
                  </a:lnTo>
                  <a:lnTo>
                    <a:pt x="705" y="14"/>
                  </a:lnTo>
                  <a:lnTo>
                    <a:pt x="683" y="8"/>
                  </a:lnTo>
                  <a:lnTo>
                    <a:pt x="661" y="5"/>
                  </a:lnTo>
                  <a:lnTo>
                    <a:pt x="637" y="2"/>
                  </a:lnTo>
                  <a:lnTo>
                    <a:pt x="611" y="2"/>
                  </a:lnTo>
                  <a:lnTo>
                    <a:pt x="586" y="0"/>
                  </a:lnTo>
                  <a:lnTo>
                    <a:pt x="586" y="0"/>
                  </a:lnTo>
                  <a:lnTo>
                    <a:pt x="529" y="2"/>
                  </a:lnTo>
                  <a:lnTo>
                    <a:pt x="470" y="3"/>
                  </a:lnTo>
                  <a:lnTo>
                    <a:pt x="413" y="5"/>
                  </a:lnTo>
                  <a:lnTo>
                    <a:pt x="364" y="5"/>
                  </a:lnTo>
                  <a:lnTo>
                    <a:pt x="364" y="5"/>
                  </a:lnTo>
                  <a:lnTo>
                    <a:pt x="368" y="86"/>
                  </a:lnTo>
                  <a:lnTo>
                    <a:pt x="372" y="167"/>
                  </a:lnTo>
                  <a:lnTo>
                    <a:pt x="373" y="243"/>
                  </a:lnTo>
                  <a:lnTo>
                    <a:pt x="373" y="313"/>
                  </a:lnTo>
                  <a:lnTo>
                    <a:pt x="373" y="313"/>
                  </a:lnTo>
                  <a:lnTo>
                    <a:pt x="311" y="242"/>
                  </a:lnTo>
                  <a:lnTo>
                    <a:pt x="249" y="165"/>
                  </a:lnTo>
                  <a:lnTo>
                    <a:pt x="187" y="86"/>
                  </a:lnTo>
                  <a:lnTo>
                    <a:pt x="129" y="5"/>
                  </a:lnTo>
                  <a:lnTo>
                    <a:pt x="0" y="5"/>
                  </a:lnTo>
                  <a:lnTo>
                    <a:pt x="0" y="5"/>
                  </a:lnTo>
                  <a:lnTo>
                    <a:pt x="7" y="126"/>
                  </a:lnTo>
                  <a:lnTo>
                    <a:pt x="8" y="188"/>
                  </a:lnTo>
                  <a:lnTo>
                    <a:pt x="10" y="251"/>
                  </a:lnTo>
                  <a:lnTo>
                    <a:pt x="10" y="251"/>
                  </a:lnTo>
                  <a:lnTo>
                    <a:pt x="8" y="315"/>
                  </a:lnTo>
                  <a:lnTo>
                    <a:pt x="7" y="377"/>
                  </a:lnTo>
                  <a:lnTo>
                    <a:pt x="0" y="497"/>
                  </a:lnTo>
                  <a:lnTo>
                    <a:pt x="107" y="497"/>
                  </a:lnTo>
                  <a:lnTo>
                    <a:pt x="107" y="497"/>
                  </a:lnTo>
                  <a:lnTo>
                    <a:pt x="100" y="408"/>
                  </a:lnTo>
                  <a:lnTo>
                    <a:pt x="97" y="319"/>
                  </a:lnTo>
                  <a:lnTo>
                    <a:pt x="95" y="238"/>
                  </a:lnTo>
                  <a:lnTo>
                    <a:pt x="95" y="165"/>
                  </a:lnTo>
                  <a:lnTo>
                    <a:pt x="95" y="165"/>
                  </a:lnTo>
                  <a:lnTo>
                    <a:pt x="162" y="242"/>
                  </a:lnTo>
                  <a:lnTo>
                    <a:pt x="230" y="324"/>
                  </a:lnTo>
                  <a:lnTo>
                    <a:pt x="299" y="410"/>
                  </a:lnTo>
                  <a:lnTo>
                    <a:pt x="330" y="454"/>
                  </a:lnTo>
                  <a:lnTo>
                    <a:pt x="362" y="497"/>
                  </a:lnTo>
                  <a:lnTo>
                    <a:pt x="473" y="497"/>
                  </a:lnTo>
                  <a:lnTo>
                    <a:pt x="473" y="497"/>
                  </a:lnTo>
                  <a:lnTo>
                    <a:pt x="468" y="377"/>
                  </a:lnTo>
                  <a:lnTo>
                    <a:pt x="467" y="315"/>
                  </a:lnTo>
                  <a:lnTo>
                    <a:pt x="465" y="251"/>
                  </a:lnTo>
                  <a:lnTo>
                    <a:pt x="465" y="251"/>
                  </a:lnTo>
                  <a:lnTo>
                    <a:pt x="465" y="159"/>
                  </a:lnTo>
                  <a:lnTo>
                    <a:pt x="468" y="68"/>
                  </a:lnTo>
                  <a:lnTo>
                    <a:pt x="468" y="68"/>
                  </a:lnTo>
                  <a:lnTo>
                    <a:pt x="502" y="67"/>
                  </a:lnTo>
                  <a:lnTo>
                    <a:pt x="543" y="67"/>
                  </a:lnTo>
                  <a:lnTo>
                    <a:pt x="543" y="67"/>
                  </a:lnTo>
                  <a:lnTo>
                    <a:pt x="568" y="68"/>
                  </a:lnTo>
                  <a:lnTo>
                    <a:pt x="591" y="72"/>
                  </a:lnTo>
                  <a:lnTo>
                    <a:pt x="610" y="80"/>
                  </a:lnTo>
                  <a:lnTo>
                    <a:pt x="618" y="84"/>
                  </a:lnTo>
                  <a:lnTo>
                    <a:pt x="624" y="89"/>
                  </a:lnTo>
                  <a:lnTo>
                    <a:pt x="630" y="94"/>
                  </a:lnTo>
                  <a:lnTo>
                    <a:pt x="635" y="100"/>
                  </a:lnTo>
                  <a:lnTo>
                    <a:pt x="643" y="113"/>
                  </a:lnTo>
                  <a:lnTo>
                    <a:pt x="648" y="127"/>
                  </a:lnTo>
                  <a:lnTo>
                    <a:pt x="649" y="145"/>
                  </a:lnTo>
                  <a:lnTo>
                    <a:pt x="649" y="145"/>
                  </a:lnTo>
                  <a:lnTo>
                    <a:pt x="648" y="154"/>
                  </a:lnTo>
                  <a:lnTo>
                    <a:pt x="646" y="165"/>
                  </a:lnTo>
                  <a:lnTo>
                    <a:pt x="643" y="175"/>
                  </a:lnTo>
                  <a:lnTo>
                    <a:pt x="638" y="184"/>
                  </a:lnTo>
                  <a:lnTo>
                    <a:pt x="634" y="192"/>
                  </a:lnTo>
                  <a:lnTo>
                    <a:pt x="626" y="200"/>
                  </a:lnTo>
                  <a:lnTo>
                    <a:pt x="618" y="208"/>
                  </a:lnTo>
                  <a:lnTo>
                    <a:pt x="610" y="215"/>
                  </a:lnTo>
                  <a:lnTo>
                    <a:pt x="589" y="227"/>
                  </a:lnTo>
                  <a:lnTo>
                    <a:pt x="567" y="237"/>
                  </a:lnTo>
                  <a:lnTo>
                    <a:pt x="542" y="245"/>
                  </a:lnTo>
                  <a:lnTo>
                    <a:pt x="515" y="253"/>
                  </a:lnTo>
                  <a:lnTo>
                    <a:pt x="515" y="253"/>
                  </a:lnTo>
                  <a:lnTo>
                    <a:pt x="557" y="308"/>
                  </a:lnTo>
                  <a:lnTo>
                    <a:pt x="603" y="370"/>
                  </a:lnTo>
                  <a:lnTo>
                    <a:pt x="648" y="435"/>
                  </a:lnTo>
                  <a:lnTo>
                    <a:pt x="689" y="497"/>
                  </a:lnTo>
                  <a:lnTo>
                    <a:pt x="843" y="497"/>
                  </a:lnTo>
                  <a:lnTo>
                    <a:pt x="843" y="497"/>
                  </a:lnTo>
                  <a:lnTo>
                    <a:pt x="748" y="375"/>
                  </a:lnTo>
                  <a:lnTo>
                    <a:pt x="707" y="318"/>
                  </a:lnTo>
                  <a:lnTo>
                    <a:pt x="670" y="265"/>
                  </a:lnTo>
                  <a:lnTo>
                    <a:pt x="670" y="265"/>
                  </a:lnTo>
                  <a:close/>
                </a:path>
              </a:pathLst>
            </a:custGeom>
            <a:solidFill>
              <a:srgbClr val="005BAC"/>
            </a:solidFill>
            <a:ln w="9525">
              <a:noFill/>
              <a:round/>
              <a:headEnd/>
              <a:tailEnd/>
            </a:ln>
          </p:spPr>
          <p:txBody>
            <a:bodyPr/>
            <a:lstStyle/>
            <a:p>
              <a:pPr>
                <a:defRPr/>
              </a:pPr>
              <a:endParaRPr lang="ja-JP" altLang="en-US" dirty="0">
                <a:solidFill>
                  <a:prstClr val="black"/>
                </a:solidFill>
              </a:endParaRPr>
            </a:p>
          </p:txBody>
        </p:sp>
      </p:grpSp>
      <p:pic>
        <p:nvPicPr>
          <p:cNvPr id="46" name="図 45">
            <a:extLst>
              <a:ext uri="{FF2B5EF4-FFF2-40B4-BE49-F238E27FC236}">
                <a16:creationId xmlns:a16="http://schemas.microsoft.com/office/drawing/2014/main" id="{317FFA85-1511-1D6B-9342-69DE6F51FDD8}"/>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473280" y="5732623"/>
            <a:ext cx="2126488" cy="1102868"/>
          </a:xfrm>
          <a:prstGeom prst="rect">
            <a:avLst/>
          </a:prstGeom>
        </p:spPr>
      </p:pic>
      <p:sp>
        <p:nvSpPr>
          <p:cNvPr id="47" name="テキスト プレースホルダー 14">
            <a:extLst>
              <a:ext uri="{FF2B5EF4-FFF2-40B4-BE49-F238E27FC236}">
                <a16:creationId xmlns:a16="http://schemas.microsoft.com/office/drawing/2014/main" id="{AD800346-E29F-911D-C4B2-151A94574A45}"/>
              </a:ext>
            </a:extLst>
          </p:cNvPr>
          <p:cNvSpPr>
            <a:spLocks noGrp="1"/>
          </p:cNvSpPr>
          <p:nvPr>
            <p:ph type="body" sz="quarter" idx="10" hasCustomPrompt="1"/>
          </p:nvPr>
        </p:nvSpPr>
        <p:spPr>
          <a:xfrm>
            <a:off x="492389" y="5436000"/>
            <a:ext cx="6332443" cy="252000"/>
          </a:xfrm>
        </p:spPr>
        <p:txBody>
          <a:bodyPr lIns="0" anchor="ctr">
            <a:noAutofit/>
          </a:bodyPr>
          <a:lstStyle>
            <a:lvl1pPr marL="0" indent="0">
              <a:spcBef>
                <a:spcPts val="0"/>
              </a:spcBef>
              <a:buNone/>
              <a:defRPr sz="1200" b="1" baseline="0">
                <a:latin typeface="Yu Gothic UI" panose="020B0500000000000000" pitchFamily="50" charset="-128"/>
                <a:ea typeface="Yu Gothic UI" panose="020B0500000000000000" pitchFamily="50" charset="-128"/>
              </a:defRPr>
            </a:lvl1pPr>
          </a:lstStyle>
          <a:p>
            <a:r>
              <a:rPr kumimoji="1" lang="ja-JP" altLang="en-US" dirty="0"/>
              <a:t>日付</a:t>
            </a:r>
          </a:p>
        </p:txBody>
      </p:sp>
      <p:sp>
        <p:nvSpPr>
          <p:cNvPr id="48" name="Title 1">
            <a:extLst>
              <a:ext uri="{FF2B5EF4-FFF2-40B4-BE49-F238E27FC236}">
                <a16:creationId xmlns:a16="http://schemas.microsoft.com/office/drawing/2014/main" id="{E992AB66-E797-439A-4102-08B4FB6FBEDA}"/>
              </a:ext>
            </a:extLst>
          </p:cNvPr>
          <p:cNvSpPr>
            <a:spLocks noGrp="1"/>
          </p:cNvSpPr>
          <p:nvPr>
            <p:ph type="ctrTitle"/>
          </p:nvPr>
        </p:nvSpPr>
        <p:spPr>
          <a:xfrm>
            <a:off x="492767" y="2986965"/>
            <a:ext cx="8924281" cy="442035"/>
          </a:xfrm>
          <a:noFill/>
        </p:spPr>
        <p:txBody>
          <a:bodyPr wrap="square" lIns="0" anchor="b">
            <a:spAutoFit/>
          </a:bodyPr>
          <a:lstStyle>
            <a:lvl1pPr algn="l">
              <a:lnSpc>
                <a:spcPct val="100000"/>
              </a:lnSpc>
              <a:spcBef>
                <a:spcPts val="0"/>
              </a:spcBef>
              <a:defRPr sz="2400" b="1" i="0" baseline="0">
                <a:solidFill>
                  <a:srgbClr val="000F78"/>
                </a:solidFill>
                <a:latin typeface="Yu Gothic UI" panose="020B0500000000000000" pitchFamily="50" charset="-128"/>
                <a:ea typeface="Yu Gothic UI" panose="020B0500000000000000" pitchFamily="50" charset="-128"/>
              </a:defRPr>
            </a:lvl1pPr>
          </a:lstStyle>
          <a:p>
            <a:r>
              <a:rPr lang="ja-JP" altLang="en-US"/>
              <a:t>マスター タイトルの書式設定</a:t>
            </a:r>
            <a:endParaRPr lang="en-US" dirty="0"/>
          </a:p>
        </p:txBody>
      </p:sp>
      <p:sp>
        <p:nvSpPr>
          <p:cNvPr id="49" name="テキスト プレースホルダー 14">
            <a:extLst>
              <a:ext uri="{FF2B5EF4-FFF2-40B4-BE49-F238E27FC236}">
                <a16:creationId xmlns:a16="http://schemas.microsoft.com/office/drawing/2014/main" id="{060920B9-7C98-9F56-88F3-B85204DADE61}"/>
              </a:ext>
            </a:extLst>
          </p:cNvPr>
          <p:cNvSpPr>
            <a:spLocks noGrp="1"/>
          </p:cNvSpPr>
          <p:nvPr>
            <p:ph type="body" sz="quarter" idx="11" hasCustomPrompt="1"/>
          </p:nvPr>
        </p:nvSpPr>
        <p:spPr>
          <a:xfrm>
            <a:off x="492766" y="4491643"/>
            <a:ext cx="6332442" cy="766175"/>
          </a:xfrm>
        </p:spPr>
        <p:txBody>
          <a:bodyPr lIns="0" tIns="0" rIns="0" bIns="0" anchor="t">
            <a:noAutofit/>
          </a:bodyPr>
          <a:lstStyle>
            <a:lvl1pPr marL="0" indent="0">
              <a:lnSpc>
                <a:spcPts val="1640"/>
              </a:lnSpc>
              <a:spcBef>
                <a:spcPts val="0"/>
              </a:spcBef>
              <a:buNone/>
              <a:defRPr sz="1200" b="1" baseline="0">
                <a:latin typeface="Yu Gothic UI" panose="020B0500000000000000" pitchFamily="50" charset="-128"/>
                <a:ea typeface="Yu Gothic UI" panose="020B0500000000000000" pitchFamily="50" charset="-128"/>
              </a:defRPr>
            </a:lvl1pPr>
          </a:lstStyle>
          <a:p>
            <a:r>
              <a:rPr kumimoji="1" lang="ja-JP" altLang="en-US" dirty="0"/>
              <a:t>部署</a:t>
            </a:r>
          </a:p>
        </p:txBody>
      </p:sp>
      <p:sp>
        <p:nvSpPr>
          <p:cNvPr id="50" name="テキスト プレースホルダー 4">
            <a:extLst>
              <a:ext uri="{FF2B5EF4-FFF2-40B4-BE49-F238E27FC236}">
                <a16:creationId xmlns:a16="http://schemas.microsoft.com/office/drawing/2014/main" id="{3951392A-A08C-B302-215B-676E7085F70E}"/>
              </a:ext>
            </a:extLst>
          </p:cNvPr>
          <p:cNvSpPr>
            <a:spLocks noGrp="1"/>
          </p:cNvSpPr>
          <p:nvPr>
            <p:ph type="body" sz="quarter" idx="12" hasCustomPrompt="1"/>
          </p:nvPr>
        </p:nvSpPr>
        <p:spPr>
          <a:xfrm>
            <a:off x="492766" y="4017390"/>
            <a:ext cx="6332442" cy="342000"/>
          </a:xfrm>
        </p:spPr>
        <p:txBody>
          <a:bodyPr lIns="0" anchor="ctr">
            <a:noAutofit/>
          </a:bodyPr>
          <a:lstStyle>
            <a:lvl1pPr marL="0" indent="0" algn="l">
              <a:spcBef>
                <a:spcPts val="0"/>
              </a:spcBef>
              <a:buNone/>
              <a:defRPr sz="1600" b="1" baseline="0">
                <a:solidFill>
                  <a:schemeClr val="tx1"/>
                </a:solidFill>
                <a:latin typeface="Yu Gothic UI" panose="020B0500000000000000" pitchFamily="50" charset="-128"/>
                <a:ea typeface="Yu Gothic UI" panose="020B0500000000000000" pitchFamily="50" charset="-128"/>
              </a:defRPr>
            </a:lvl1pPr>
          </a:lstStyle>
          <a:p>
            <a:r>
              <a:rPr kumimoji="1" lang="ja-JP" altLang="en-US" dirty="0"/>
              <a:t>名前</a:t>
            </a:r>
          </a:p>
        </p:txBody>
      </p:sp>
      <p:sp>
        <p:nvSpPr>
          <p:cNvPr id="15" name="Subtitle 2"/>
          <p:cNvSpPr>
            <a:spLocks noGrp="1"/>
          </p:cNvSpPr>
          <p:nvPr>
            <p:ph type="subTitle" idx="1" hasCustomPrompt="1"/>
          </p:nvPr>
        </p:nvSpPr>
        <p:spPr>
          <a:xfrm>
            <a:off x="492764" y="408363"/>
            <a:ext cx="8924400" cy="365357"/>
          </a:xfrm>
        </p:spPr>
        <p:txBody>
          <a:bodyPr wrap="square" lIns="0" anchor="ctr">
            <a:spAutoFit/>
          </a:bodyPr>
          <a:lstStyle>
            <a:lvl1pPr marL="0" indent="0" algn="l">
              <a:lnSpc>
                <a:spcPct val="110000"/>
              </a:lnSpc>
              <a:spcBef>
                <a:spcPts val="0"/>
              </a:spcBef>
              <a:buNone/>
              <a:defRPr sz="1600" b="1" i="0" baseline="0">
                <a:solidFill>
                  <a:srgbClr val="000F78"/>
                </a:solidFill>
                <a:latin typeface="Yu Gothic UI" panose="020B0500000000000000" pitchFamily="50" charset="-128"/>
                <a:ea typeface="Yu Gothic UI" panose="020B0500000000000000" pitchFamily="50" charset="-128"/>
              </a:defRPr>
            </a:lvl1pPr>
            <a:lvl2pPr marL="495285" indent="0" algn="ctr">
              <a:buNone/>
              <a:defRPr sz="2167"/>
            </a:lvl2pPr>
            <a:lvl3pPr marL="990570" indent="0" algn="ctr">
              <a:buNone/>
              <a:defRPr sz="1950"/>
            </a:lvl3pPr>
            <a:lvl4pPr marL="1485854" indent="0" algn="ctr">
              <a:buNone/>
              <a:defRPr sz="1733"/>
            </a:lvl4pPr>
            <a:lvl5pPr marL="1981139" indent="0" algn="ctr">
              <a:buNone/>
              <a:defRPr sz="1733"/>
            </a:lvl5pPr>
            <a:lvl6pPr marL="2476424" indent="0" algn="ctr">
              <a:buNone/>
              <a:defRPr sz="1733"/>
            </a:lvl6pPr>
            <a:lvl7pPr marL="2971709" indent="0" algn="ctr">
              <a:buNone/>
              <a:defRPr sz="1733"/>
            </a:lvl7pPr>
            <a:lvl8pPr marL="3466993" indent="0" algn="ctr">
              <a:buNone/>
              <a:defRPr sz="1733"/>
            </a:lvl8pPr>
            <a:lvl9pPr marL="3962278" indent="0" algn="ctr">
              <a:buNone/>
              <a:defRPr sz="1733"/>
            </a:lvl9pPr>
          </a:lstStyle>
          <a:p>
            <a:r>
              <a:rPr lang="ja-JP" altLang="en-US" dirty="0"/>
              <a:t>資料名など</a:t>
            </a:r>
            <a:endParaRPr lang="en-US" altLang="ja-JP" dirty="0"/>
          </a:p>
        </p:txBody>
      </p:sp>
    </p:spTree>
    <p:extLst>
      <p:ext uri="{BB962C8B-B14F-4D97-AF65-F5344CB8AC3E}">
        <p14:creationId xmlns:p14="http://schemas.microsoft.com/office/powerpoint/2010/main" val="4840284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目次（中）">
    <p:spTree>
      <p:nvGrpSpPr>
        <p:cNvPr id="1" name=""/>
        <p:cNvGrpSpPr/>
        <p:nvPr/>
      </p:nvGrpSpPr>
      <p:grpSpPr>
        <a:xfrm>
          <a:off x="0" y="0"/>
          <a:ext cx="0" cy="0"/>
          <a:chOff x="0" y="0"/>
          <a:chExt cx="0" cy="0"/>
        </a:xfrm>
      </p:grpSpPr>
      <p:graphicFrame>
        <p:nvGraphicFramePr>
          <p:cNvPr id="2" name="オブジェクト 1" hidden="1"/>
          <p:cNvGraphicFramePr>
            <a:graphicFrameLocks noChangeAspect="1"/>
          </p:cNvGraphicFramePr>
          <p:nvPr userDrawn="1">
            <p:custDataLst>
              <p:tags r:id="rId1"/>
            </p:custDataLst>
            <p:extLst>
              <p:ext uri="{D42A27DB-BD31-4B8C-83A1-F6EECF244321}">
                <p14:modId xmlns:p14="http://schemas.microsoft.com/office/powerpoint/2010/main" val="15617012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347" imgH="348" progId="TCLayout.ActiveDocument.1">
                  <p:embed/>
                </p:oleObj>
              </mc:Choice>
              <mc:Fallback>
                <p:oleObj name="think-cellスライド" r:id="rId3" imgW="347" imgH="348"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Content Placeholder 2"/>
          <p:cNvSpPr>
            <a:spLocks noGrp="1"/>
          </p:cNvSpPr>
          <p:nvPr>
            <p:ph sz="half" idx="1"/>
          </p:nvPr>
        </p:nvSpPr>
        <p:spPr>
          <a:xfrm>
            <a:off x="1502427" y="1120655"/>
            <a:ext cx="6901149" cy="5135766"/>
          </a:xfrm>
        </p:spPr>
        <p:txBody>
          <a:bodyPr>
            <a:noAutofit/>
          </a:bodyPr>
          <a:lstStyle>
            <a:lvl1pPr marL="342900" indent="-342900" algn="l">
              <a:lnSpc>
                <a:spcPct val="110000"/>
              </a:lnSpc>
              <a:spcBef>
                <a:spcPts val="600"/>
              </a:spcBef>
              <a:buClr>
                <a:srgbClr val="000F78"/>
              </a:buClr>
              <a:buFont typeface="+mj-lt"/>
              <a:buAutoNum type="arabicPeriod"/>
              <a:tabLst>
                <a:tab pos="6454775" algn="r"/>
                <a:tab pos="6726238" algn="r"/>
                <a:tab pos="6907213" algn="r"/>
              </a:tabLst>
              <a:defRPr sz="1600" b="0">
                <a:latin typeface="+mn-ea"/>
                <a:ea typeface="+mn-ea"/>
              </a:defRPr>
            </a:lvl1pPr>
            <a:lvl2pPr marL="517525" indent="0" algn="l">
              <a:spcBef>
                <a:spcPts val="0"/>
              </a:spcBef>
              <a:spcAft>
                <a:spcPts val="300"/>
              </a:spcAft>
              <a:buFont typeface="+mj-lt"/>
              <a:buNone/>
              <a:tabLst>
                <a:tab pos="6454775" algn="r"/>
                <a:tab pos="6726238" algn="r"/>
                <a:tab pos="6907213" algn="r"/>
              </a:tabLst>
              <a:defRPr kumimoji="1" lang="en-US" altLang="ja-JP" sz="1400" kern="1200" dirty="0">
                <a:solidFill>
                  <a:schemeClr val="tx1"/>
                </a:solidFill>
                <a:latin typeface="+mn-ea"/>
                <a:ea typeface="+mn-ea"/>
                <a:cs typeface="+mn-cs"/>
              </a:defRPr>
            </a:lvl2pPr>
            <a:lvl3pPr marL="974725" indent="-171450" algn="l">
              <a:spcBef>
                <a:spcPts val="0"/>
              </a:spcBef>
              <a:spcAft>
                <a:spcPts val="300"/>
              </a:spcAft>
              <a:buFont typeface="Arial" panose="020B0604020202020204" pitchFamily="34" charset="0"/>
              <a:buChar char="•"/>
              <a:tabLst/>
              <a:defRPr>
                <a:latin typeface="+mn-ea"/>
                <a:ea typeface="+mn-ea"/>
              </a:defRPr>
            </a:lvl3pPr>
            <a:lvl4pPr marL="1027113" indent="0">
              <a:buNone/>
              <a:tabLst/>
              <a:defRPr>
                <a:latin typeface="Yu Gothic UI" panose="020B0500000000000000" pitchFamily="50" charset="-128"/>
                <a:ea typeface="Yu Gothic UI" panose="020B0500000000000000" pitchFamily="50" charset="-128"/>
              </a:defRPr>
            </a:lvl4pPr>
            <a:lvl5pPr marL="1295400" indent="0">
              <a:buFont typeface="システムフォント"/>
              <a:buNone/>
              <a:tabLst/>
              <a:defRPr>
                <a:latin typeface="Yu Gothic UI" panose="020B0500000000000000" pitchFamily="50" charset="-128"/>
                <a:ea typeface="Yu Gothic UI" panose="020B0500000000000000" pitchFamily="50"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p:txBody>
      </p:sp>
      <p:sp>
        <p:nvSpPr>
          <p:cNvPr id="7" name="タイトル 4">
            <a:extLst>
              <a:ext uri="{FF2B5EF4-FFF2-40B4-BE49-F238E27FC236}">
                <a16:creationId xmlns:a16="http://schemas.microsoft.com/office/drawing/2014/main" id="{8204379D-C656-4DFC-9A29-E952D48D051C}"/>
              </a:ext>
            </a:extLst>
          </p:cNvPr>
          <p:cNvSpPr>
            <a:spLocks noGrp="1"/>
          </p:cNvSpPr>
          <p:nvPr>
            <p:ph type="title" hasCustomPrompt="1"/>
          </p:nvPr>
        </p:nvSpPr>
        <p:spPr>
          <a:xfrm>
            <a:off x="201000" y="259200"/>
            <a:ext cx="9504000" cy="380480"/>
          </a:xfrm>
        </p:spPr>
        <p:txBody>
          <a:bodyPr vert="horz"/>
          <a:lstStyle>
            <a:lvl1pPr>
              <a:defRPr>
                <a:latin typeface="+mj-ea"/>
                <a:ea typeface="+mj-ea"/>
              </a:defRPr>
            </a:lvl1pPr>
          </a:lstStyle>
          <a:p>
            <a:r>
              <a:rPr kumimoji="1" lang="ja-JP" altLang="en-US" dirty="0"/>
              <a:t>目次タイトルを入力</a:t>
            </a:r>
          </a:p>
        </p:txBody>
      </p:sp>
    </p:spTree>
    <p:extLst>
      <p:ext uri="{BB962C8B-B14F-4D97-AF65-F5344CB8AC3E}">
        <p14:creationId xmlns:p14="http://schemas.microsoft.com/office/powerpoint/2010/main" val="931778670"/>
      </p:ext>
    </p:extLst>
  </p:cSld>
  <p:clrMapOvr>
    <a:masterClrMapping/>
  </p:clrMapOvr>
  <p:extLst>
    <p:ext uri="{DCECCB84-F9BA-43D5-87BE-67443E8EF086}">
      <p15:sldGuideLst xmlns:p15="http://schemas.microsoft.com/office/powerpoint/2012/main">
        <p15:guide id="1" pos="5297" userDrawn="1">
          <p15:clr>
            <a:srgbClr val="FBAE40"/>
          </p15:clr>
        </p15:guide>
        <p15:guide id="2" pos="94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目次（多/二段組）">
    <p:spTree>
      <p:nvGrpSpPr>
        <p:cNvPr id="1" name=""/>
        <p:cNvGrpSpPr/>
        <p:nvPr/>
      </p:nvGrpSpPr>
      <p:grpSpPr>
        <a:xfrm>
          <a:off x="0" y="0"/>
          <a:ext cx="0" cy="0"/>
          <a:chOff x="0" y="0"/>
          <a:chExt cx="0" cy="0"/>
        </a:xfrm>
      </p:grpSpPr>
      <p:graphicFrame>
        <p:nvGraphicFramePr>
          <p:cNvPr id="2" name="オブジェクト 1" hidden="1"/>
          <p:cNvGraphicFramePr>
            <a:graphicFrameLocks noChangeAspect="1"/>
          </p:cNvGraphicFramePr>
          <p:nvPr userDrawn="1">
            <p:custDataLst>
              <p:tags r:id="rId1"/>
            </p:custDataLst>
            <p:extLst>
              <p:ext uri="{D42A27DB-BD31-4B8C-83A1-F6EECF244321}">
                <p14:modId xmlns:p14="http://schemas.microsoft.com/office/powerpoint/2010/main" val="15849295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347" imgH="348" progId="TCLayout.ActiveDocument.1">
                  <p:embed/>
                </p:oleObj>
              </mc:Choice>
              <mc:Fallback>
                <p:oleObj name="think-cellスライド" r:id="rId3" imgW="347" imgH="348"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Content Placeholder 2"/>
          <p:cNvSpPr>
            <a:spLocks noGrp="1"/>
          </p:cNvSpPr>
          <p:nvPr>
            <p:ph sz="half" idx="1"/>
          </p:nvPr>
        </p:nvSpPr>
        <p:spPr>
          <a:xfrm>
            <a:off x="416496" y="1120655"/>
            <a:ext cx="9073012" cy="5135766"/>
          </a:xfrm>
        </p:spPr>
        <p:txBody>
          <a:bodyPr rIns="0" numCol="2" spcCol="360000">
            <a:noAutofit/>
          </a:bodyPr>
          <a:lstStyle>
            <a:lvl1pPr marL="271463" indent="-271463" algn="l">
              <a:lnSpc>
                <a:spcPct val="110000"/>
              </a:lnSpc>
              <a:spcBef>
                <a:spcPts val="600"/>
              </a:spcBef>
              <a:buClr>
                <a:srgbClr val="000F78"/>
              </a:buClr>
              <a:buFont typeface="+mj-lt"/>
              <a:buAutoNum type="arabicPeriod"/>
              <a:tabLst>
                <a:tab pos="3946525" algn="r"/>
                <a:tab pos="4219575" algn="r"/>
                <a:tab pos="4391025" algn="r"/>
                <a:tab pos="4486275" algn="r"/>
                <a:tab pos="6461125" algn="r"/>
                <a:tab pos="6815138" algn="r"/>
              </a:tabLst>
              <a:defRPr sz="1400" b="0">
                <a:latin typeface="+mn-ea"/>
                <a:ea typeface="+mn-ea"/>
              </a:defRPr>
            </a:lvl1pPr>
            <a:lvl2pPr marL="517525" indent="0" algn="l">
              <a:spcBef>
                <a:spcPts val="0"/>
              </a:spcBef>
              <a:spcAft>
                <a:spcPts val="300"/>
              </a:spcAft>
              <a:buFont typeface="+mj-lt"/>
              <a:buNone/>
              <a:tabLst>
                <a:tab pos="3946525" algn="r"/>
                <a:tab pos="4219575" algn="r"/>
                <a:tab pos="4391025" algn="r"/>
                <a:tab pos="4486275" algn="r"/>
                <a:tab pos="6461125" algn="r"/>
                <a:tab pos="6815138" algn="r"/>
              </a:tabLst>
              <a:defRPr kumimoji="1" lang="en-US" altLang="ja-JP" sz="1200" kern="1200" dirty="0">
                <a:solidFill>
                  <a:schemeClr val="tx1"/>
                </a:solidFill>
                <a:latin typeface="+mn-ea"/>
                <a:ea typeface="+mn-ea"/>
                <a:cs typeface="+mn-cs"/>
              </a:defRPr>
            </a:lvl2pPr>
            <a:lvl3pPr marL="974725" indent="-171450" algn="l">
              <a:spcBef>
                <a:spcPts val="0"/>
              </a:spcBef>
              <a:spcAft>
                <a:spcPts val="300"/>
              </a:spcAft>
              <a:buFont typeface="Arial" panose="020B0604020202020204" pitchFamily="34" charset="0"/>
              <a:buChar char="•"/>
              <a:tabLst>
                <a:tab pos="3946525" algn="r"/>
                <a:tab pos="4219575" algn="r"/>
                <a:tab pos="4391025" algn="r"/>
              </a:tabLst>
              <a:defRPr sz="1200">
                <a:latin typeface="+mn-ea"/>
                <a:ea typeface="+mn-ea"/>
              </a:defRPr>
            </a:lvl3pPr>
            <a:lvl4pPr marL="1027113" indent="0">
              <a:buNone/>
              <a:tabLst/>
              <a:defRPr>
                <a:latin typeface="Yu Gothic UI" panose="020B0500000000000000" pitchFamily="50" charset="-128"/>
                <a:ea typeface="Yu Gothic UI" panose="020B0500000000000000" pitchFamily="50" charset="-128"/>
              </a:defRPr>
            </a:lvl4pPr>
            <a:lvl5pPr marL="1295400" indent="0">
              <a:buFont typeface="システムフォント"/>
              <a:buNone/>
              <a:tabLst/>
              <a:defRPr>
                <a:latin typeface="Yu Gothic UI" panose="020B0500000000000000" pitchFamily="50" charset="-128"/>
                <a:ea typeface="Yu Gothic UI" panose="020B0500000000000000" pitchFamily="50"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p:txBody>
      </p:sp>
      <p:sp>
        <p:nvSpPr>
          <p:cNvPr id="6" name="タイトル 3">
            <a:extLst>
              <a:ext uri="{FF2B5EF4-FFF2-40B4-BE49-F238E27FC236}">
                <a16:creationId xmlns:a16="http://schemas.microsoft.com/office/drawing/2014/main" id="{428C50A7-B2DD-41D0-8891-C4838ACDA6EA}"/>
              </a:ext>
            </a:extLst>
          </p:cNvPr>
          <p:cNvSpPr>
            <a:spLocks noGrp="1"/>
          </p:cNvSpPr>
          <p:nvPr>
            <p:ph type="title" hasCustomPrompt="1"/>
          </p:nvPr>
        </p:nvSpPr>
        <p:spPr>
          <a:xfrm>
            <a:off x="201000" y="259200"/>
            <a:ext cx="9504000" cy="380480"/>
          </a:xfrm>
        </p:spPr>
        <p:txBody>
          <a:bodyPr vert="horz"/>
          <a:lstStyle>
            <a:lvl1pPr>
              <a:defRPr>
                <a:latin typeface="+mj-ea"/>
                <a:ea typeface="+mj-ea"/>
              </a:defRPr>
            </a:lvl1pPr>
          </a:lstStyle>
          <a:p>
            <a:r>
              <a:rPr kumimoji="1" lang="ja-JP" altLang="en-US" dirty="0"/>
              <a:t>目次タイトルを入力</a:t>
            </a:r>
          </a:p>
        </p:txBody>
      </p:sp>
    </p:spTree>
    <p:extLst>
      <p:ext uri="{BB962C8B-B14F-4D97-AF65-F5344CB8AC3E}">
        <p14:creationId xmlns:p14="http://schemas.microsoft.com/office/powerpoint/2010/main" val="189107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中表紙">
    <p:spTree>
      <p:nvGrpSpPr>
        <p:cNvPr id="1" name=""/>
        <p:cNvGrpSpPr/>
        <p:nvPr/>
      </p:nvGrpSpPr>
      <p:grpSpPr>
        <a:xfrm>
          <a:off x="0" y="0"/>
          <a:ext cx="0" cy="0"/>
          <a:chOff x="0" y="0"/>
          <a:chExt cx="0" cy="0"/>
        </a:xfrm>
      </p:grpSpPr>
      <p:graphicFrame>
        <p:nvGraphicFramePr>
          <p:cNvPr id="3" name="オブジェクト 2" hidden="1"/>
          <p:cNvGraphicFramePr>
            <a:graphicFrameLocks noChangeAspect="1"/>
          </p:cNvGraphicFramePr>
          <p:nvPr userDrawn="1">
            <p:custDataLst>
              <p:tags r:id="rId1"/>
            </p:custDataLst>
            <p:extLst>
              <p:ext uri="{D42A27DB-BD31-4B8C-83A1-F6EECF244321}">
                <p14:modId xmlns:p14="http://schemas.microsoft.com/office/powerpoint/2010/main" val="659653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347" imgH="348" progId="TCLayout.ActiveDocument.1">
                  <p:embed/>
                </p:oleObj>
              </mc:Choice>
              <mc:Fallback>
                <p:oleObj name="think-cellスライド" r:id="rId3" imgW="347" imgH="348"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5" name="図 4">
            <a:extLst>
              <a:ext uri="{FF2B5EF4-FFF2-40B4-BE49-F238E27FC236}">
                <a16:creationId xmlns:a16="http://schemas.microsoft.com/office/drawing/2014/main" id="{1D6ED402-EDA3-6FE1-ADA1-817DD97B373E}"/>
              </a:ext>
            </a:extLst>
          </p:cNvPr>
          <p:cNvPicPr>
            <a:picLocks noChangeAspect="1"/>
          </p:cNvPicPr>
          <p:nvPr userDrawn="1"/>
        </p:nvPicPr>
        <p:blipFill>
          <a:blip r:embed="rId5"/>
          <a:stretch>
            <a:fillRect/>
          </a:stretch>
        </p:blipFill>
        <p:spPr>
          <a:xfrm>
            <a:off x="201283" y="0"/>
            <a:ext cx="9704717" cy="6858000"/>
          </a:xfrm>
          <a:prstGeom prst="rect">
            <a:avLst/>
          </a:prstGeom>
        </p:spPr>
      </p:pic>
      <p:sp>
        <p:nvSpPr>
          <p:cNvPr id="6" name="タイトル 1">
            <a:extLst>
              <a:ext uri="{FF2B5EF4-FFF2-40B4-BE49-F238E27FC236}">
                <a16:creationId xmlns:a16="http://schemas.microsoft.com/office/drawing/2014/main" id="{C6C67CC5-5ED1-405E-80A7-6ACF6F8FCC4F}"/>
              </a:ext>
            </a:extLst>
          </p:cNvPr>
          <p:cNvSpPr>
            <a:spLocks noGrp="1"/>
          </p:cNvSpPr>
          <p:nvPr>
            <p:ph type="title"/>
          </p:nvPr>
        </p:nvSpPr>
        <p:spPr>
          <a:xfrm>
            <a:off x="200025" y="3060000"/>
            <a:ext cx="8641407" cy="504000"/>
          </a:xfrm>
          <a:noFill/>
        </p:spPr>
        <p:txBody>
          <a:bodyPr vert="horz" wrap="square" lIns="0" tIns="0" rIns="0" bIns="144000" rtlCol="0" anchor="b">
            <a:noAutofit/>
          </a:bodyPr>
          <a:lstStyle>
            <a:lvl1pPr marL="0" indent="0" algn="l">
              <a:spcBef>
                <a:spcPts val="0"/>
              </a:spcBef>
              <a:buFontTx/>
              <a:buNone/>
              <a:tabLst>
                <a:tab pos="90488" algn="l"/>
              </a:tabLst>
              <a:defRPr lang="ja-JP" altLang="en-US" sz="2400">
                <a:solidFill>
                  <a:srgbClr val="000F78"/>
                </a:solidFill>
                <a:latin typeface="+mj-ea"/>
                <a:ea typeface="+mj-ea"/>
                <a:cs typeface="+mn-cs"/>
              </a:defRPr>
            </a:lvl1pPr>
          </a:lstStyle>
          <a:p>
            <a:pPr marL="0" indent="0">
              <a:spcBef>
                <a:spcPts val="0"/>
              </a:spcBef>
              <a:buFontTx/>
              <a:buNone/>
            </a:pPr>
            <a:r>
              <a:rPr lang="ja-JP" altLang="en-US"/>
              <a:t>マスター タイトルの書式設定</a:t>
            </a:r>
            <a:endParaRPr lang="ja-JP" altLang="en-US" dirty="0"/>
          </a:p>
        </p:txBody>
      </p:sp>
    </p:spTree>
    <p:extLst>
      <p:ext uri="{BB962C8B-B14F-4D97-AF65-F5344CB8AC3E}">
        <p14:creationId xmlns:p14="http://schemas.microsoft.com/office/powerpoint/2010/main" val="35057567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行タイトル">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userDrawn="1">
            <p:custDataLst>
              <p:tags r:id="rId1"/>
            </p:custDataLst>
            <p:extLst>
              <p:ext uri="{D42A27DB-BD31-4B8C-83A1-F6EECF244321}">
                <p14:modId xmlns:p14="http://schemas.microsoft.com/office/powerpoint/2010/main" val="21851126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54" imgH="551" progId="TCLayout.ActiveDocument.1">
                  <p:embed/>
                </p:oleObj>
              </mc:Choice>
              <mc:Fallback>
                <p:oleObj name="think-cellスライド" r:id="rId3" imgW="554" imgH="551"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417697E7-3F46-4BBA-A911-DBD857A6FCC5}"/>
              </a:ext>
            </a:extLst>
          </p:cNvPr>
          <p:cNvSpPr>
            <a:spLocks noGrp="1"/>
          </p:cNvSpPr>
          <p:nvPr>
            <p:ph type="title" hasCustomPrompt="1"/>
          </p:nvPr>
        </p:nvSpPr>
        <p:spPr>
          <a:xfrm>
            <a:off x="201000" y="259200"/>
            <a:ext cx="9504000" cy="380480"/>
          </a:xfrm>
          <a:prstGeom prst="rect">
            <a:avLst/>
          </a:prstGeom>
        </p:spPr>
        <p:txBody>
          <a:bodyPr vert="horz"/>
          <a:lstStyle>
            <a:lvl1pPr>
              <a:defRPr baseline="0">
                <a:latin typeface="+mj-ea"/>
                <a:ea typeface="+mj-ea"/>
              </a:defRPr>
            </a:lvl1pPr>
          </a:lstStyle>
          <a:p>
            <a:r>
              <a:rPr kumimoji="1" lang="en-US" altLang="ja-JP" dirty="0"/>
              <a:t>1</a:t>
            </a:r>
            <a:r>
              <a:rPr kumimoji="1" lang="ja-JP" altLang="en-US" dirty="0"/>
              <a:t>行レイアウト タイトル</a:t>
            </a:r>
            <a:r>
              <a:rPr lang="en-US" altLang="ja-JP" dirty="0"/>
              <a:t>/</a:t>
            </a:r>
            <a:r>
              <a:rPr lang="ja-JP" altLang="en-US" dirty="0"/>
              <a:t>スライドタイトル</a:t>
            </a:r>
            <a:r>
              <a:rPr kumimoji="1" lang="ja-JP" altLang="en-US" dirty="0"/>
              <a:t>を入力</a:t>
            </a:r>
          </a:p>
        </p:txBody>
      </p:sp>
    </p:spTree>
    <p:extLst>
      <p:ext uri="{BB962C8B-B14F-4D97-AF65-F5344CB8AC3E}">
        <p14:creationId xmlns:p14="http://schemas.microsoft.com/office/powerpoint/2010/main" val="846332700"/>
      </p:ext>
    </p:extLst>
  </p:cSld>
  <p:clrMapOvr>
    <a:masterClrMapping/>
  </p:clrMapOvr>
  <p:extLst>
    <p:ext uri="{DCECCB84-F9BA-43D5-87BE-67443E8EF086}">
      <p15:sldGuideLst xmlns:p15="http://schemas.microsoft.com/office/powerpoint/2012/main">
        <p15:guide id="1" orient="horz" pos="52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oleObject" Target="../embeddings/oleObject1.bin"/><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オブジェクト 4" hidden="1"/>
          <p:cNvGraphicFramePr>
            <a:graphicFrameLocks/>
          </p:cNvGraphicFramePr>
          <p:nvPr userDrawn="1">
            <p:custDataLst>
              <p:tags r:id="rId22"/>
            </p:custDataLst>
            <p:extLst>
              <p:ext uri="{D42A27DB-BD31-4B8C-83A1-F6EECF244321}">
                <p14:modId xmlns:p14="http://schemas.microsoft.com/office/powerpoint/2010/main" val="1285507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23" imgW="347" imgH="348" progId="TCLayout.ActiveDocument.1">
                  <p:embed/>
                </p:oleObj>
              </mc:Choice>
              <mc:Fallback>
                <p:oleObj name="think-cellスライド" r:id="rId23" imgW="347" imgH="348" progId="TCLayout.ActiveDocument.1">
                  <p:embed/>
                  <p:pic>
                    <p:nvPicPr>
                      <p:cNvPr id="0" name=""/>
                      <p:cNvPicPr/>
                      <p:nvPr/>
                    </p:nvPicPr>
                    <p:blipFill>
                      <a:blip r:embed="rId24"/>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201000" y="259200"/>
            <a:ext cx="9504000" cy="380480"/>
          </a:xfrm>
          <a:prstGeom prst="rect">
            <a:avLst/>
          </a:prstGeom>
          <a:blipFill dpi="0" rotWithShape="1">
            <a:blip r:embed="rId25"/>
            <a:srcRect/>
            <a:stretch>
              <a:fillRect/>
            </a:stretch>
          </a:blipFill>
        </p:spPr>
        <p:txBody>
          <a:bodyPr vert="horz" lIns="144000" tIns="36000" rIns="0" bIns="36000" rtlCol="0" anchor="t" anchorCtr="0">
            <a:spAutoFit/>
          </a:bodyPr>
          <a:lstStyle/>
          <a:p>
            <a:r>
              <a:rPr lang="ja-JP" altLang="en-US" dirty="0"/>
              <a:t>マスター タイトルの書式設定</a:t>
            </a:r>
            <a:endParaRPr lang="en-US" dirty="0"/>
          </a:p>
        </p:txBody>
      </p:sp>
      <p:sp>
        <p:nvSpPr>
          <p:cNvPr id="3" name="Text Placeholder 2"/>
          <p:cNvSpPr>
            <a:spLocks noGrp="1"/>
          </p:cNvSpPr>
          <p:nvPr>
            <p:ph type="body" idx="1"/>
          </p:nvPr>
        </p:nvSpPr>
        <p:spPr>
          <a:xfrm>
            <a:off x="201000" y="863999"/>
            <a:ext cx="9504000" cy="5589335"/>
          </a:xfrm>
          <a:prstGeom prst="rect">
            <a:avLst/>
          </a:prstGeom>
        </p:spPr>
        <p:txBody>
          <a:bodyPr vert="horz" lIns="90000" tIns="46800" rIns="90000" bIns="46800" rtlCol="0">
            <a:no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endParaRPr kumimoji="1" lang="en-US" altLang="ja-JP" dirty="0"/>
          </a:p>
          <a:p>
            <a:pPr lvl="5"/>
            <a:r>
              <a:rPr kumimoji="1" lang="ja-JP" altLang="en-US" dirty="0"/>
              <a:t>第</a:t>
            </a:r>
            <a:r>
              <a:rPr kumimoji="1" lang="en-US" altLang="ja-JP" dirty="0"/>
              <a:t>6</a:t>
            </a:r>
            <a:r>
              <a:rPr kumimoji="1" lang="ja-JP" altLang="en-US" dirty="0"/>
              <a:t>レベル</a:t>
            </a:r>
          </a:p>
        </p:txBody>
      </p:sp>
      <p:sp>
        <p:nvSpPr>
          <p:cNvPr id="10" name="正方形/長方形 9">
            <a:extLst>
              <a:ext uri="{FF2B5EF4-FFF2-40B4-BE49-F238E27FC236}">
                <a16:creationId xmlns:a16="http://schemas.microsoft.com/office/drawing/2014/main" id="{9391117A-CD3E-4600-B746-847FEC23B848}"/>
              </a:ext>
            </a:extLst>
          </p:cNvPr>
          <p:cNvSpPr/>
          <p:nvPr userDrawn="1"/>
        </p:nvSpPr>
        <p:spPr>
          <a:xfrm>
            <a:off x="9417496" y="6623893"/>
            <a:ext cx="488504" cy="171856"/>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lIns="0" tIns="0" rIns="162000" bIns="0" rtlCol="0" anchor="ctr" anchorCtr="0"/>
          <a:lstStyle/>
          <a:p>
            <a:pPr algn="r"/>
            <a:fld id="{F461DCFA-917F-7743-ADC0-510F16953B30}" type="slidenum">
              <a:rPr kumimoji="1" lang="ja-JP" altLang="en-US" sz="1200" b="0" i="0" smtClean="0">
                <a:solidFill>
                  <a:srgbClr val="000F78"/>
                </a:solidFill>
                <a:latin typeface="+mn-ea"/>
                <a:ea typeface="+mn-ea"/>
              </a:rPr>
              <a:pPr algn="r"/>
              <a:t>‹#›</a:t>
            </a:fld>
            <a:endParaRPr kumimoji="1" lang="ja-JP" altLang="en-US" sz="1200" b="0" i="0" dirty="0">
              <a:solidFill>
                <a:srgbClr val="000F78"/>
              </a:solidFill>
              <a:latin typeface="+mn-ea"/>
              <a:ea typeface="+mn-ea"/>
            </a:endParaRPr>
          </a:p>
        </p:txBody>
      </p:sp>
      <p:sp>
        <p:nvSpPr>
          <p:cNvPr id="11" name="テキスト ボックス 10">
            <a:extLst>
              <a:ext uri="{FF2B5EF4-FFF2-40B4-BE49-F238E27FC236}">
                <a16:creationId xmlns:a16="http://schemas.microsoft.com/office/drawing/2014/main" id="{2878B6BD-A78E-4925-94CB-0CF8088229B7}"/>
              </a:ext>
            </a:extLst>
          </p:cNvPr>
          <p:cNvSpPr txBox="1"/>
          <p:nvPr userDrawn="1"/>
        </p:nvSpPr>
        <p:spPr>
          <a:xfrm>
            <a:off x="5889104" y="6620362"/>
            <a:ext cx="3191365" cy="215444"/>
          </a:xfrm>
          <a:prstGeom prst="rect">
            <a:avLst/>
          </a:prstGeom>
          <a:noFill/>
        </p:spPr>
        <p:txBody>
          <a:bodyPr wrap="none" rIns="72000" rtlCol="0">
            <a:spAutoFit/>
          </a:bodyPr>
          <a:lstStyle/>
          <a:p>
            <a:pPr algn="r"/>
            <a:r>
              <a:rPr kumimoji="1" lang="en-US" altLang="ja-JP" sz="800" b="0" i="0" dirty="0">
                <a:solidFill>
                  <a:srgbClr val="000F78"/>
                </a:solidFill>
                <a:latin typeface="+mn-ea"/>
                <a:ea typeface="+mn-ea"/>
              </a:rPr>
              <a:t>Copyrigh</a:t>
            </a:r>
            <a:r>
              <a:rPr kumimoji="1" lang="en-US" altLang="ja-JP" sz="800" b="0" i="0" spc="-1000" baseline="0" dirty="0">
                <a:solidFill>
                  <a:srgbClr val="000F78"/>
                </a:solidFill>
                <a:latin typeface="+mn-ea"/>
                <a:ea typeface="+mn-ea"/>
              </a:rPr>
              <a:t>t</a:t>
            </a:r>
            <a:r>
              <a:rPr kumimoji="0" lang="ja-JP" altLang="en-US" sz="800" dirty="0">
                <a:solidFill>
                  <a:srgbClr val="001279"/>
                </a:solidFill>
                <a:latin typeface="+mn-ea"/>
                <a:ea typeface="+mn-ea"/>
                <a:cs typeface="Arial" panose="020B0604020202020204" pitchFamily="34" charset="0"/>
              </a:rPr>
              <a:t>（</a:t>
            </a:r>
            <a:r>
              <a:rPr kumimoji="0" lang="en-US" altLang="ja-JP" sz="800" dirty="0">
                <a:solidFill>
                  <a:srgbClr val="001279"/>
                </a:solidFill>
                <a:latin typeface="+mn-ea"/>
                <a:ea typeface="+mn-ea"/>
                <a:cs typeface="Arial" panose="020B0604020202020204" pitchFamily="34" charset="0"/>
              </a:rPr>
              <a:t>C</a:t>
            </a:r>
            <a:r>
              <a:rPr kumimoji="0" lang="ja-JP" altLang="en-US" sz="800" dirty="0">
                <a:solidFill>
                  <a:srgbClr val="001279"/>
                </a:solidFill>
                <a:latin typeface="+mn-ea"/>
                <a:ea typeface="+mn-ea"/>
                <a:cs typeface="Arial" panose="020B0604020202020204" pitchFamily="34" charset="0"/>
              </a:rPr>
              <a:t>）</a:t>
            </a:r>
            <a:r>
              <a:rPr kumimoji="1" lang="en-US" altLang="ja-JP" sz="800" b="0" i="0" dirty="0">
                <a:solidFill>
                  <a:srgbClr val="000F78"/>
                </a:solidFill>
                <a:latin typeface="+mn-ea"/>
                <a:ea typeface="+mn-ea"/>
              </a:rPr>
              <a:t> Nomura Research Institute, Ltd. All rights reserved.</a:t>
            </a:r>
            <a:endParaRPr kumimoji="1" lang="ja-JP" altLang="en-US" sz="800" b="0" i="0" dirty="0">
              <a:solidFill>
                <a:srgbClr val="000F78"/>
              </a:solidFill>
              <a:latin typeface="+mn-ea"/>
              <a:ea typeface="+mn-ea"/>
            </a:endParaRPr>
          </a:p>
        </p:txBody>
      </p:sp>
      <p:grpSp>
        <p:nvGrpSpPr>
          <p:cNvPr id="12" name="グループ化 11">
            <a:extLst>
              <a:ext uri="{FF2B5EF4-FFF2-40B4-BE49-F238E27FC236}">
                <a16:creationId xmlns:a16="http://schemas.microsoft.com/office/drawing/2014/main" id="{72C7F0B2-5B3C-45FD-B59F-8B95408E08B4}"/>
              </a:ext>
            </a:extLst>
          </p:cNvPr>
          <p:cNvGrpSpPr>
            <a:grpSpLocks noChangeAspect="1"/>
          </p:cNvGrpSpPr>
          <p:nvPr userDrawn="1"/>
        </p:nvGrpSpPr>
        <p:grpSpPr>
          <a:xfrm>
            <a:off x="9129157" y="6620362"/>
            <a:ext cx="288339" cy="145025"/>
            <a:chOff x="200472" y="6597352"/>
            <a:chExt cx="355987" cy="179051"/>
          </a:xfrm>
        </p:grpSpPr>
        <p:sp>
          <p:nvSpPr>
            <p:cNvPr id="13" name="Freeform 290">
              <a:extLst>
                <a:ext uri="{FF2B5EF4-FFF2-40B4-BE49-F238E27FC236}">
                  <a16:creationId xmlns:a16="http://schemas.microsoft.com/office/drawing/2014/main" id="{02AE9B58-4C18-4B14-8235-AF1BEBE66D43}"/>
                </a:ext>
              </a:extLst>
            </p:cNvPr>
            <p:cNvSpPr>
              <a:spLocks noChangeAspect="1"/>
            </p:cNvSpPr>
            <p:nvPr/>
          </p:nvSpPr>
          <p:spPr bwMode="auto">
            <a:xfrm>
              <a:off x="508801" y="6598074"/>
              <a:ext cx="47658" cy="177607"/>
            </a:xfrm>
            <a:custGeom>
              <a:avLst/>
              <a:gdLst/>
              <a:ahLst/>
              <a:cxnLst>
                <a:cxn ang="0">
                  <a:pos x="132" y="0"/>
                </a:cxn>
                <a:cxn ang="0">
                  <a:pos x="0" y="0"/>
                </a:cxn>
                <a:cxn ang="0">
                  <a:pos x="0" y="0"/>
                </a:cxn>
                <a:cxn ang="0">
                  <a:pos x="5" y="121"/>
                </a:cxn>
                <a:cxn ang="0">
                  <a:pos x="7" y="183"/>
                </a:cxn>
                <a:cxn ang="0">
                  <a:pos x="8" y="246"/>
                </a:cxn>
                <a:cxn ang="0">
                  <a:pos x="8" y="246"/>
                </a:cxn>
                <a:cxn ang="0">
                  <a:pos x="7" y="310"/>
                </a:cxn>
                <a:cxn ang="0">
                  <a:pos x="5" y="372"/>
                </a:cxn>
                <a:cxn ang="0">
                  <a:pos x="0" y="492"/>
                </a:cxn>
                <a:cxn ang="0">
                  <a:pos x="132" y="492"/>
                </a:cxn>
                <a:cxn ang="0">
                  <a:pos x="132" y="492"/>
                </a:cxn>
                <a:cxn ang="0">
                  <a:pos x="127" y="372"/>
                </a:cxn>
                <a:cxn ang="0">
                  <a:pos x="124" y="310"/>
                </a:cxn>
                <a:cxn ang="0">
                  <a:pos x="124" y="246"/>
                </a:cxn>
                <a:cxn ang="0">
                  <a:pos x="124" y="246"/>
                </a:cxn>
                <a:cxn ang="0">
                  <a:pos x="124" y="183"/>
                </a:cxn>
                <a:cxn ang="0">
                  <a:pos x="127" y="121"/>
                </a:cxn>
                <a:cxn ang="0">
                  <a:pos x="132" y="0"/>
                </a:cxn>
                <a:cxn ang="0">
                  <a:pos x="132" y="0"/>
                </a:cxn>
              </a:cxnLst>
              <a:rect l="0" t="0" r="r" b="b"/>
              <a:pathLst>
                <a:path w="132" h="492">
                  <a:moveTo>
                    <a:pt x="132" y="0"/>
                  </a:moveTo>
                  <a:lnTo>
                    <a:pt x="0" y="0"/>
                  </a:lnTo>
                  <a:lnTo>
                    <a:pt x="0" y="0"/>
                  </a:lnTo>
                  <a:lnTo>
                    <a:pt x="5" y="121"/>
                  </a:lnTo>
                  <a:lnTo>
                    <a:pt x="7" y="183"/>
                  </a:lnTo>
                  <a:lnTo>
                    <a:pt x="8" y="246"/>
                  </a:lnTo>
                  <a:lnTo>
                    <a:pt x="8" y="246"/>
                  </a:lnTo>
                  <a:lnTo>
                    <a:pt x="7" y="310"/>
                  </a:lnTo>
                  <a:lnTo>
                    <a:pt x="5" y="372"/>
                  </a:lnTo>
                  <a:lnTo>
                    <a:pt x="0" y="492"/>
                  </a:lnTo>
                  <a:lnTo>
                    <a:pt x="132" y="492"/>
                  </a:lnTo>
                  <a:lnTo>
                    <a:pt x="132" y="492"/>
                  </a:lnTo>
                  <a:lnTo>
                    <a:pt x="127" y="372"/>
                  </a:lnTo>
                  <a:lnTo>
                    <a:pt x="124" y="310"/>
                  </a:lnTo>
                  <a:lnTo>
                    <a:pt x="124" y="246"/>
                  </a:lnTo>
                  <a:lnTo>
                    <a:pt x="124" y="246"/>
                  </a:lnTo>
                  <a:lnTo>
                    <a:pt x="124" y="183"/>
                  </a:lnTo>
                  <a:lnTo>
                    <a:pt x="127" y="121"/>
                  </a:lnTo>
                  <a:lnTo>
                    <a:pt x="132" y="0"/>
                  </a:lnTo>
                  <a:lnTo>
                    <a:pt x="132" y="0"/>
                  </a:lnTo>
                  <a:close/>
                </a:path>
              </a:pathLst>
            </a:custGeom>
            <a:solidFill>
              <a:srgbClr val="005BAC"/>
            </a:solidFill>
            <a:ln w="9525">
              <a:noFill/>
              <a:round/>
              <a:headEnd/>
              <a:tailEnd/>
            </a:ln>
          </p:spPr>
          <p:txBody>
            <a:bodyPr/>
            <a:lstStyle/>
            <a:p>
              <a:pPr>
                <a:defRPr/>
              </a:pPr>
              <a:endParaRPr lang="ja-JP" altLang="en-US" dirty="0">
                <a:latin typeface="+mn-ea"/>
                <a:ea typeface="+mn-ea"/>
              </a:endParaRPr>
            </a:p>
          </p:txBody>
        </p:sp>
        <p:sp>
          <p:nvSpPr>
            <p:cNvPr id="14" name="Freeform 291">
              <a:extLst>
                <a:ext uri="{FF2B5EF4-FFF2-40B4-BE49-F238E27FC236}">
                  <a16:creationId xmlns:a16="http://schemas.microsoft.com/office/drawing/2014/main" id="{55EF5A94-9329-40A3-AA7A-E9D88BABF20F}"/>
                </a:ext>
              </a:extLst>
            </p:cNvPr>
            <p:cNvSpPr>
              <a:spLocks noChangeAspect="1"/>
            </p:cNvSpPr>
            <p:nvPr/>
          </p:nvSpPr>
          <p:spPr bwMode="auto">
            <a:xfrm>
              <a:off x="200472" y="6597352"/>
              <a:ext cx="303997" cy="179051"/>
            </a:xfrm>
            <a:custGeom>
              <a:avLst/>
              <a:gdLst/>
              <a:ahLst/>
              <a:cxnLst>
                <a:cxn ang="0">
                  <a:pos x="670" y="265"/>
                </a:cxn>
                <a:cxn ang="0">
                  <a:pos x="719" y="240"/>
                </a:cxn>
                <a:cxn ang="0">
                  <a:pos x="757" y="208"/>
                </a:cxn>
                <a:cxn ang="0">
                  <a:pos x="780" y="168"/>
                </a:cxn>
                <a:cxn ang="0">
                  <a:pos x="786" y="148"/>
                </a:cxn>
                <a:cxn ang="0">
                  <a:pos x="788" y="127"/>
                </a:cxn>
                <a:cxn ang="0">
                  <a:pos x="788" y="115"/>
                </a:cxn>
                <a:cxn ang="0">
                  <a:pos x="784" y="92"/>
                </a:cxn>
                <a:cxn ang="0">
                  <a:pos x="776" y="72"/>
                </a:cxn>
                <a:cxn ang="0">
                  <a:pos x="765" y="54"/>
                </a:cxn>
                <a:cxn ang="0">
                  <a:pos x="757" y="46"/>
                </a:cxn>
                <a:cxn ang="0">
                  <a:pos x="724" y="22"/>
                </a:cxn>
                <a:cxn ang="0">
                  <a:pos x="683" y="8"/>
                </a:cxn>
                <a:cxn ang="0">
                  <a:pos x="637" y="2"/>
                </a:cxn>
                <a:cxn ang="0">
                  <a:pos x="586" y="0"/>
                </a:cxn>
                <a:cxn ang="0">
                  <a:pos x="529" y="2"/>
                </a:cxn>
                <a:cxn ang="0">
                  <a:pos x="413" y="5"/>
                </a:cxn>
                <a:cxn ang="0">
                  <a:pos x="364" y="5"/>
                </a:cxn>
                <a:cxn ang="0">
                  <a:pos x="372" y="167"/>
                </a:cxn>
                <a:cxn ang="0">
                  <a:pos x="373" y="313"/>
                </a:cxn>
                <a:cxn ang="0">
                  <a:pos x="311" y="242"/>
                </a:cxn>
                <a:cxn ang="0">
                  <a:pos x="187" y="86"/>
                </a:cxn>
                <a:cxn ang="0">
                  <a:pos x="0" y="5"/>
                </a:cxn>
                <a:cxn ang="0">
                  <a:pos x="7" y="126"/>
                </a:cxn>
                <a:cxn ang="0">
                  <a:pos x="10" y="251"/>
                </a:cxn>
                <a:cxn ang="0">
                  <a:pos x="8" y="315"/>
                </a:cxn>
                <a:cxn ang="0">
                  <a:pos x="0" y="497"/>
                </a:cxn>
                <a:cxn ang="0">
                  <a:pos x="107" y="497"/>
                </a:cxn>
                <a:cxn ang="0">
                  <a:pos x="97" y="319"/>
                </a:cxn>
                <a:cxn ang="0">
                  <a:pos x="95" y="165"/>
                </a:cxn>
                <a:cxn ang="0">
                  <a:pos x="162" y="242"/>
                </a:cxn>
                <a:cxn ang="0">
                  <a:pos x="299" y="410"/>
                </a:cxn>
                <a:cxn ang="0">
                  <a:pos x="362" y="497"/>
                </a:cxn>
                <a:cxn ang="0">
                  <a:pos x="473" y="497"/>
                </a:cxn>
                <a:cxn ang="0">
                  <a:pos x="467" y="315"/>
                </a:cxn>
                <a:cxn ang="0">
                  <a:pos x="465" y="251"/>
                </a:cxn>
                <a:cxn ang="0">
                  <a:pos x="468" y="68"/>
                </a:cxn>
                <a:cxn ang="0">
                  <a:pos x="502" y="67"/>
                </a:cxn>
                <a:cxn ang="0">
                  <a:pos x="543" y="67"/>
                </a:cxn>
                <a:cxn ang="0">
                  <a:pos x="591" y="72"/>
                </a:cxn>
                <a:cxn ang="0">
                  <a:pos x="618" y="84"/>
                </a:cxn>
                <a:cxn ang="0">
                  <a:pos x="630" y="94"/>
                </a:cxn>
                <a:cxn ang="0">
                  <a:pos x="643" y="113"/>
                </a:cxn>
                <a:cxn ang="0">
                  <a:pos x="649" y="145"/>
                </a:cxn>
                <a:cxn ang="0">
                  <a:pos x="648" y="154"/>
                </a:cxn>
                <a:cxn ang="0">
                  <a:pos x="643" y="175"/>
                </a:cxn>
                <a:cxn ang="0">
                  <a:pos x="634" y="192"/>
                </a:cxn>
                <a:cxn ang="0">
                  <a:pos x="618" y="208"/>
                </a:cxn>
                <a:cxn ang="0">
                  <a:pos x="589" y="227"/>
                </a:cxn>
                <a:cxn ang="0">
                  <a:pos x="542" y="245"/>
                </a:cxn>
                <a:cxn ang="0">
                  <a:pos x="515" y="253"/>
                </a:cxn>
                <a:cxn ang="0">
                  <a:pos x="603" y="370"/>
                </a:cxn>
                <a:cxn ang="0">
                  <a:pos x="689" y="497"/>
                </a:cxn>
                <a:cxn ang="0">
                  <a:pos x="843" y="497"/>
                </a:cxn>
                <a:cxn ang="0">
                  <a:pos x="707" y="318"/>
                </a:cxn>
                <a:cxn ang="0">
                  <a:pos x="670" y="265"/>
                </a:cxn>
              </a:cxnLst>
              <a:rect l="0" t="0" r="r" b="b"/>
              <a:pathLst>
                <a:path w="843" h="497">
                  <a:moveTo>
                    <a:pt x="670" y="265"/>
                  </a:moveTo>
                  <a:lnTo>
                    <a:pt x="670" y="265"/>
                  </a:lnTo>
                  <a:lnTo>
                    <a:pt x="697" y="254"/>
                  </a:lnTo>
                  <a:lnTo>
                    <a:pt x="719" y="240"/>
                  </a:lnTo>
                  <a:lnTo>
                    <a:pt x="740" y="226"/>
                  </a:lnTo>
                  <a:lnTo>
                    <a:pt x="757" y="208"/>
                  </a:lnTo>
                  <a:lnTo>
                    <a:pt x="770" y="189"/>
                  </a:lnTo>
                  <a:lnTo>
                    <a:pt x="780" y="168"/>
                  </a:lnTo>
                  <a:lnTo>
                    <a:pt x="784" y="159"/>
                  </a:lnTo>
                  <a:lnTo>
                    <a:pt x="786" y="148"/>
                  </a:lnTo>
                  <a:lnTo>
                    <a:pt x="788" y="138"/>
                  </a:lnTo>
                  <a:lnTo>
                    <a:pt x="788" y="127"/>
                  </a:lnTo>
                  <a:lnTo>
                    <a:pt x="788" y="127"/>
                  </a:lnTo>
                  <a:lnTo>
                    <a:pt x="788" y="115"/>
                  </a:lnTo>
                  <a:lnTo>
                    <a:pt x="786" y="103"/>
                  </a:lnTo>
                  <a:lnTo>
                    <a:pt x="784" y="92"/>
                  </a:lnTo>
                  <a:lnTo>
                    <a:pt x="781" y="81"/>
                  </a:lnTo>
                  <a:lnTo>
                    <a:pt x="776" y="72"/>
                  </a:lnTo>
                  <a:lnTo>
                    <a:pt x="770" y="62"/>
                  </a:lnTo>
                  <a:lnTo>
                    <a:pt x="765" y="54"/>
                  </a:lnTo>
                  <a:lnTo>
                    <a:pt x="757" y="46"/>
                  </a:lnTo>
                  <a:lnTo>
                    <a:pt x="757" y="46"/>
                  </a:lnTo>
                  <a:lnTo>
                    <a:pt x="742" y="32"/>
                  </a:lnTo>
                  <a:lnTo>
                    <a:pt x="724" y="22"/>
                  </a:lnTo>
                  <a:lnTo>
                    <a:pt x="705" y="14"/>
                  </a:lnTo>
                  <a:lnTo>
                    <a:pt x="683" y="8"/>
                  </a:lnTo>
                  <a:lnTo>
                    <a:pt x="661" y="5"/>
                  </a:lnTo>
                  <a:lnTo>
                    <a:pt x="637" y="2"/>
                  </a:lnTo>
                  <a:lnTo>
                    <a:pt x="611" y="2"/>
                  </a:lnTo>
                  <a:lnTo>
                    <a:pt x="586" y="0"/>
                  </a:lnTo>
                  <a:lnTo>
                    <a:pt x="586" y="0"/>
                  </a:lnTo>
                  <a:lnTo>
                    <a:pt x="529" y="2"/>
                  </a:lnTo>
                  <a:lnTo>
                    <a:pt x="470" y="3"/>
                  </a:lnTo>
                  <a:lnTo>
                    <a:pt x="413" y="5"/>
                  </a:lnTo>
                  <a:lnTo>
                    <a:pt x="364" y="5"/>
                  </a:lnTo>
                  <a:lnTo>
                    <a:pt x="364" y="5"/>
                  </a:lnTo>
                  <a:lnTo>
                    <a:pt x="368" y="86"/>
                  </a:lnTo>
                  <a:lnTo>
                    <a:pt x="372" y="167"/>
                  </a:lnTo>
                  <a:lnTo>
                    <a:pt x="373" y="243"/>
                  </a:lnTo>
                  <a:lnTo>
                    <a:pt x="373" y="313"/>
                  </a:lnTo>
                  <a:lnTo>
                    <a:pt x="373" y="313"/>
                  </a:lnTo>
                  <a:lnTo>
                    <a:pt x="311" y="242"/>
                  </a:lnTo>
                  <a:lnTo>
                    <a:pt x="249" y="165"/>
                  </a:lnTo>
                  <a:lnTo>
                    <a:pt x="187" y="86"/>
                  </a:lnTo>
                  <a:lnTo>
                    <a:pt x="129" y="5"/>
                  </a:lnTo>
                  <a:lnTo>
                    <a:pt x="0" y="5"/>
                  </a:lnTo>
                  <a:lnTo>
                    <a:pt x="0" y="5"/>
                  </a:lnTo>
                  <a:lnTo>
                    <a:pt x="7" y="126"/>
                  </a:lnTo>
                  <a:lnTo>
                    <a:pt x="8" y="188"/>
                  </a:lnTo>
                  <a:lnTo>
                    <a:pt x="10" y="251"/>
                  </a:lnTo>
                  <a:lnTo>
                    <a:pt x="10" y="251"/>
                  </a:lnTo>
                  <a:lnTo>
                    <a:pt x="8" y="315"/>
                  </a:lnTo>
                  <a:lnTo>
                    <a:pt x="7" y="377"/>
                  </a:lnTo>
                  <a:lnTo>
                    <a:pt x="0" y="497"/>
                  </a:lnTo>
                  <a:lnTo>
                    <a:pt x="107" y="497"/>
                  </a:lnTo>
                  <a:lnTo>
                    <a:pt x="107" y="497"/>
                  </a:lnTo>
                  <a:lnTo>
                    <a:pt x="100" y="408"/>
                  </a:lnTo>
                  <a:lnTo>
                    <a:pt x="97" y="319"/>
                  </a:lnTo>
                  <a:lnTo>
                    <a:pt x="95" y="238"/>
                  </a:lnTo>
                  <a:lnTo>
                    <a:pt x="95" y="165"/>
                  </a:lnTo>
                  <a:lnTo>
                    <a:pt x="95" y="165"/>
                  </a:lnTo>
                  <a:lnTo>
                    <a:pt x="162" y="242"/>
                  </a:lnTo>
                  <a:lnTo>
                    <a:pt x="230" y="324"/>
                  </a:lnTo>
                  <a:lnTo>
                    <a:pt x="299" y="410"/>
                  </a:lnTo>
                  <a:lnTo>
                    <a:pt x="330" y="454"/>
                  </a:lnTo>
                  <a:lnTo>
                    <a:pt x="362" y="497"/>
                  </a:lnTo>
                  <a:lnTo>
                    <a:pt x="473" y="497"/>
                  </a:lnTo>
                  <a:lnTo>
                    <a:pt x="473" y="497"/>
                  </a:lnTo>
                  <a:lnTo>
                    <a:pt x="468" y="377"/>
                  </a:lnTo>
                  <a:lnTo>
                    <a:pt x="467" y="315"/>
                  </a:lnTo>
                  <a:lnTo>
                    <a:pt x="465" y="251"/>
                  </a:lnTo>
                  <a:lnTo>
                    <a:pt x="465" y="251"/>
                  </a:lnTo>
                  <a:lnTo>
                    <a:pt x="465" y="159"/>
                  </a:lnTo>
                  <a:lnTo>
                    <a:pt x="468" y="68"/>
                  </a:lnTo>
                  <a:lnTo>
                    <a:pt x="468" y="68"/>
                  </a:lnTo>
                  <a:lnTo>
                    <a:pt x="502" y="67"/>
                  </a:lnTo>
                  <a:lnTo>
                    <a:pt x="543" y="67"/>
                  </a:lnTo>
                  <a:lnTo>
                    <a:pt x="543" y="67"/>
                  </a:lnTo>
                  <a:lnTo>
                    <a:pt x="568" y="68"/>
                  </a:lnTo>
                  <a:lnTo>
                    <a:pt x="591" y="72"/>
                  </a:lnTo>
                  <a:lnTo>
                    <a:pt x="610" y="80"/>
                  </a:lnTo>
                  <a:lnTo>
                    <a:pt x="618" y="84"/>
                  </a:lnTo>
                  <a:lnTo>
                    <a:pt x="624" y="89"/>
                  </a:lnTo>
                  <a:lnTo>
                    <a:pt x="630" y="94"/>
                  </a:lnTo>
                  <a:lnTo>
                    <a:pt x="635" y="100"/>
                  </a:lnTo>
                  <a:lnTo>
                    <a:pt x="643" y="113"/>
                  </a:lnTo>
                  <a:lnTo>
                    <a:pt x="648" y="127"/>
                  </a:lnTo>
                  <a:lnTo>
                    <a:pt x="649" y="145"/>
                  </a:lnTo>
                  <a:lnTo>
                    <a:pt x="649" y="145"/>
                  </a:lnTo>
                  <a:lnTo>
                    <a:pt x="648" y="154"/>
                  </a:lnTo>
                  <a:lnTo>
                    <a:pt x="646" y="165"/>
                  </a:lnTo>
                  <a:lnTo>
                    <a:pt x="643" y="175"/>
                  </a:lnTo>
                  <a:lnTo>
                    <a:pt x="638" y="184"/>
                  </a:lnTo>
                  <a:lnTo>
                    <a:pt x="634" y="192"/>
                  </a:lnTo>
                  <a:lnTo>
                    <a:pt x="626" y="200"/>
                  </a:lnTo>
                  <a:lnTo>
                    <a:pt x="618" y="208"/>
                  </a:lnTo>
                  <a:lnTo>
                    <a:pt x="610" y="215"/>
                  </a:lnTo>
                  <a:lnTo>
                    <a:pt x="589" y="227"/>
                  </a:lnTo>
                  <a:lnTo>
                    <a:pt x="567" y="237"/>
                  </a:lnTo>
                  <a:lnTo>
                    <a:pt x="542" y="245"/>
                  </a:lnTo>
                  <a:lnTo>
                    <a:pt x="515" y="253"/>
                  </a:lnTo>
                  <a:lnTo>
                    <a:pt x="515" y="253"/>
                  </a:lnTo>
                  <a:lnTo>
                    <a:pt x="557" y="308"/>
                  </a:lnTo>
                  <a:lnTo>
                    <a:pt x="603" y="370"/>
                  </a:lnTo>
                  <a:lnTo>
                    <a:pt x="648" y="435"/>
                  </a:lnTo>
                  <a:lnTo>
                    <a:pt x="689" y="497"/>
                  </a:lnTo>
                  <a:lnTo>
                    <a:pt x="843" y="497"/>
                  </a:lnTo>
                  <a:lnTo>
                    <a:pt x="843" y="497"/>
                  </a:lnTo>
                  <a:lnTo>
                    <a:pt x="748" y="375"/>
                  </a:lnTo>
                  <a:lnTo>
                    <a:pt x="707" y="318"/>
                  </a:lnTo>
                  <a:lnTo>
                    <a:pt x="670" y="265"/>
                  </a:lnTo>
                  <a:lnTo>
                    <a:pt x="670" y="265"/>
                  </a:lnTo>
                  <a:close/>
                </a:path>
              </a:pathLst>
            </a:custGeom>
            <a:solidFill>
              <a:srgbClr val="005BAC"/>
            </a:solidFill>
            <a:ln w="9525">
              <a:noFill/>
              <a:round/>
              <a:headEnd/>
              <a:tailEnd/>
            </a:ln>
          </p:spPr>
          <p:txBody>
            <a:bodyPr/>
            <a:lstStyle/>
            <a:p>
              <a:pPr>
                <a:defRPr/>
              </a:pPr>
              <a:endParaRPr lang="ja-JP" altLang="en-US" dirty="0">
                <a:latin typeface="+mn-ea"/>
                <a:ea typeface="+mn-ea"/>
              </a:endParaRPr>
            </a:p>
          </p:txBody>
        </p:sp>
      </p:grpSp>
    </p:spTree>
    <p:extLst>
      <p:ext uri="{BB962C8B-B14F-4D97-AF65-F5344CB8AC3E}">
        <p14:creationId xmlns:p14="http://schemas.microsoft.com/office/powerpoint/2010/main" val="1659817983"/>
      </p:ext>
    </p:extLst>
  </p:cSld>
  <p:clrMap bg1="lt1" tx1="dk1" bg2="lt2" tx2="dk2" accent1="accent1" accent2="accent2" accent3="accent3" accent4="accent4" accent5="accent5" accent6="accent6" hlink="hlink" folHlink="folHlink"/>
  <p:sldLayoutIdLst>
    <p:sldLayoutId id="2147483853" r:id="rId1"/>
    <p:sldLayoutId id="2147483747" r:id="rId2"/>
    <p:sldLayoutId id="2147483758" r:id="rId3"/>
    <p:sldLayoutId id="2147483778" r:id="rId4"/>
    <p:sldLayoutId id="2147483865" r:id="rId5"/>
    <p:sldLayoutId id="2147483740" r:id="rId6"/>
    <p:sldLayoutId id="2147483772" r:id="rId7"/>
    <p:sldLayoutId id="2147483721" r:id="rId8"/>
    <p:sldLayoutId id="2147483723" r:id="rId9"/>
    <p:sldLayoutId id="2147483854" r:id="rId10"/>
    <p:sldLayoutId id="2147483857" r:id="rId11"/>
    <p:sldLayoutId id="2147483856" r:id="rId12"/>
    <p:sldLayoutId id="2147483861" r:id="rId13"/>
    <p:sldLayoutId id="2147483860" r:id="rId14"/>
    <p:sldLayoutId id="2147483863" r:id="rId15"/>
    <p:sldLayoutId id="2147483864" r:id="rId16"/>
    <p:sldLayoutId id="2147483862" r:id="rId17"/>
    <p:sldLayoutId id="2147483852" r:id="rId18"/>
    <p:sldLayoutId id="2147483732" r:id="rId19"/>
    <p:sldLayoutId id="2147483733" r:id="rId20"/>
  </p:sldLayoutIdLst>
  <p:hf hdr="0" ftr="0" dt="0"/>
  <p:txStyles>
    <p:titleStyle>
      <a:lvl1pPr algn="l" defTabSz="914400" rtl="0" eaLnBrk="1" fontAlgn="ctr" latinLnBrk="0" hangingPunct="1">
        <a:lnSpc>
          <a:spcPct val="100000"/>
        </a:lnSpc>
        <a:spcBef>
          <a:spcPct val="0"/>
        </a:spcBef>
        <a:buNone/>
        <a:defRPr kumimoji="1" sz="2000" b="1" i="0" kern="1200" baseline="0">
          <a:solidFill>
            <a:srgbClr val="000F78"/>
          </a:solidFill>
          <a:latin typeface="+mn-ea"/>
          <a:ea typeface="+mn-ea"/>
          <a:cs typeface="+mj-cs"/>
        </a:defRPr>
      </a:lvl1pPr>
    </p:titleStyle>
    <p:bodyStyle>
      <a:lvl1pPr marL="187200" indent="-187200" algn="l" defTabSz="914400" rtl="0" eaLnBrk="1" fontAlgn="ctr" latinLnBrk="0" hangingPunct="1">
        <a:lnSpc>
          <a:spcPct val="100000"/>
        </a:lnSpc>
        <a:spcBef>
          <a:spcPts val="576"/>
        </a:spcBef>
        <a:buClr>
          <a:srgbClr val="000F78"/>
        </a:buClr>
        <a:buFont typeface="Wingdings" panose="05000000000000000000" pitchFamily="2" charset="2"/>
        <a:buChar char="n"/>
        <a:defRPr kumimoji="1" sz="1600" kern="1200" baseline="0">
          <a:solidFill>
            <a:schemeClr val="tx1"/>
          </a:solidFill>
          <a:latin typeface="+mn-ea"/>
          <a:ea typeface="+mn-ea"/>
          <a:cs typeface="+mn-cs"/>
        </a:defRPr>
      </a:lvl1pPr>
      <a:lvl2pPr marL="609600" indent="-230188" algn="l" defTabSz="914400" rtl="0" eaLnBrk="1" fontAlgn="ctr" latinLnBrk="0" hangingPunct="1">
        <a:lnSpc>
          <a:spcPct val="100000"/>
        </a:lnSpc>
        <a:spcBef>
          <a:spcPts val="504"/>
        </a:spcBef>
        <a:buClr>
          <a:srgbClr val="000F78"/>
        </a:buClr>
        <a:buFont typeface="Wingdings" panose="05000000000000000000" pitchFamily="2" charset="2"/>
        <a:buChar char="l"/>
        <a:tabLst/>
        <a:defRPr kumimoji="1" sz="1400" kern="1200">
          <a:solidFill>
            <a:schemeClr val="tx1"/>
          </a:solidFill>
          <a:latin typeface="+mn-ea"/>
          <a:ea typeface="+mn-ea"/>
          <a:cs typeface="+mn-cs"/>
        </a:defRPr>
      </a:lvl2pPr>
      <a:lvl3pPr marL="984250" indent="-196850" algn="l" defTabSz="914400" rtl="0" eaLnBrk="1" fontAlgn="ctr" latinLnBrk="0" hangingPunct="1">
        <a:lnSpc>
          <a:spcPct val="100000"/>
        </a:lnSpc>
        <a:spcBef>
          <a:spcPts val="24"/>
        </a:spcBef>
        <a:buClr>
          <a:srgbClr val="000F78"/>
        </a:buClr>
        <a:buFont typeface="Arial" panose="020B0604020202020204" pitchFamily="34" charset="0"/>
        <a:buChar char="•"/>
        <a:tabLst/>
        <a:defRPr kumimoji="1" sz="1400" kern="1200">
          <a:solidFill>
            <a:schemeClr val="tx1"/>
          </a:solidFill>
          <a:latin typeface="+mn-ea"/>
          <a:ea typeface="+mn-ea"/>
          <a:cs typeface="+mn-cs"/>
        </a:defRPr>
      </a:lvl3pPr>
      <a:lvl4pPr marL="1355725" indent="-190500" algn="l" defTabSz="914400" rtl="0" eaLnBrk="1" fontAlgn="ctr" latinLnBrk="0" hangingPunct="1">
        <a:lnSpc>
          <a:spcPct val="100000"/>
        </a:lnSpc>
        <a:spcBef>
          <a:spcPts val="216"/>
        </a:spcBef>
        <a:buClr>
          <a:srgbClr val="000F78"/>
        </a:buClr>
        <a:buFont typeface="Yu Gothic UI" panose="020B0500000000000000" pitchFamily="50" charset="-128"/>
        <a:buChar char="•"/>
        <a:tabLst/>
        <a:defRPr kumimoji="1" sz="1200" kern="1200">
          <a:solidFill>
            <a:schemeClr val="tx1"/>
          </a:solidFill>
          <a:latin typeface="+mn-ea"/>
          <a:ea typeface="+mn-ea"/>
          <a:cs typeface="+mn-cs"/>
        </a:defRPr>
      </a:lvl4pPr>
      <a:lvl5pPr marL="1674813" indent="-184150" algn="l" defTabSz="914400" rtl="0" eaLnBrk="1" fontAlgn="ctr" latinLnBrk="0" hangingPunct="1">
        <a:lnSpc>
          <a:spcPct val="100000"/>
        </a:lnSpc>
        <a:spcBef>
          <a:spcPts val="144"/>
        </a:spcBef>
        <a:buClr>
          <a:srgbClr val="000F78"/>
        </a:buClr>
        <a:buFont typeface="Arial" panose="020B0604020202020204" pitchFamily="34" charset="0"/>
        <a:buChar char="•"/>
        <a:tabLst/>
        <a:defRPr kumimoji="1" sz="1200" kern="1200">
          <a:solidFill>
            <a:schemeClr val="tx1"/>
          </a:solidFill>
          <a:latin typeface="+mn-ea"/>
          <a:ea typeface="+mn-ea"/>
          <a:cs typeface="+mn-cs"/>
        </a:defRPr>
      </a:lvl5pPr>
      <a:lvl6pPr marL="1990725" indent="-190500" algn="l" defTabSz="914400" rtl="0" eaLnBrk="1" fontAlgn="ctr" latinLnBrk="0" hangingPunct="1">
        <a:lnSpc>
          <a:spcPct val="90000"/>
        </a:lnSpc>
        <a:spcBef>
          <a:spcPts val="500"/>
        </a:spcBef>
        <a:buClr>
          <a:srgbClr val="000F78"/>
        </a:buClr>
        <a:buFont typeface="Arial" panose="020B0604020202020204" pitchFamily="34" charset="0"/>
        <a:buChar char="•"/>
        <a:defRPr kumimoji="1" sz="1200" kern="1200">
          <a:solidFill>
            <a:schemeClr val="tx1"/>
          </a:solidFill>
          <a:latin typeface="+mn-ea"/>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userDrawn="1">
          <p15:clr>
            <a:srgbClr val="5ACBF0"/>
          </p15:clr>
        </p15:guide>
        <p15:guide id="2" pos="3120" userDrawn="1">
          <p15:clr>
            <a:srgbClr val="5ACBF0"/>
          </p15:clr>
        </p15:guide>
        <p15:guide id="3" pos="6114" userDrawn="1">
          <p15:clr>
            <a:srgbClr val="5ACBF0"/>
          </p15:clr>
        </p15:guide>
        <p15:guide id="4" pos="126" userDrawn="1">
          <p15:clr>
            <a:srgbClr val="5ACBF0"/>
          </p15:clr>
        </p15:guide>
        <p15:guide id="5" orient="horz" pos="4065" userDrawn="1">
          <p15:clr>
            <a:srgbClr val="5ACBF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19.xml"/><Relationship Id="rId1" Type="http://schemas.openxmlformats.org/officeDocument/2006/relationships/tags" Target="../tags/tag23.xml"/><Relationship Id="rId4" Type="http://schemas.openxmlformats.org/officeDocument/2006/relationships/image" Target="../media/image19.e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9.xml"/><Relationship Id="rId7" Type="http://schemas.openxmlformats.org/officeDocument/2006/relationships/oleObject" Target="../embeddings/oleObject23.bin"/><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19.emf"/><Relationship Id="rId5" Type="http://schemas.openxmlformats.org/officeDocument/2006/relationships/oleObject" Target="../embeddings/oleObject22.bin"/><Relationship Id="rId4" Type="http://schemas.openxmlformats.org/officeDocument/2006/relationships/notesSlide" Target="../notesSlides/notesSlid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1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19.xml"/><Relationship Id="rId1" Type="http://schemas.openxmlformats.org/officeDocument/2006/relationships/tags" Target="../tags/tag21.xml"/><Relationship Id="rId4" Type="http://schemas.openxmlformats.org/officeDocument/2006/relationships/image" Target="../media/image19.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19.xml"/><Relationship Id="rId1" Type="http://schemas.openxmlformats.org/officeDocument/2006/relationships/tags" Target="../tags/tag22.xml"/><Relationship Id="rId4" Type="http://schemas.openxmlformats.org/officeDocument/2006/relationships/image" Target="../media/image19.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15E8E5C3-68E2-7500-3147-C2ACB5EDF13F}"/>
              </a:ext>
            </a:extLst>
          </p:cNvPr>
          <p:cNvSpPr/>
          <p:nvPr/>
        </p:nvSpPr>
        <p:spPr>
          <a:xfrm>
            <a:off x="1424608" y="2204864"/>
            <a:ext cx="7056784" cy="2448272"/>
          </a:xfrm>
          <a:prstGeom prst="rect">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2000" b="1" dirty="0">
                <a:solidFill>
                  <a:schemeClr val="bg1"/>
                </a:solidFill>
              </a:rPr>
              <a:t>テクノロジー等を活用した地方創生・スポーツ収益拡大事業</a:t>
            </a:r>
            <a:endParaRPr kumimoji="1" lang="en-US" altLang="ja-JP" sz="2000" b="1" dirty="0">
              <a:solidFill>
                <a:schemeClr val="bg1"/>
              </a:solidFill>
            </a:endParaRPr>
          </a:p>
          <a:p>
            <a:pPr algn="ctr"/>
            <a:r>
              <a:rPr lang="en-US" altLang="ja-JP" sz="2000" b="1" dirty="0">
                <a:solidFill>
                  <a:schemeClr val="bg1"/>
                </a:solidFill>
              </a:rPr>
              <a:t>(</a:t>
            </a:r>
            <a:r>
              <a:rPr lang="ja-JP" altLang="en-US" sz="2000" b="1" dirty="0">
                <a:solidFill>
                  <a:schemeClr val="bg1"/>
                </a:solidFill>
              </a:rPr>
              <a:t>スポーツ</a:t>
            </a:r>
            <a:r>
              <a:rPr lang="en-US" altLang="ja-JP" sz="2000" b="1" dirty="0">
                <a:solidFill>
                  <a:schemeClr val="bg1"/>
                </a:solidFill>
              </a:rPr>
              <a:t>×</a:t>
            </a:r>
            <a:r>
              <a:rPr lang="ja-JP" altLang="en-US" sz="2000" b="1" dirty="0">
                <a:solidFill>
                  <a:schemeClr val="bg1"/>
                </a:solidFill>
              </a:rPr>
              <a:t>テクノロジー活用展開事業</a:t>
            </a:r>
            <a:r>
              <a:rPr lang="en-US" altLang="ja-JP" sz="2000" b="1" dirty="0">
                <a:solidFill>
                  <a:schemeClr val="bg1"/>
                </a:solidFill>
              </a:rPr>
              <a:t>)</a:t>
            </a:r>
          </a:p>
          <a:p>
            <a:pPr algn="ctr"/>
            <a:r>
              <a:rPr lang="ja-JP" altLang="en-US" sz="2000" b="1" dirty="0">
                <a:solidFill>
                  <a:schemeClr val="bg1"/>
                </a:solidFill>
              </a:rPr>
              <a:t>エントリーシート</a:t>
            </a:r>
            <a:endParaRPr kumimoji="1" lang="ja-JP" altLang="en-US" sz="2000" b="1" dirty="0">
              <a:solidFill>
                <a:schemeClr val="bg1"/>
              </a:solidFill>
            </a:endParaRPr>
          </a:p>
        </p:txBody>
      </p:sp>
      <p:sp>
        <p:nvSpPr>
          <p:cNvPr id="4" name="正方形/長方形 3">
            <a:extLst>
              <a:ext uri="{FF2B5EF4-FFF2-40B4-BE49-F238E27FC236}">
                <a16:creationId xmlns:a16="http://schemas.microsoft.com/office/drawing/2014/main" id="{73CCC4F0-1F83-0882-0732-0639D76A1C79}"/>
              </a:ext>
            </a:extLst>
          </p:cNvPr>
          <p:cNvSpPr/>
          <p:nvPr/>
        </p:nvSpPr>
        <p:spPr>
          <a:xfrm>
            <a:off x="776312" y="5085184"/>
            <a:ext cx="8353375" cy="1295996"/>
          </a:xfrm>
          <a:prstGeom prst="rect">
            <a:avLst/>
          </a:prstGeom>
          <a:solidFill>
            <a:schemeClr val="bg1">
              <a:lumMod val="95000"/>
            </a:schemeClr>
          </a:solidFill>
          <a:ln w="28575">
            <a:noFill/>
          </a:ln>
        </p:spPr>
        <p:style>
          <a:lnRef idx="1">
            <a:schemeClr val="accent1"/>
          </a:lnRef>
          <a:fillRef idx="0">
            <a:schemeClr val="accent1"/>
          </a:fillRef>
          <a:effectRef idx="0">
            <a:schemeClr val="accent1"/>
          </a:effectRef>
          <a:fontRef idx="minor">
            <a:schemeClr val="tx1"/>
          </a:fontRef>
        </p:style>
        <p:txBody>
          <a:bodyPr rtlCol="0" anchor="ctr"/>
          <a:lstStyle/>
          <a:p>
            <a:r>
              <a:rPr kumimoji="1" lang="en-US" altLang="ja-JP" sz="1600" b="1" dirty="0"/>
              <a:t>【</a:t>
            </a:r>
            <a:r>
              <a:rPr kumimoji="1" lang="ja-JP" altLang="en-US" sz="1600" b="1" dirty="0"/>
              <a:t>記載にあたっての注意事項</a:t>
            </a:r>
            <a:r>
              <a:rPr kumimoji="1" lang="en-US" altLang="ja-JP" sz="1600" b="1" dirty="0"/>
              <a:t>】</a:t>
            </a:r>
          </a:p>
          <a:p>
            <a:endParaRPr kumimoji="1" lang="en-US" altLang="ja-JP" sz="800" b="1" dirty="0"/>
          </a:p>
          <a:p>
            <a:r>
              <a:rPr lang="ja-JP" altLang="en-US" sz="1600" dirty="0"/>
              <a:t>・字数制限は設けていませんが、作成イメージを参照の上、</a:t>
            </a:r>
            <a:r>
              <a:rPr lang="ja-JP" altLang="en-US" sz="1600" b="1" u="sng" dirty="0">
                <a:solidFill>
                  <a:schemeClr val="accent5"/>
                </a:solidFill>
              </a:rPr>
              <a:t>必ず枠内に収まるように記載してください。</a:t>
            </a:r>
            <a:endParaRPr lang="en-US" altLang="ja-JP" sz="1600" b="1" u="sng" dirty="0">
              <a:solidFill>
                <a:schemeClr val="accent5"/>
              </a:solidFill>
            </a:endParaRPr>
          </a:p>
          <a:p>
            <a:r>
              <a:rPr lang="ja-JP" altLang="en-US" sz="1600" dirty="0"/>
              <a:t>・本エントリーシート内に別途記載がある場合を除き、別添資料の追加は認められません。</a:t>
            </a:r>
            <a:endParaRPr lang="en-US" altLang="ja-JP" sz="1600" dirty="0"/>
          </a:p>
        </p:txBody>
      </p:sp>
    </p:spTree>
    <p:extLst>
      <p:ext uri="{BB962C8B-B14F-4D97-AF65-F5344CB8AC3E}">
        <p14:creationId xmlns:p14="http://schemas.microsoft.com/office/powerpoint/2010/main" val="2953867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45E0A3F7-0012-8792-986A-F6F03CDDCCA1}"/>
              </a:ext>
            </a:extLst>
          </p:cNvPr>
          <p:cNvSpPr/>
          <p:nvPr/>
        </p:nvSpPr>
        <p:spPr>
          <a:xfrm>
            <a:off x="200025" y="589360"/>
            <a:ext cx="1224583" cy="5935669"/>
          </a:xfrm>
          <a:prstGeom prst="rect">
            <a:avLst/>
          </a:prstGeom>
          <a:solidFill>
            <a:schemeClr val="accent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solidFill>
                  <a:schemeClr val="bg1"/>
                </a:solidFill>
              </a:rPr>
              <a:t>ビジネスモデル</a:t>
            </a:r>
          </a:p>
        </p:txBody>
      </p:sp>
      <p:sp>
        <p:nvSpPr>
          <p:cNvPr id="55" name="正方形/長方形 54">
            <a:extLst>
              <a:ext uri="{FF2B5EF4-FFF2-40B4-BE49-F238E27FC236}">
                <a16:creationId xmlns:a16="http://schemas.microsoft.com/office/drawing/2014/main" id="{A7F097E3-A442-C358-8576-70642AEAE6B8}"/>
              </a:ext>
            </a:extLst>
          </p:cNvPr>
          <p:cNvSpPr/>
          <p:nvPr/>
        </p:nvSpPr>
        <p:spPr>
          <a:xfrm>
            <a:off x="200025" y="155081"/>
            <a:ext cx="9505950" cy="365585"/>
          </a:xfrm>
          <a:prstGeom prst="rect">
            <a:avLst/>
          </a:prstGeom>
          <a:solidFill>
            <a:schemeClr val="accent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lang="ja-JP" altLang="en-US" sz="1200" b="1" dirty="0">
                <a:solidFill>
                  <a:schemeClr val="bg1"/>
                </a:solidFill>
              </a:rPr>
              <a:t>④　事業概要（</a:t>
            </a:r>
            <a:r>
              <a:rPr lang="en-US" altLang="ja-JP" sz="1200" b="1" dirty="0">
                <a:solidFill>
                  <a:schemeClr val="bg1"/>
                </a:solidFill>
              </a:rPr>
              <a:t>2/4</a:t>
            </a:r>
            <a:r>
              <a:rPr lang="ja-JP" altLang="en-US" sz="1200" b="1" dirty="0">
                <a:solidFill>
                  <a:schemeClr val="bg1"/>
                </a:solidFill>
              </a:rPr>
              <a:t>）</a:t>
            </a:r>
          </a:p>
        </p:txBody>
      </p:sp>
      <p:sp>
        <p:nvSpPr>
          <p:cNvPr id="2" name="正方形/長方形 1">
            <a:extLst>
              <a:ext uri="{FF2B5EF4-FFF2-40B4-BE49-F238E27FC236}">
                <a16:creationId xmlns:a16="http://schemas.microsoft.com/office/drawing/2014/main" id="{029209AA-A017-C234-4DC3-9B9A525A66CD}"/>
              </a:ext>
            </a:extLst>
          </p:cNvPr>
          <p:cNvSpPr/>
          <p:nvPr/>
        </p:nvSpPr>
        <p:spPr>
          <a:xfrm>
            <a:off x="1424160" y="589360"/>
            <a:ext cx="8281815" cy="463376"/>
          </a:xfrm>
          <a:prstGeom prst="rect">
            <a:avLst/>
          </a:prstGeom>
          <a:solidFill>
            <a:schemeClr val="bg1">
              <a:lumMod val="95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lang="ja-JP" altLang="en-US" sz="1100" dirty="0"/>
              <a:t>本事業に関わるビジネスモデルを記載してください。</a:t>
            </a:r>
            <a:endParaRPr lang="en-US" altLang="ja-JP" sz="1100" dirty="0"/>
          </a:p>
          <a:p>
            <a:r>
              <a:rPr lang="ja-JP" altLang="en-US" sz="1100" dirty="0"/>
              <a:t>作成にあたっては、</a:t>
            </a:r>
            <a:r>
              <a:rPr lang="ja-JP" altLang="en-US" sz="1100" u="sng" dirty="0"/>
              <a:t>①誰にサービスを提供するのか</a:t>
            </a:r>
            <a:r>
              <a:rPr lang="ja-JP" altLang="en-US" sz="1100" dirty="0"/>
              <a:t>、</a:t>
            </a:r>
            <a:r>
              <a:rPr lang="ja-JP" altLang="en-US" sz="1100" u="sng" dirty="0"/>
              <a:t>②それによって誰から収益を得るのか</a:t>
            </a:r>
            <a:r>
              <a:rPr lang="ja-JP" altLang="en-US" sz="1100" dirty="0"/>
              <a:t>分かるようにビジネスモデルを作成してください。</a:t>
            </a:r>
            <a:endParaRPr lang="en-US" altLang="ja-JP" sz="1100" dirty="0"/>
          </a:p>
        </p:txBody>
      </p:sp>
      <p:sp>
        <p:nvSpPr>
          <p:cNvPr id="16" name="正方形/長方形 15">
            <a:extLst>
              <a:ext uri="{FF2B5EF4-FFF2-40B4-BE49-F238E27FC236}">
                <a16:creationId xmlns:a16="http://schemas.microsoft.com/office/drawing/2014/main" id="{EAD92824-D965-A119-B9C7-2BC92E4F09EE}"/>
              </a:ext>
            </a:extLst>
          </p:cNvPr>
          <p:cNvSpPr/>
          <p:nvPr/>
        </p:nvSpPr>
        <p:spPr>
          <a:xfrm>
            <a:off x="1424160" y="1052736"/>
            <a:ext cx="8281815" cy="5472293"/>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endParaRPr kumimoji="1" lang="en-US" altLang="ja-JP" sz="1200" dirty="0"/>
          </a:p>
        </p:txBody>
      </p:sp>
    </p:spTree>
    <p:extLst>
      <p:ext uri="{BB962C8B-B14F-4D97-AF65-F5344CB8AC3E}">
        <p14:creationId xmlns:p14="http://schemas.microsoft.com/office/powerpoint/2010/main" val="2616309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853B72F4-4339-531D-D441-F032E7A0CE9A}"/>
              </a:ext>
            </a:extLst>
          </p:cNvPr>
          <p:cNvSpPr/>
          <p:nvPr/>
        </p:nvSpPr>
        <p:spPr>
          <a:xfrm>
            <a:off x="200025" y="155081"/>
            <a:ext cx="9505950" cy="365585"/>
          </a:xfrm>
          <a:prstGeom prst="rect">
            <a:avLst/>
          </a:prstGeom>
          <a:solidFill>
            <a:schemeClr val="accent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lang="ja-JP" altLang="en-US" sz="1200" b="1" dirty="0">
                <a:solidFill>
                  <a:schemeClr val="bg1"/>
                </a:solidFill>
              </a:rPr>
              <a:t>④　事業概要（</a:t>
            </a:r>
            <a:r>
              <a:rPr lang="en-US" altLang="ja-JP" sz="1200" b="1" dirty="0">
                <a:solidFill>
                  <a:schemeClr val="bg1"/>
                </a:solidFill>
              </a:rPr>
              <a:t>3/4</a:t>
            </a:r>
            <a:r>
              <a:rPr lang="ja-JP" altLang="en-US" sz="1200" b="1" dirty="0">
                <a:solidFill>
                  <a:schemeClr val="bg1"/>
                </a:solidFill>
              </a:rPr>
              <a:t>）</a:t>
            </a:r>
          </a:p>
        </p:txBody>
      </p:sp>
      <p:sp>
        <p:nvSpPr>
          <p:cNvPr id="58" name="正方形/長方形 57">
            <a:extLst>
              <a:ext uri="{FF2B5EF4-FFF2-40B4-BE49-F238E27FC236}">
                <a16:creationId xmlns:a16="http://schemas.microsoft.com/office/drawing/2014/main" id="{CDB957D5-FF73-7A54-9A26-8E10BAF58926}"/>
              </a:ext>
            </a:extLst>
          </p:cNvPr>
          <p:cNvSpPr/>
          <p:nvPr/>
        </p:nvSpPr>
        <p:spPr>
          <a:xfrm>
            <a:off x="200025" y="589359"/>
            <a:ext cx="1224583" cy="5935669"/>
          </a:xfrm>
          <a:prstGeom prst="rect">
            <a:avLst/>
          </a:prstGeom>
          <a:solidFill>
            <a:schemeClr val="accent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200" b="1" dirty="0">
                <a:solidFill>
                  <a:schemeClr val="bg1"/>
                </a:solidFill>
              </a:rPr>
              <a:t>取組を通じて</a:t>
            </a:r>
            <a:endParaRPr lang="en-US" altLang="ja-JP" sz="1200" b="1" dirty="0">
              <a:solidFill>
                <a:schemeClr val="bg1"/>
              </a:solidFill>
            </a:endParaRPr>
          </a:p>
          <a:p>
            <a:pPr algn="ctr"/>
            <a:r>
              <a:rPr lang="ja-JP" altLang="en-US" sz="1200" b="1" dirty="0">
                <a:solidFill>
                  <a:schemeClr val="bg1"/>
                </a:solidFill>
              </a:rPr>
              <a:t>期待する変化・効果</a:t>
            </a:r>
          </a:p>
        </p:txBody>
      </p:sp>
      <p:sp>
        <p:nvSpPr>
          <p:cNvPr id="59" name="正方形/長方形 58">
            <a:extLst>
              <a:ext uri="{FF2B5EF4-FFF2-40B4-BE49-F238E27FC236}">
                <a16:creationId xmlns:a16="http://schemas.microsoft.com/office/drawing/2014/main" id="{B0DC1B18-22DD-B2FD-DEAE-8AB6DC7FA7D2}"/>
              </a:ext>
            </a:extLst>
          </p:cNvPr>
          <p:cNvSpPr/>
          <p:nvPr/>
        </p:nvSpPr>
        <p:spPr>
          <a:xfrm>
            <a:off x="1424160" y="589360"/>
            <a:ext cx="8281815" cy="751408"/>
          </a:xfrm>
          <a:prstGeom prst="rect">
            <a:avLst/>
          </a:prstGeom>
          <a:solidFill>
            <a:schemeClr val="bg1">
              <a:lumMod val="95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lang="ja-JP" altLang="en-US" sz="1100" dirty="0"/>
              <a:t>本事業では、本事業の実証が将来的にリーグ全体でどの程度の経済的価値を創出するのか、その繋がりを整理してください。取組内容として、本年度の具体的な実施内容を記載した上で、取組内容ごとに得たい活動結果、また来年度末時点で期待する変化や、最終的に本取組を通じてリーグ全体で目指す売上規模を記載してください。</a:t>
            </a:r>
            <a:endParaRPr lang="en-US" altLang="ja-JP" sz="1100" dirty="0"/>
          </a:p>
          <a:p>
            <a:r>
              <a:rPr lang="ja-JP" altLang="en-US" sz="1100" dirty="0"/>
              <a:t>なお、活動結果・期待する変化を記載する欄には、</a:t>
            </a:r>
            <a:r>
              <a:rPr lang="ja-JP" altLang="en-US" sz="1100" u="sng" dirty="0"/>
              <a:t>必ず定量的な目標値を記載するようにしてください。</a:t>
            </a:r>
            <a:endParaRPr lang="ja-JP" altLang="en-US" sz="1100" dirty="0"/>
          </a:p>
        </p:txBody>
      </p:sp>
      <p:sp>
        <p:nvSpPr>
          <p:cNvPr id="60" name="正方形/長方形 59">
            <a:extLst>
              <a:ext uri="{FF2B5EF4-FFF2-40B4-BE49-F238E27FC236}">
                <a16:creationId xmlns:a16="http://schemas.microsoft.com/office/drawing/2014/main" id="{495B2381-9FF7-50E7-118F-DB49AA53846A}"/>
              </a:ext>
            </a:extLst>
          </p:cNvPr>
          <p:cNvSpPr/>
          <p:nvPr/>
        </p:nvSpPr>
        <p:spPr>
          <a:xfrm>
            <a:off x="1424161" y="1340767"/>
            <a:ext cx="1013653" cy="540488"/>
          </a:xfrm>
          <a:prstGeom prst="rect">
            <a:avLst/>
          </a:prstGeom>
          <a:solidFill>
            <a:schemeClr val="accent2">
              <a:lumMod val="40000"/>
              <a:lumOff val="6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horz" rtlCol="0" anchor="ctr"/>
          <a:lstStyle/>
          <a:p>
            <a:pPr algn="ctr"/>
            <a:r>
              <a:rPr lang="ja-JP" altLang="en-US" sz="1100" b="1" dirty="0"/>
              <a:t>取組概要</a:t>
            </a:r>
            <a:br>
              <a:rPr lang="en-US" altLang="ja-JP" sz="1100" b="1" dirty="0"/>
            </a:br>
            <a:r>
              <a:rPr lang="en-US" altLang="ja-JP" sz="800" b="1" dirty="0"/>
              <a:t>※</a:t>
            </a:r>
            <a:r>
              <a:rPr lang="ja-JP" altLang="en-US" sz="800" b="1" dirty="0"/>
              <a:t>必ず</a:t>
            </a:r>
            <a:r>
              <a:rPr lang="en-US" altLang="ja-JP" sz="800" b="1" dirty="0"/>
              <a:t>3</a:t>
            </a:r>
            <a:r>
              <a:rPr lang="ja-JP" altLang="en-US" sz="800" b="1" dirty="0"/>
              <a:t>つ以内に</a:t>
            </a:r>
            <a:br>
              <a:rPr lang="en-US" altLang="ja-JP" sz="800" b="1" dirty="0"/>
            </a:br>
            <a:r>
              <a:rPr lang="ja-JP" altLang="en-US" sz="800" b="1" dirty="0"/>
              <a:t>まとめてください</a:t>
            </a:r>
            <a:endParaRPr kumimoji="1" lang="en-US" altLang="ja-JP" sz="800" b="1" dirty="0"/>
          </a:p>
        </p:txBody>
      </p:sp>
      <p:grpSp>
        <p:nvGrpSpPr>
          <p:cNvPr id="61" name="グループ化 60">
            <a:extLst>
              <a:ext uri="{FF2B5EF4-FFF2-40B4-BE49-F238E27FC236}">
                <a16:creationId xmlns:a16="http://schemas.microsoft.com/office/drawing/2014/main" id="{B3933166-9464-3395-2E64-7DCA9C78B82A}"/>
              </a:ext>
            </a:extLst>
          </p:cNvPr>
          <p:cNvGrpSpPr/>
          <p:nvPr/>
        </p:nvGrpSpPr>
        <p:grpSpPr>
          <a:xfrm>
            <a:off x="2761814" y="1341255"/>
            <a:ext cx="6944161" cy="537966"/>
            <a:chOff x="2437814" y="1341256"/>
            <a:chExt cx="6944161" cy="324000"/>
          </a:xfrm>
        </p:grpSpPr>
        <p:sp>
          <p:nvSpPr>
            <p:cNvPr id="62" name="正方形/長方形 61">
              <a:extLst>
                <a:ext uri="{FF2B5EF4-FFF2-40B4-BE49-F238E27FC236}">
                  <a16:creationId xmlns:a16="http://schemas.microsoft.com/office/drawing/2014/main" id="{4CDE909B-1CEB-9D5D-46B1-F56D09E95A13}"/>
                </a:ext>
              </a:extLst>
            </p:cNvPr>
            <p:cNvSpPr/>
            <p:nvPr/>
          </p:nvSpPr>
          <p:spPr>
            <a:xfrm>
              <a:off x="2437814" y="1341256"/>
              <a:ext cx="2098800" cy="324000"/>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endParaRPr kumimoji="1" lang="ja-JP" altLang="en-US" sz="1200" dirty="0"/>
            </a:p>
          </p:txBody>
        </p:sp>
        <p:sp>
          <p:nvSpPr>
            <p:cNvPr id="63" name="正方形/長方形 62">
              <a:extLst>
                <a:ext uri="{FF2B5EF4-FFF2-40B4-BE49-F238E27FC236}">
                  <a16:creationId xmlns:a16="http://schemas.microsoft.com/office/drawing/2014/main" id="{6B8A9C14-CBD2-EEE3-8D57-1CAE15D4CD60}"/>
                </a:ext>
              </a:extLst>
            </p:cNvPr>
            <p:cNvSpPr/>
            <p:nvPr/>
          </p:nvSpPr>
          <p:spPr>
            <a:xfrm>
              <a:off x="4860495" y="1341256"/>
              <a:ext cx="2098800" cy="324000"/>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endParaRPr kumimoji="1" lang="ja-JP" altLang="en-US" sz="1200" dirty="0"/>
            </a:p>
          </p:txBody>
        </p:sp>
        <p:sp>
          <p:nvSpPr>
            <p:cNvPr id="64" name="正方形/長方形 63">
              <a:extLst>
                <a:ext uri="{FF2B5EF4-FFF2-40B4-BE49-F238E27FC236}">
                  <a16:creationId xmlns:a16="http://schemas.microsoft.com/office/drawing/2014/main" id="{9CFAA353-0856-F724-7C43-8EF5BF09D183}"/>
                </a:ext>
              </a:extLst>
            </p:cNvPr>
            <p:cNvSpPr/>
            <p:nvPr/>
          </p:nvSpPr>
          <p:spPr>
            <a:xfrm>
              <a:off x="7283175" y="1341256"/>
              <a:ext cx="2098800" cy="324000"/>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200" dirty="0"/>
            </a:p>
          </p:txBody>
        </p:sp>
      </p:grpSp>
      <p:sp>
        <p:nvSpPr>
          <p:cNvPr id="65" name="正方形/長方形 64">
            <a:extLst>
              <a:ext uri="{FF2B5EF4-FFF2-40B4-BE49-F238E27FC236}">
                <a16:creationId xmlns:a16="http://schemas.microsoft.com/office/drawing/2014/main" id="{689BE022-95D0-D463-8AED-22E12119311F}"/>
              </a:ext>
            </a:extLst>
          </p:cNvPr>
          <p:cNvSpPr/>
          <p:nvPr/>
        </p:nvSpPr>
        <p:spPr>
          <a:xfrm>
            <a:off x="2437814" y="1343289"/>
            <a:ext cx="324000" cy="537966"/>
          </a:xfrm>
          <a:prstGeom prst="rect">
            <a:avLst/>
          </a:prstGeom>
          <a:solidFill>
            <a:srgbClr val="ACC0E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200" dirty="0"/>
              <a:t>①</a:t>
            </a:r>
            <a:endParaRPr kumimoji="1" lang="en-US" altLang="ja-JP" sz="1200" dirty="0"/>
          </a:p>
        </p:txBody>
      </p:sp>
      <p:sp>
        <p:nvSpPr>
          <p:cNvPr id="66" name="正方形/長方形 65">
            <a:extLst>
              <a:ext uri="{FF2B5EF4-FFF2-40B4-BE49-F238E27FC236}">
                <a16:creationId xmlns:a16="http://schemas.microsoft.com/office/drawing/2014/main" id="{1EE15B30-0AF1-BB94-E558-23900EE4496E}"/>
              </a:ext>
            </a:extLst>
          </p:cNvPr>
          <p:cNvSpPr/>
          <p:nvPr/>
        </p:nvSpPr>
        <p:spPr>
          <a:xfrm>
            <a:off x="4860495" y="1343289"/>
            <a:ext cx="324000" cy="537966"/>
          </a:xfrm>
          <a:prstGeom prst="rect">
            <a:avLst/>
          </a:prstGeom>
          <a:solidFill>
            <a:srgbClr val="ACC0E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lang="ja-JP" altLang="en-US" sz="1200" dirty="0"/>
              <a:t>②</a:t>
            </a:r>
            <a:endParaRPr kumimoji="1" lang="ja-JP" altLang="en-US" sz="1200" dirty="0"/>
          </a:p>
        </p:txBody>
      </p:sp>
      <p:sp>
        <p:nvSpPr>
          <p:cNvPr id="67" name="正方形/長方形 66">
            <a:extLst>
              <a:ext uri="{FF2B5EF4-FFF2-40B4-BE49-F238E27FC236}">
                <a16:creationId xmlns:a16="http://schemas.microsoft.com/office/drawing/2014/main" id="{DFD870BB-BEF4-ABB8-F85C-CBE869852004}"/>
              </a:ext>
            </a:extLst>
          </p:cNvPr>
          <p:cNvSpPr/>
          <p:nvPr/>
        </p:nvSpPr>
        <p:spPr>
          <a:xfrm>
            <a:off x="7283175" y="1343289"/>
            <a:ext cx="324000" cy="537966"/>
          </a:xfrm>
          <a:prstGeom prst="rect">
            <a:avLst/>
          </a:prstGeom>
          <a:solidFill>
            <a:srgbClr val="ACC0E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lang="ja-JP" altLang="en-US" sz="1200" dirty="0"/>
              <a:t>③</a:t>
            </a:r>
            <a:endParaRPr kumimoji="1" lang="ja-JP" altLang="en-US" sz="1200" dirty="0"/>
          </a:p>
        </p:txBody>
      </p:sp>
      <p:sp>
        <p:nvSpPr>
          <p:cNvPr id="68" name="正方形/長方形 67">
            <a:extLst>
              <a:ext uri="{FF2B5EF4-FFF2-40B4-BE49-F238E27FC236}">
                <a16:creationId xmlns:a16="http://schemas.microsoft.com/office/drawing/2014/main" id="{05AFE2D5-C6E8-A9E7-3F6B-FF9D5D6DBB37}"/>
              </a:ext>
            </a:extLst>
          </p:cNvPr>
          <p:cNvSpPr/>
          <p:nvPr/>
        </p:nvSpPr>
        <p:spPr>
          <a:xfrm>
            <a:off x="2437814" y="1880767"/>
            <a:ext cx="2422800" cy="810000"/>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171450" indent="-171450">
              <a:buFont typeface="Arial" panose="020B0604020202020204" pitchFamily="34" charset="0"/>
              <a:buChar char="•"/>
            </a:pPr>
            <a:endParaRPr kumimoji="1" lang="ja-JP" altLang="en-US" sz="1100" dirty="0"/>
          </a:p>
        </p:txBody>
      </p:sp>
      <p:sp>
        <p:nvSpPr>
          <p:cNvPr id="69" name="正方形/長方形 68">
            <a:extLst>
              <a:ext uri="{FF2B5EF4-FFF2-40B4-BE49-F238E27FC236}">
                <a16:creationId xmlns:a16="http://schemas.microsoft.com/office/drawing/2014/main" id="{75CC50B7-EA97-DC0A-2D49-E1AF8F45D187}"/>
              </a:ext>
            </a:extLst>
          </p:cNvPr>
          <p:cNvSpPr/>
          <p:nvPr/>
        </p:nvSpPr>
        <p:spPr>
          <a:xfrm>
            <a:off x="4860495" y="1880767"/>
            <a:ext cx="2422800" cy="810000"/>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171450" indent="-171450">
              <a:buFont typeface="Arial" panose="020B0604020202020204" pitchFamily="34" charset="0"/>
              <a:buChar char="•"/>
            </a:pPr>
            <a:endParaRPr lang="ja-JP" altLang="en-US" sz="1100" dirty="0"/>
          </a:p>
        </p:txBody>
      </p:sp>
      <p:sp>
        <p:nvSpPr>
          <p:cNvPr id="70" name="正方形/長方形 69">
            <a:extLst>
              <a:ext uri="{FF2B5EF4-FFF2-40B4-BE49-F238E27FC236}">
                <a16:creationId xmlns:a16="http://schemas.microsoft.com/office/drawing/2014/main" id="{60B9D730-D2C6-F1AF-BCAD-1424FB5118AF}"/>
              </a:ext>
            </a:extLst>
          </p:cNvPr>
          <p:cNvSpPr/>
          <p:nvPr/>
        </p:nvSpPr>
        <p:spPr>
          <a:xfrm>
            <a:off x="7283175" y="1880767"/>
            <a:ext cx="2422800" cy="810000"/>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200" dirty="0"/>
          </a:p>
        </p:txBody>
      </p:sp>
      <p:sp>
        <p:nvSpPr>
          <p:cNvPr id="71" name="正方形/長方形 70">
            <a:extLst>
              <a:ext uri="{FF2B5EF4-FFF2-40B4-BE49-F238E27FC236}">
                <a16:creationId xmlns:a16="http://schemas.microsoft.com/office/drawing/2014/main" id="{A51FE895-323D-E55C-E059-2FFFA7BAF18D}"/>
              </a:ext>
            </a:extLst>
          </p:cNvPr>
          <p:cNvSpPr/>
          <p:nvPr/>
        </p:nvSpPr>
        <p:spPr>
          <a:xfrm>
            <a:off x="1424161" y="2925129"/>
            <a:ext cx="1013653" cy="990000"/>
          </a:xfrm>
          <a:prstGeom prst="rect">
            <a:avLst/>
          </a:prstGeom>
          <a:solidFill>
            <a:schemeClr val="accent2">
              <a:lumMod val="40000"/>
              <a:lumOff val="6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horz" rtlCol="0" anchor="ctr"/>
          <a:lstStyle/>
          <a:p>
            <a:pPr algn="ctr"/>
            <a:r>
              <a:rPr kumimoji="1" lang="ja-JP" altLang="en-US" sz="1100" b="1" dirty="0"/>
              <a:t>本年度終了時点で得たい</a:t>
            </a:r>
            <a:endParaRPr kumimoji="1" lang="en-US" altLang="ja-JP" sz="1100" b="1" dirty="0"/>
          </a:p>
          <a:p>
            <a:pPr algn="ctr"/>
            <a:r>
              <a:rPr lang="ja-JP" altLang="en-US" sz="1100" b="1" dirty="0"/>
              <a:t>活動結果</a:t>
            </a:r>
            <a:endParaRPr kumimoji="1" lang="ja-JP" altLang="en-US" sz="1100" b="1" dirty="0"/>
          </a:p>
        </p:txBody>
      </p:sp>
      <p:grpSp>
        <p:nvGrpSpPr>
          <p:cNvPr id="72" name="グループ化 71">
            <a:extLst>
              <a:ext uri="{FF2B5EF4-FFF2-40B4-BE49-F238E27FC236}">
                <a16:creationId xmlns:a16="http://schemas.microsoft.com/office/drawing/2014/main" id="{DBC0BFC3-6827-3EFE-6BC1-85E1EF00C040}"/>
              </a:ext>
            </a:extLst>
          </p:cNvPr>
          <p:cNvGrpSpPr/>
          <p:nvPr/>
        </p:nvGrpSpPr>
        <p:grpSpPr>
          <a:xfrm>
            <a:off x="2437814" y="2925129"/>
            <a:ext cx="7268161" cy="990000"/>
            <a:chOff x="2437814" y="2485400"/>
            <a:chExt cx="7268161" cy="723600"/>
          </a:xfrm>
        </p:grpSpPr>
        <p:sp>
          <p:nvSpPr>
            <p:cNvPr id="73" name="正方形/長方形 72">
              <a:extLst>
                <a:ext uri="{FF2B5EF4-FFF2-40B4-BE49-F238E27FC236}">
                  <a16:creationId xmlns:a16="http://schemas.microsoft.com/office/drawing/2014/main" id="{98D8A704-0662-86AF-3E2E-0AEF5EAFD5A0}"/>
                </a:ext>
              </a:extLst>
            </p:cNvPr>
            <p:cNvSpPr/>
            <p:nvPr/>
          </p:nvSpPr>
          <p:spPr>
            <a:xfrm>
              <a:off x="2437814" y="2485400"/>
              <a:ext cx="2422800" cy="723600"/>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endParaRPr lang="en-US" altLang="ja-JP" sz="1100" dirty="0"/>
            </a:p>
          </p:txBody>
        </p:sp>
        <p:sp>
          <p:nvSpPr>
            <p:cNvPr id="74" name="正方形/長方形 73">
              <a:extLst>
                <a:ext uri="{FF2B5EF4-FFF2-40B4-BE49-F238E27FC236}">
                  <a16:creationId xmlns:a16="http://schemas.microsoft.com/office/drawing/2014/main" id="{5D6C8FA9-24A5-30E5-D43D-04068C04346E}"/>
                </a:ext>
              </a:extLst>
            </p:cNvPr>
            <p:cNvSpPr/>
            <p:nvPr/>
          </p:nvSpPr>
          <p:spPr>
            <a:xfrm>
              <a:off x="4860495" y="2485400"/>
              <a:ext cx="2422800" cy="723600"/>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endParaRPr lang="en-US" altLang="ja-JP" sz="1100" dirty="0"/>
            </a:p>
          </p:txBody>
        </p:sp>
        <p:sp>
          <p:nvSpPr>
            <p:cNvPr id="75" name="正方形/長方形 74">
              <a:extLst>
                <a:ext uri="{FF2B5EF4-FFF2-40B4-BE49-F238E27FC236}">
                  <a16:creationId xmlns:a16="http://schemas.microsoft.com/office/drawing/2014/main" id="{94A17684-7FB4-EB4D-BAA2-B49E813E97D7}"/>
                </a:ext>
              </a:extLst>
            </p:cNvPr>
            <p:cNvSpPr/>
            <p:nvPr/>
          </p:nvSpPr>
          <p:spPr>
            <a:xfrm>
              <a:off x="7283175" y="2485400"/>
              <a:ext cx="2422800" cy="723600"/>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200" dirty="0"/>
            </a:p>
          </p:txBody>
        </p:sp>
      </p:grpSp>
      <p:sp>
        <p:nvSpPr>
          <p:cNvPr id="76" name="二等辺三角形 75">
            <a:extLst>
              <a:ext uri="{FF2B5EF4-FFF2-40B4-BE49-F238E27FC236}">
                <a16:creationId xmlns:a16="http://schemas.microsoft.com/office/drawing/2014/main" id="{8DFB5856-7964-855B-339D-950D2806A973}"/>
              </a:ext>
            </a:extLst>
          </p:cNvPr>
          <p:cNvSpPr/>
          <p:nvPr/>
        </p:nvSpPr>
        <p:spPr>
          <a:xfrm flipV="1">
            <a:off x="3250513" y="2764083"/>
            <a:ext cx="797403" cy="87730"/>
          </a:xfrm>
          <a:prstGeom prst="triangle">
            <a:avLst/>
          </a:prstGeom>
          <a:solidFill>
            <a:srgbClr val="ACC0E2"/>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77" name="二等辺三角形 76">
            <a:extLst>
              <a:ext uri="{FF2B5EF4-FFF2-40B4-BE49-F238E27FC236}">
                <a16:creationId xmlns:a16="http://schemas.microsoft.com/office/drawing/2014/main" id="{BB1CBC5C-5666-A650-0242-0603966814A7}"/>
              </a:ext>
            </a:extLst>
          </p:cNvPr>
          <p:cNvSpPr/>
          <p:nvPr/>
        </p:nvSpPr>
        <p:spPr>
          <a:xfrm flipV="1">
            <a:off x="5670818" y="2764083"/>
            <a:ext cx="797403" cy="87730"/>
          </a:xfrm>
          <a:prstGeom prst="triangle">
            <a:avLst/>
          </a:prstGeom>
          <a:solidFill>
            <a:srgbClr val="ACC0E2"/>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78" name="二等辺三角形 77">
            <a:extLst>
              <a:ext uri="{FF2B5EF4-FFF2-40B4-BE49-F238E27FC236}">
                <a16:creationId xmlns:a16="http://schemas.microsoft.com/office/drawing/2014/main" id="{FA26E892-05B4-6466-1C27-1D4958F60FEA}"/>
              </a:ext>
            </a:extLst>
          </p:cNvPr>
          <p:cNvSpPr/>
          <p:nvPr/>
        </p:nvSpPr>
        <p:spPr>
          <a:xfrm flipV="1">
            <a:off x="8091123" y="2764083"/>
            <a:ext cx="797403" cy="87730"/>
          </a:xfrm>
          <a:prstGeom prst="triangle">
            <a:avLst/>
          </a:prstGeom>
          <a:solidFill>
            <a:srgbClr val="ACC0E2"/>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79" name="正方形/長方形 78">
            <a:extLst>
              <a:ext uri="{FF2B5EF4-FFF2-40B4-BE49-F238E27FC236}">
                <a16:creationId xmlns:a16="http://schemas.microsoft.com/office/drawing/2014/main" id="{F0043B99-6877-B1B2-2EFC-049EBBD74A26}"/>
              </a:ext>
            </a:extLst>
          </p:cNvPr>
          <p:cNvSpPr/>
          <p:nvPr/>
        </p:nvSpPr>
        <p:spPr>
          <a:xfrm>
            <a:off x="1424161" y="4149491"/>
            <a:ext cx="1013653" cy="1130859"/>
          </a:xfrm>
          <a:prstGeom prst="rect">
            <a:avLst/>
          </a:prstGeom>
          <a:solidFill>
            <a:schemeClr val="accent2">
              <a:lumMod val="40000"/>
              <a:lumOff val="6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horz" rtlCol="0" anchor="ctr"/>
          <a:lstStyle/>
          <a:p>
            <a:pPr algn="ctr"/>
            <a:r>
              <a:rPr kumimoji="1" lang="ja-JP" altLang="en-US" sz="1100" b="1" dirty="0"/>
              <a:t>来年度</a:t>
            </a:r>
            <a:endParaRPr kumimoji="1" lang="en-US" altLang="ja-JP" sz="1100" b="1" dirty="0"/>
          </a:p>
          <a:p>
            <a:pPr algn="ctr"/>
            <a:r>
              <a:rPr kumimoji="1" lang="ja-JP" altLang="en-US" sz="1100" b="1" dirty="0"/>
              <a:t>終了時点で</a:t>
            </a:r>
            <a:endParaRPr kumimoji="1" lang="en-US" altLang="ja-JP" sz="1100" b="1" dirty="0"/>
          </a:p>
          <a:p>
            <a:pPr algn="ctr"/>
            <a:r>
              <a:rPr kumimoji="1" lang="ja-JP" altLang="en-US" sz="1100" b="1" dirty="0"/>
              <a:t>期待する変化</a:t>
            </a:r>
          </a:p>
        </p:txBody>
      </p:sp>
      <p:sp>
        <p:nvSpPr>
          <p:cNvPr id="80" name="正方形/長方形 79">
            <a:extLst>
              <a:ext uri="{FF2B5EF4-FFF2-40B4-BE49-F238E27FC236}">
                <a16:creationId xmlns:a16="http://schemas.microsoft.com/office/drawing/2014/main" id="{ECA4DDA9-2E5F-FB1F-BBD8-A802FB923486}"/>
              </a:ext>
            </a:extLst>
          </p:cNvPr>
          <p:cNvSpPr/>
          <p:nvPr/>
        </p:nvSpPr>
        <p:spPr>
          <a:xfrm>
            <a:off x="2437813" y="4149491"/>
            <a:ext cx="7268609" cy="1130859"/>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171450" indent="-171450">
              <a:buFont typeface="Arial" panose="020B0604020202020204" pitchFamily="34" charset="0"/>
              <a:buChar char="•"/>
            </a:pPr>
            <a:endParaRPr lang="en-US" altLang="ja-JP" sz="1100" dirty="0"/>
          </a:p>
        </p:txBody>
      </p:sp>
      <p:sp>
        <p:nvSpPr>
          <p:cNvPr id="81" name="正方形/長方形 80">
            <a:extLst>
              <a:ext uri="{FF2B5EF4-FFF2-40B4-BE49-F238E27FC236}">
                <a16:creationId xmlns:a16="http://schemas.microsoft.com/office/drawing/2014/main" id="{BD17456E-99B4-B9FC-5F15-E2BDDF2B17A5}"/>
              </a:ext>
            </a:extLst>
          </p:cNvPr>
          <p:cNvSpPr/>
          <p:nvPr/>
        </p:nvSpPr>
        <p:spPr>
          <a:xfrm>
            <a:off x="1424161" y="5514711"/>
            <a:ext cx="1013653" cy="1010317"/>
          </a:xfrm>
          <a:prstGeom prst="rect">
            <a:avLst/>
          </a:prstGeom>
          <a:solidFill>
            <a:schemeClr val="accent2">
              <a:lumMod val="40000"/>
              <a:lumOff val="6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horz" rtlCol="0" anchor="ctr"/>
          <a:lstStyle/>
          <a:p>
            <a:pPr algn="ctr"/>
            <a:r>
              <a:rPr kumimoji="1" lang="ja-JP" altLang="en-US" sz="1100" b="1" dirty="0"/>
              <a:t>本取組で</a:t>
            </a:r>
            <a:endParaRPr kumimoji="1" lang="en-US" altLang="ja-JP" sz="1100" b="1" dirty="0"/>
          </a:p>
          <a:p>
            <a:pPr algn="ctr"/>
            <a:r>
              <a:rPr kumimoji="1" lang="ja-JP" altLang="en-US" sz="1100" b="1" dirty="0"/>
              <a:t>リーグ全体で</a:t>
            </a:r>
            <a:endParaRPr kumimoji="1" lang="en-US" altLang="ja-JP" sz="1100" b="1" dirty="0"/>
          </a:p>
          <a:p>
            <a:pPr algn="ctr"/>
            <a:r>
              <a:rPr kumimoji="1" lang="ja-JP" altLang="en-US" sz="1100" b="1" dirty="0"/>
              <a:t>目指す</a:t>
            </a:r>
            <a:endParaRPr kumimoji="1" lang="en-US" altLang="ja-JP" sz="1100" b="1" dirty="0"/>
          </a:p>
          <a:p>
            <a:pPr algn="ctr"/>
            <a:r>
              <a:rPr kumimoji="1" lang="ja-JP" altLang="en-US" sz="1100" b="1" dirty="0"/>
              <a:t>売上規模</a:t>
            </a:r>
          </a:p>
        </p:txBody>
      </p:sp>
      <p:sp>
        <p:nvSpPr>
          <p:cNvPr id="82" name="正方形/長方形 81">
            <a:extLst>
              <a:ext uri="{FF2B5EF4-FFF2-40B4-BE49-F238E27FC236}">
                <a16:creationId xmlns:a16="http://schemas.microsoft.com/office/drawing/2014/main" id="{E5B12B41-41BF-3A8D-E3EF-14F08743AF3D}"/>
              </a:ext>
            </a:extLst>
          </p:cNvPr>
          <p:cNvSpPr/>
          <p:nvPr/>
        </p:nvSpPr>
        <p:spPr>
          <a:xfrm>
            <a:off x="3230348" y="5866358"/>
            <a:ext cx="6476074" cy="658670"/>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t"/>
          <a:lstStyle/>
          <a:p>
            <a:pPr marL="171450" indent="-171450">
              <a:buFont typeface="Arial" panose="020B0604020202020204" pitchFamily="34" charset="0"/>
              <a:buChar char="•"/>
            </a:pPr>
            <a:endParaRPr lang="ja-JP" altLang="en-US" sz="1200" dirty="0"/>
          </a:p>
        </p:txBody>
      </p:sp>
      <p:sp>
        <p:nvSpPr>
          <p:cNvPr id="83" name="正方形/長方形 82">
            <a:extLst>
              <a:ext uri="{FF2B5EF4-FFF2-40B4-BE49-F238E27FC236}">
                <a16:creationId xmlns:a16="http://schemas.microsoft.com/office/drawing/2014/main" id="{0E22197A-4FE7-452A-DAF7-6D609B4CF61E}"/>
              </a:ext>
            </a:extLst>
          </p:cNvPr>
          <p:cNvSpPr/>
          <p:nvPr/>
        </p:nvSpPr>
        <p:spPr>
          <a:xfrm>
            <a:off x="3230348" y="5514711"/>
            <a:ext cx="1630147" cy="351647"/>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sz="1200" dirty="0"/>
          </a:p>
        </p:txBody>
      </p:sp>
      <p:sp>
        <p:nvSpPr>
          <p:cNvPr id="84" name="正方形/長方形 83">
            <a:extLst>
              <a:ext uri="{FF2B5EF4-FFF2-40B4-BE49-F238E27FC236}">
                <a16:creationId xmlns:a16="http://schemas.microsoft.com/office/drawing/2014/main" id="{8A4698A7-48E8-E831-E51E-BC0283828857}"/>
              </a:ext>
            </a:extLst>
          </p:cNvPr>
          <p:cNvSpPr/>
          <p:nvPr/>
        </p:nvSpPr>
        <p:spPr>
          <a:xfrm>
            <a:off x="2437813" y="5866358"/>
            <a:ext cx="792534" cy="658670"/>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算出根拠</a:t>
            </a:r>
          </a:p>
        </p:txBody>
      </p:sp>
      <p:sp>
        <p:nvSpPr>
          <p:cNvPr id="85" name="正方形/長方形 84">
            <a:extLst>
              <a:ext uri="{FF2B5EF4-FFF2-40B4-BE49-F238E27FC236}">
                <a16:creationId xmlns:a16="http://schemas.microsoft.com/office/drawing/2014/main" id="{1FE7F430-FE71-E899-D46B-DA273D386AAD}"/>
              </a:ext>
            </a:extLst>
          </p:cNvPr>
          <p:cNvSpPr/>
          <p:nvPr/>
        </p:nvSpPr>
        <p:spPr>
          <a:xfrm>
            <a:off x="2437813" y="5514711"/>
            <a:ext cx="792534" cy="351647"/>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目標時期</a:t>
            </a:r>
            <a:endParaRPr kumimoji="1" lang="ja-JP" altLang="en-US" sz="800" b="1" dirty="0"/>
          </a:p>
        </p:txBody>
      </p:sp>
      <p:sp>
        <p:nvSpPr>
          <p:cNvPr id="86" name="正方形/長方形 85">
            <a:extLst>
              <a:ext uri="{FF2B5EF4-FFF2-40B4-BE49-F238E27FC236}">
                <a16:creationId xmlns:a16="http://schemas.microsoft.com/office/drawing/2014/main" id="{16709E91-9240-9376-AEBB-68DA25C561AD}"/>
              </a:ext>
            </a:extLst>
          </p:cNvPr>
          <p:cNvSpPr/>
          <p:nvPr/>
        </p:nvSpPr>
        <p:spPr>
          <a:xfrm>
            <a:off x="5653149" y="5514711"/>
            <a:ext cx="4052826" cy="351647"/>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r"/>
            <a:endParaRPr lang="ja-JP" altLang="en-US" sz="1200" dirty="0"/>
          </a:p>
        </p:txBody>
      </p:sp>
      <p:sp>
        <p:nvSpPr>
          <p:cNvPr id="87" name="正方形/長方形 86">
            <a:extLst>
              <a:ext uri="{FF2B5EF4-FFF2-40B4-BE49-F238E27FC236}">
                <a16:creationId xmlns:a16="http://schemas.microsoft.com/office/drawing/2014/main" id="{B37BDE4C-829F-FB9C-CA87-E4524F52AE99}"/>
              </a:ext>
            </a:extLst>
          </p:cNvPr>
          <p:cNvSpPr/>
          <p:nvPr/>
        </p:nvSpPr>
        <p:spPr>
          <a:xfrm>
            <a:off x="4860614" y="5514711"/>
            <a:ext cx="792534" cy="351647"/>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目標売上</a:t>
            </a:r>
            <a:endParaRPr kumimoji="1" lang="ja-JP" altLang="en-US" sz="800" b="1" dirty="0"/>
          </a:p>
        </p:txBody>
      </p:sp>
      <p:sp>
        <p:nvSpPr>
          <p:cNvPr id="88" name="二等辺三角形 87">
            <a:extLst>
              <a:ext uri="{FF2B5EF4-FFF2-40B4-BE49-F238E27FC236}">
                <a16:creationId xmlns:a16="http://schemas.microsoft.com/office/drawing/2014/main" id="{FDFBACEB-453C-580F-6DBC-5FFD05808D2C}"/>
              </a:ext>
            </a:extLst>
          </p:cNvPr>
          <p:cNvSpPr/>
          <p:nvPr/>
        </p:nvSpPr>
        <p:spPr>
          <a:xfrm flipV="1">
            <a:off x="3250513" y="3982721"/>
            <a:ext cx="797403" cy="87730"/>
          </a:xfrm>
          <a:prstGeom prst="triangle">
            <a:avLst/>
          </a:prstGeom>
          <a:solidFill>
            <a:srgbClr val="ACC0E2"/>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89" name="二等辺三角形 88">
            <a:extLst>
              <a:ext uri="{FF2B5EF4-FFF2-40B4-BE49-F238E27FC236}">
                <a16:creationId xmlns:a16="http://schemas.microsoft.com/office/drawing/2014/main" id="{04A3EC06-38C6-35A2-E81E-977554E1D394}"/>
              </a:ext>
            </a:extLst>
          </p:cNvPr>
          <p:cNvSpPr/>
          <p:nvPr/>
        </p:nvSpPr>
        <p:spPr>
          <a:xfrm flipV="1">
            <a:off x="5670818" y="3982721"/>
            <a:ext cx="797403" cy="87730"/>
          </a:xfrm>
          <a:prstGeom prst="triangle">
            <a:avLst/>
          </a:prstGeom>
          <a:solidFill>
            <a:srgbClr val="ACC0E2"/>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0" name="二等辺三角形 89">
            <a:extLst>
              <a:ext uri="{FF2B5EF4-FFF2-40B4-BE49-F238E27FC236}">
                <a16:creationId xmlns:a16="http://schemas.microsoft.com/office/drawing/2014/main" id="{B42BCC59-8CE1-AE5C-4E26-918F0A2E8684}"/>
              </a:ext>
            </a:extLst>
          </p:cNvPr>
          <p:cNvSpPr/>
          <p:nvPr/>
        </p:nvSpPr>
        <p:spPr>
          <a:xfrm flipV="1">
            <a:off x="8091123" y="3982721"/>
            <a:ext cx="797403" cy="87730"/>
          </a:xfrm>
          <a:prstGeom prst="triangle">
            <a:avLst/>
          </a:prstGeom>
          <a:solidFill>
            <a:srgbClr val="ACC0E2"/>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1" name="二等辺三角形 90">
            <a:extLst>
              <a:ext uri="{FF2B5EF4-FFF2-40B4-BE49-F238E27FC236}">
                <a16:creationId xmlns:a16="http://schemas.microsoft.com/office/drawing/2014/main" id="{4737D989-446B-3CF1-7DEF-229246C11FF8}"/>
              </a:ext>
            </a:extLst>
          </p:cNvPr>
          <p:cNvSpPr/>
          <p:nvPr/>
        </p:nvSpPr>
        <p:spPr>
          <a:xfrm flipV="1">
            <a:off x="5670818" y="5353665"/>
            <a:ext cx="797403" cy="87730"/>
          </a:xfrm>
          <a:prstGeom prst="triangle">
            <a:avLst/>
          </a:prstGeom>
          <a:solidFill>
            <a:srgbClr val="ACC0E2"/>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2" name="正方形/長方形 91">
            <a:extLst>
              <a:ext uri="{FF2B5EF4-FFF2-40B4-BE49-F238E27FC236}">
                <a16:creationId xmlns:a16="http://schemas.microsoft.com/office/drawing/2014/main" id="{276C1A58-F2F4-3087-1B30-DD1E24E1BF4F}"/>
              </a:ext>
            </a:extLst>
          </p:cNvPr>
          <p:cNvSpPr/>
          <p:nvPr/>
        </p:nvSpPr>
        <p:spPr>
          <a:xfrm>
            <a:off x="1424161" y="1882645"/>
            <a:ext cx="1013653" cy="808122"/>
          </a:xfrm>
          <a:prstGeom prst="rect">
            <a:avLst/>
          </a:prstGeom>
          <a:solidFill>
            <a:schemeClr val="accent2">
              <a:lumMod val="40000"/>
              <a:lumOff val="6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horz" rtlCol="0" anchor="ctr"/>
          <a:lstStyle/>
          <a:p>
            <a:pPr algn="ctr"/>
            <a:r>
              <a:rPr lang="ja-JP" altLang="en-US" sz="1100" b="1" dirty="0"/>
              <a:t>取組内容</a:t>
            </a:r>
            <a:endParaRPr kumimoji="1" lang="en-US" altLang="ja-JP" sz="800" b="1" dirty="0"/>
          </a:p>
        </p:txBody>
      </p:sp>
    </p:spTree>
    <p:extLst>
      <p:ext uri="{BB962C8B-B14F-4D97-AF65-F5344CB8AC3E}">
        <p14:creationId xmlns:p14="http://schemas.microsoft.com/office/powerpoint/2010/main" val="1816637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7B824-2F8E-8D06-8A04-35A174F2B17E}"/>
            </a:ext>
          </a:extLst>
        </p:cNvPr>
        <p:cNvGrpSpPr/>
        <p:nvPr/>
      </p:nvGrpSpPr>
      <p:grpSpPr>
        <a:xfrm>
          <a:off x="0" y="0"/>
          <a:ext cx="0" cy="0"/>
          <a:chOff x="0" y="0"/>
          <a:chExt cx="0" cy="0"/>
        </a:xfrm>
      </p:grpSpPr>
      <p:sp>
        <p:nvSpPr>
          <p:cNvPr id="28" name="正方形/長方形 27">
            <a:extLst>
              <a:ext uri="{FF2B5EF4-FFF2-40B4-BE49-F238E27FC236}">
                <a16:creationId xmlns:a16="http://schemas.microsoft.com/office/drawing/2014/main" id="{AA3CF208-5EF4-9791-F299-94C9446FF5A3}"/>
              </a:ext>
            </a:extLst>
          </p:cNvPr>
          <p:cNvSpPr/>
          <p:nvPr/>
        </p:nvSpPr>
        <p:spPr>
          <a:xfrm>
            <a:off x="200026" y="589360"/>
            <a:ext cx="1224136" cy="5882388"/>
          </a:xfrm>
          <a:prstGeom prst="rect">
            <a:avLst/>
          </a:prstGeom>
          <a:solidFill>
            <a:schemeClr val="accent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zh-CN" altLang="en-US" sz="1200" b="1" dirty="0">
                <a:solidFill>
                  <a:schemeClr val="bg1"/>
                </a:solidFill>
              </a:rPr>
              <a:t>希望支援内容</a:t>
            </a:r>
          </a:p>
        </p:txBody>
      </p:sp>
      <p:sp>
        <p:nvSpPr>
          <p:cNvPr id="55" name="正方形/長方形 54">
            <a:extLst>
              <a:ext uri="{FF2B5EF4-FFF2-40B4-BE49-F238E27FC236}">
                <a16:creationId xmlns:a16="http://schemas.microsoft.com/office/drawing/2014/main" id="{6071DD53-682D-0671-0227-6DF141E7E0B4}"/>
              </a:ext>
            </a:extLst>
          </p:cNvPr>
          <p:cNvSpPr/>
          <p:nvPr/>
        </p:nvSpPr>
        <p:spPr>
          <a:xfrm>
            <a:off x="200025" y="155081"/>
            <a:ext cx="9505949" cy="365585"/>
          </a:xfrm>
          <a:prstGeom prst="rect">
            <a:avLst/>
          </a:prstGeom>
          <a:solidFill>
            <a:schemeClr val="accent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200" b="1" dirty="0">
                <a:solidFill>
                  <a:schemeClr val="bg1"/>
                </a:solidFill>
              </a:rPr>
              <a:t>④　事業概要</a:t>
            </a:r>
            <a:r>
              <a:rPr lang="ja-JP" altLang="en-US" sz="1200" b="1" dirty="0">
                <a:solidFill>
                  <a:schemeClr val="bg1"/>
                </a:solidFill>
              </a:rPr>
              <a:t>（</a:t>
            </a:r>
            <a:r>
              <a:rPr lang="en-US" altLang="ja-JP" sz="1200" b="1" dirty="0">
                <a:solidFill>
                  <a:schemeClr val="bg1"/>
                </a:solidFill>
              </a:rPr>
              <a:t>4/4</a:t>
            </a:r>
            <a:r>
              <a:rPr lang="ja-JP" altLang="en-US" sz="1200" b="1" dirty="0">
                <a:solidFill>
                  <a:schemeClr val="bg1"/>
                </a:solidFill>
              </a:rPr>
              <a:t>）</a:t>
            </a:r>
            <a:endParaRPr kumimoji="1" lang="ja-JP" altLang="en-US" sz="1200" b="1" dirty="0">
              <a:solidFill>
                <a:schemeClr val="bg1"/>
              </a:solidFill>
            </a:endParaRPr>
          </a:p>
        </p:txBody>
      </p:sp>
      <p:sp>
        <p:nvSpPr>
          <p:cNvPr id="25" name="正方形/長方形 24">
            <a:extLst>
              <a:ext uri="{FF2B5EF4-FFF2-40B4-BE49-F238E27FC236}">
                <a16:creationId xmlns:a16="http://schemas.microsoft.com/office/drawing/2014/main" id="{4BDBD9BC-39F7-359A-FD2D-98C4965FBF04}"/>
              </a:ext>
            </a:extLst>
          </p:cNvPr>
          <p:cNvSpPr/>
          <p:nvPr/>
        </p:nvSpPr>
        <p:spPr>
          <a:xfrm>
            <a:off x="1424160" y="589359"/>
            <a:ext cx="8281814" cy="398113"/>
          </a:xfrm>
          <a:prstGeom prst="rect">
            <a:avLst/>
          </a:prstGeom>
          <a:solidFill>
            <a:schemeClr val="bg1">
              <a:lumMod val="95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t"/>
          <a:lstStyle/>
          <a:p>
            <a:r>
              <a:rPr lang="ja-JP" altLang="en-US" sz="1100" dirty="0"/>
              <a:t>最大</a:t>
            </a:r>
            <a:r>
              <a:rPr lang="en-US" altLang="ja-JP" sz="1100" dirty="0"/>
              <a:t>1,000</a:t>
            </a:r>
            <a:r>
              <a:rPr lang="ja-JP" altLang="en-US" sz="1100" dirty="0"/>
              <a:t>万円</a:t>
            </a:r>
            <a:r>
              <a:rPr lang="en-US" altLang="ja-JP" sz="1100" dirty="0"/>
              <a:t>/</a:t>
            </a:r>
            <a:r>
              <a:rPr lang="ja-JP" altLang="en-US" sz="1100" dirty="0"/>
              <a:t>団体</a:t>
            </a:r>
            <a:r>
              <a:rPr lang="ja-JP" altLang="en-US" sz="1100"/>
              <a:t>の支援範囲の</a:t>
            </a:r>
            <a:r>
              <a:rPr lang="ja-JP" altLang="en-US" sz="1100" dirty="0"/>
              <a:t>中で、特に支援を希望する内容を選択してください。（支援内容及び支援提供主体は、取組状況等を勘案し、スポーツ庁－事務局で精査を行った上で、決定します）。　　凡例）◎：特に希望する／○：希望する／  △：可能であれば希望する　</a:t>
            </a:r>
          </a:p>
        </p:txBody>
      </p:sp>
      <p:sp>
        <p:nvSpPr>
          <p:cNvPr id="12" name="正方形/長方形 11">
            <a:extLst>
              <a:ext uri="{FF2B5EF4-FFF2-40B4-BE49-F238E27FC236}">
                <a16:creationId xmlns:a16="http://schemas.microsoft.com/office/drawing/2014/main" id="{5069EE11-CF29-4774-510B-3C8DAAD58A94}"/>
              </a:ext>
            </a:extLst>
          </p:cNvPr>
          <p:cNvSpPr/>
          <p:nvPr/>
        </p:nvSpPr>
        <p:spPr>
          <a:xfrm>
            <a:off x="1424161" y="1138782"/>
            <a:ext cx="288479" cy="4918163"/>
          </a:xfrm>
          <a:prstGeom prst="rect">
            <a:avLst/>
          </a:prstGeom>
          <a:solidFill>
            <a:schemeClr val="accent2">
              <a:lumMod val="40000"/>
              <a:lumOff val="6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eaVert" rtlCol="0" anchor="ctr"/>
          <a:lstStyle/>
          <a:p>
            <a:pPr algn="ctr"/>
            <a:r>
              <a:rPr lang="ja-JP" altLang="en-US" sz="1100" b="1" dirty="0"/>
              <a:t>類型</a:t>
            </a:r>
            <a:endParaRPr kumimoji="1" lang="ja-JP" altLang="en-US" sz="1100" b="1" dirty="0"/>
          </a:p>
        </p:txBody>
      </p:sp>
      <p:sp>
        <p:nvSpPr>
          <p:cNvPr id="59" name="正方形/長方形 58">
            <a:extLst>
              <a:ext uri="{FF2B5EF4-FFF2-40B4-BE49-F238E27FC236}">
                <a16:creationId xmlns:a16="http://schemas.microsoft.com/office/drawing/2014/main" id="{D89537D9-6E83-5423-B882-7F49EA9B2C6E}"/>
              </a:ext>
            </a:extLst>
          </p:cNvPr>
          <p:cNvSpPr/>
          <p:nvPr/>
        </p:nvSpPr>
        <p:spPr>
          <a:xfrm>
            <a:off x="3369159" y="1151606"/>
            <a:ext cx="3345190" cy="54451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88900" lvl="0" indent="-88900" fontAlgn="ctr">
              <a:buFont typeface="Arial" panose="020B0604020202020204" pitchFamily="34" charset="0"/>
              <a:buChar char="•"/>
              <a:defRPr/>
            </a:pPr>
            <a:endParaRPr lang="ja-JP" altLang="en-US" sz="1000" dirty="0">
              <a:solidFill>
                <a:srgbClr val="000000"/>
              </a:solidFill>
              <a:latin typeface="+mn-ea"/>
            </a:endParaRPr>
          </a:p>
        </p:txBody>
      </p:sp>
      <p:sp>
        <p:nvSpPr>
          <p:cNvPr id="60" name="正方形/長方形 59">
            <a:extLst>
              <a:ext uri="{FF2B5EF4-FFF2-40B4-BE49-F238E27FC236}">
                <a16:creationId xmlns:a16="http://schemas.microsoft.com/office/drawing/2014/main" id="{270A71B5-B1A5-7899-4B14-F5C09A2560B3}"/>
              </a:ext>
            </a:extLst>
          </p:cNvPr>
          <p:cNvSpPr/>
          <p:nvPr/>
        </p:nvSpPr>
        <p:spPr>
          <a:xfrm>
            <a:off x="3369678" y="1697144"/>
            <a:ext cx="3342349" cy="54451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88900" indent="-88900" fontAlgn="ctr">
              <a:buFont typeface="Arial" panose="020B0604020202020204" pitchFamily="34" charset="0"/>
              <a:buChar char="•"/>
            </a:pPr>
            <a:endParaRPr lang="ja-JP" altLang="en-US" sz="1000" dirty="0">
              <a:solidFill>
                <a:srgbClr val="000000"/>
              </a:solidFill>
              <a:latin typeface="+mn-ea"/>
            </a:endParaRPr>
          </a:p>
        </p:txBody>
      </p:sp>
      <p:sp>
        <p:nvSpPr>
          <p:cNvPr id="61" name="正方形/長方形 60">
            <a:extLst>
              <a:ext uri="{FF2B5EF4-FFF2-40B4-BE49-F238E27FC236}">
                <a16:creationId xmlns:a16="http://schemas.microsoft.com/office/drawing/2014/main" id="{0B609B70-2E37-BE36-5BC7-97396C01F6CA}"/>
              </a:ext>
            </a:extLst>
          </p:cNvPr>
          <p:cNvSpPr/>
          <p:nvPr/>
        </p:nvSpPr>
        <p:spPr>
          <a:xfrm>
            <a:off x="3369158" y="2788222"/>
            <a:ext cx="3342869" cy="54451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88900" indent="-88900" fontAlgn="ctr">
              <a:buFont typeface="Arial" panose="020B0604020202020204" pitchFamily="34" charset="0"/>
              <a:buChar char="•"/>
            </a:pPr>
            <a:endParaRPr lang="ja-JP" altLang="en-US" sz="1000" dirty="0">
              <a:solidFill>
                <a:srgbClr val="000000"/>
              </a:solidFill>
              <a:latin typeface="+mn-ea"/>
            </a:endParaRPr>
          </a:p>
        </p:txBody>
      </p:sp>
      <p:sp>
        <p:nvSpPr>
          <p:cNvPr id="63" name="正方形/長方形 62">
            <a:extLst>
              <a:ext uri="{FF2B5EF4-FFF2-40B4-BE49-F238E27FC236}">
                <a16:creationId xmlns:a16="http://schemas.microsoft.com/office/drawing/2014/main" id="{34E8415B-E35A-E8EC-56B5-3F4F7CE4A772}"/>
              </a:ext>
            </a:extLst>
          </p:cNvPr>
          <p:cNvSpPr/>
          <p:nvPr/>
        </p:nvSpPr>
        <p:spPr>
          <a:xfrm>
            <a:off x="3369158" y="3333761"/>
            <a:ext cx="3342869" cy="54451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88900" indent="-88900" fontAlgn="ctr">
              <a:buFont typeface="Arial" panose="020B0604020202020204" pitchFamily="34" charset="0"/>
              <a:buChar char="•"/>
            </a:pPr>
            <a:endParaRPr lang="ja-JP" altLang="en-US" sz="1000" dirty="0">
              <a:solidFill>
                <a:srgbClr val="000000"/>
              </a:solidFill>
              <a:latin typeface="+mn-ea"/>
            </a:endParaRPr>
          </a:p>
        </p:txBody>
      </p:sp>
      <p:sp>
        <p:nvSpPr>
          <p:cNvPr id="64" name="正方形/長方形 63">
            <a:extLst>
              <a:ext uri="{FF2B5EF4-FFF2-40B4-BE49-F238E27FC236}">
                <a16:creationId xmlns:a16="http://schemas.microsoft.com/office/drawing/2014/main" id="{797D961B-4B52-2570-64EA-69DFB90BA767}"/>
              </a:ext>
            </a:extLst>
          </p:cNvPr>
          <p:cNvSpPr/>
          <p:nvPr/>
        </p:nvSpPr>
        <p:spPr>
          <a:xfrm>
            <a:off x="3369158" y="3875823"/>
            <a:ext cx="3342869" cy="54451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88900" indent="-88900" fontAlgn="ctr">
              <a:buFont typeface="Arial" panose="020B0604020202020204" pitchFamily="34" charset="0"/>
              <a:buChar char="•"/>
            </a:pPr>
            <a:endParaRPr lang="ja-JP" altLang="en-US" sz="1000" dirty="0">
              <a:solidFill>
                <a:srgbClr val="000000"/>
              </a:solidFill>
              <a:latin typeface="+mn-ea"/>
            </a:endParaRPr>
          </a:p>
        </p:txBody>
      </p:sp>
      <p:sp>
        <p:nvSpPr>
          <p:cNvPr id="65" name="正方形/長方形 64">
            <a:extLst>
              <a:ext uri="{FF2B5EF4-FFF2-40B4-BE49-F238E27FC236}">
                <a16:creationId xmlns:a16="http://schemas.microsoft.com/office/drawing/2014/main" id="{7D092CE3-C56C-FC9F-EEA7-42B1F4B5ACCC}"/>
              </a:ext>
            </a:extLst>
          </p:cNvPr>
          <p:cNvSpPr/>
          <p:nvPr/>
        </p:nvSpPr>
        <p:spPr>
          <a:xfrm>
            <a:off x="3369158" y="4966901"/>
            <a:ext cx="3342869" cy="54451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88900" indent="-88900" fontAlgn="ctr">
              <a:buFont typeface="Arial" panose="020B0604020202020204" pitchFamily="34" charset="0"/>
              <a:buChar char="•"/>
            </a:pPr>
            <a:endParaRPr lang="ja-JP" altLang="en-US" sz="1000" dirty="0">
              <a:solidFill>
                <a:srgbClr val="000000"/>
              </a:solidFill>
              <a:latin typeface="+mn-ea"/>
            </a:endParaRPr>
          </a:p>
        </p:txBody>
      </p:sp>
      <p:sp>
        <p:nvSpPr>
          <p:cNvPr id="66" name="正方形/長方形 65">
            <a:extLst>
              <a:ext uri="{FF2B5EF4-FFF2-40B4-BE49-F238E27FC236}">
                <a16:creationId xmlns:a16="http://schemas.microsoft.com/office/drawing/2014/main" id="{78E4C890-DFA9-5B69-E6DA-13206117CC4F}"/>
              </a:ext>
            </a:extLst>
          </p:cNvPr>
          <p:cNvSpPr/>
          <p:nvPr/>
        </p:nvSpPr>
        <p:spPr>
          <a:xfrm>
            <a:off x="3369158" y="2242683"/>
            <a:ext cx="3342869" cy="54451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88900" indent="-88900" fontAlgn="ctr">
              <a:buFont typeface="Arial" panose="020B0604020202020204" pitchFamily="34" charset="0"/>
              <a:buChar char="•"/>
            </a:pPr>
            <a:endParaRPr lang="ja-JP" altLang="en-US" sz="1000" dirty="0">
              <a:solidFill>
                <a:srgbClr val="000000"/>
              </a:solidFill>
              <a:latin typeface="+mn-ea"/>
            </a:endParaRPr>
          </a:p>
        </p:txBody>
      </p:sp>
      <p:sp>
        <p:nvSpPr>
          <p:cNvPr id="67" name="正方形/長方形 66">
            <a:extLst>
              <a:ext uri="{FF2B5EF4-FFF2-40B4-BE49-F238E27FC236}">
                <a16:creationId xmlns:a16="http://schemas.microsoft.com/office/drawing/2014/main" id="{4EC00E85-B6AF-C5BA-F1E9-20470A1B5A42}"/>
              </a:ext>
            </a:extLst>
          </p:cNvPr>
          <p:cNvSpPr/>
          <p:nvPr/>
        </p:nvSpPr>
        <p:spPr>
          <a:xfrm>
            <a:off x="3369158" y="4421362"/>
            <a:ext cx="3342869" cy="54451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88900" indent="-88900" fontAlgn="ctr">
              <a:buFont typeface="Arial" panose="020B0604020202020204" pitchFamily="34" charset="0"/>
              <a:buChar char="•"/>
            </a:pPr>
            <a:endParaRPr lang="ja-JP" altLang="en-US" sz="1000" dirty="0">
              <a:solidFill>
                <a:srgbClr val="000000"/>
              </a:solidFill>
              <a:latin typeface="+mn-ea"/>
            </a:endParaRPr>
          </a:p>
        </p:txBody>
      </p:sp>
      <p:sp>
        <p:nvSpPr>
          <p:cNvPr id="85" name="正方形/長方形 84">
            <a:extLst>
              <a:ext uri="{FF2B5EF4-FFF2-40B4-BE49-F238E27FC236}">
                <a16:creationId xmlns:a16="http://schemas.microsoft.com/office/drawing/2014/main" id="{4BAA748A-E900-B145-94B3-47642043BB69}"/>
              </a:ext>
            </a:extLst>
          </p:cNvPr>
          <p:cNvSpPr/>
          <p:nvPr/>
        </p:nvSpPr>
        <p:spPr>
          <a:xfrm>
            <a:off x="3369158" y="5512435"/>
            <a:ext cx="3342869" cy="54451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88900" indent="-88900" fontAlgn="ctr">
              <a:buFont typeface="Arial" panose="020B0604020202020204" pitchFamily="34" charset="0"/>
              <a:buChar char="•"/>
            </a:pPr>
            <a:endParaRPr lang="ja-JP" altLang="en-US" sz="1000" dirty="0">
              <a:solidFill>
                <a:srgbClr val="000000"/>
              </a:solidFill>
              <a:latin typeface="+mn-ea"/>
            </a:endParaRPr>
          </a:p>
        </p:txBody>
      </p:sp>
      <p:sp>
        <p:nvSpPr>
          <p:cNvPr id="89" name="正方形/長方形 88">
            <a:extLst>
              <a:ext uri="{FF2B5EF4-FFF2-40B4-BE49-F238E27FC236}">
                <a16:creationId xmlns:a16="http://schemas.microsoft.com/office/drawing/2014/main" id="{F8D062BD-0C2F-0B31-6155-13830FD11B8D}"/>
              </a:ext>
            </a:extLst>
          </p:cNvPr>
          <p:cNvSpPr/>
          <p:nvPr/>
        </p:nvSpPr>
        <p:spPr>
          <a:xfrm>
            <a:off x="2945351" y="1017953"/>
            <a:ext cx="423807" cy="133034"/>
          </a:xfrm>
          <a:prstGeom prst="rect">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lIns="36000" rIns="36000" rtlCol="0" anchor="ctr"/>
          <a:lstStyle/>
          <a:p>
            <a:pPr algn="ctr"/>
            <a:r>
              <a:rPr kumimoji="1" lang="ja-JP" altLang="en-US" sz="900" dirty="0">
                <a:solidFill>
                  <a:schemeClr val="bg1"/>
                </a:solidFill>
              </a:rPr>
              <a:t>回答欄</a:t>
            </a:r>
          </a:p>
        </p:txBody>
      </p:sp>
      <p:sp>
        <p:nvSpPr>
          <p:cNvPr id="92" name="正方形/長方形 91">
            <a:extLst>
              <a:ext uri="{FF2B5EF4-FFF2-40B4-BE49-F238E27FC236}">
                <a16:creationId xmlns:a16="http://schemas.microsoft.com/office/drawing/2014/main" id="{5EBFB662-C1C1-26C7-993C-98A40579388A}"/>
              </a:ext>
            </a:extLst>
          </p:cNvPr>
          <p:cNvSpPr/>
          <p:nvPr/>
        </p:nvSpPr>
        <p:spPr>
          <a:xfrm>
            <a:off x="3377934" y="1017953"/>
            <a:ext cx="3333852" cy="133034"/>
          </a:xfrm>
          <a:prstGeom prst="rect">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900" dirty="0">
                <a:solidFill>
                  <a:schemeClr val="bg1"/>
                </a:solidFill>
              </a:rPr>
              <a:t>回答欄（具体的に希望する内容）</a:t>
            </a:r>
          </a:p>
        </p:txBody>
      </p:sp>
      <p:grpSp>
        <p:nvGrpSpPr>
          <p:cNvPr id="2" name="グループ化 1">
            <a:extLst>
              <a:ext uri="{FF2B5EF4-FFF2-40B4-BE49-F238E27FC236}">
                <a16:creationId xmlns:a16="http://schemas.microsoft.com/office/drawing/2014/main" id="{A84603E9-C148-5046-DB4A-BC8CF89714E5}"/>
              </a:ext>
            </a:extLst>
          </p:cNvPr>
          <p:cNvGrpSpPr/>
          <p:nvPr/>
        </p:nvGrpSpPr>
        <p:grpSpPr>
          <a:xfrm>
            <a:off x="6712027" y="1017953"/>
            <a:ext cx="2060046" cy="5435235"/>
            <a:chOff x="6969224" y="1017953"/>
            <a:chExt cx="1440160" cy="5435235"/>
          </a:xfrm>
        </p:grpSpPr>
        <p:sp>
          <p:nvSpPr>
            <p:cNvPr id="16" name="正方形/長方形 15">
              <a:extLst>
                <a:ext uri="{FF2B5EF4-FFF2-40B4-BE49-F238E27FC236}">
                  <a16:creationId xmlns:a16="http://schemas.microsoft.com/office/drawing/2014/main" id="{AF0F04A9-9851-4ED1-20AB-3830A54C62B8}"/>
                </a:ext>
              </a:extLst>
            </p:cNvPr>
            <p:cNvSpPr/>
            <p:nvPr/>
          </p:nvSpPr>
          <p:spPr>
            <a:xfrm>
              <a:off x="6970847" y="1697268"/>
              <a:ext cx="1438537" cy="270535"/>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r>
                <a:rPr lang="ja-JP" altLang="en-US" sz="1000" b="1" dirty="0">
                  <a:solidFill>
                    <a:srgbClr val="000000"/>
                  </a:solidFill>
                  <a:latin typeface="+mn-ea"/>
                </a:rPr>
                <a:t>事務局　／　外部　／　特になし</a:t>
              </a:r>
              <a:endParaRPr lang="en-US" altLang="ja-JP" sz="1000" b="1" dirty="0">
                <a:solidFill>
                  <a:srgbClr val="000000"/>
                </a:solidFill>
                <a:latin typeface="+mn-ea"/>
              </a:endParaRPr>
            </a:p>
          </p:txBody>
        </p:sp>
        <p:sp>
          <p:nvSpPr>
            <p:cNvPr id="18" name="正方形/長方形 17">
              <a:extLst>
                <a:ext uri="{FF2B5EF4-FFF2-40B4-BE49-F238E27FC236}">
                  <a16:creationId xmlns:a16="http://schemas.microsoft.com/office/drawing/2014/main" id="{DF2F108F-FFE8-461C-8A08-F88BF6344D9E}"/>
                </a:ext>
              </a:extLst>
            </p:cNvPr>
            <p:cNvSpPr/>
            <p:nvPr/>
          </p:nvSpPr>
          <p:spPr>
            <a:xfrm>
              <a:off x="6970847" y="1970098"/>
              <a:ext cx="1438537" cy="270535"/>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endParaRPr lang="ja-JP" altLang="en-US" sz="1000" dirty="0">
                <a:solidFill>
                  <a:srgbClr val="000000"/>
                </a:solidFill>
                <a:latin typeface="+mn-ea"/>
              </a:endParaRPr>
            </a:p>
          </p:txBody>
        </p:sp>
        <p:sp>
          <p:nvSpPr>
            <p:cNvPr id="22" name="正方形/長方形 21">
              <a:extLst>
                <a:ext uri="{FF2B5EF4-FFF2-40B4-BE49-F238E27FC236}">
                  <a16:creationId xmlns:a16="http://schemas.microsoft.com/office/drawing/2014/main" id="{1D092DD5-9C84-C31C-23EE-CDC631D46716}"/>
                </a:ext>
              </a:extLst>
            </p:cNvPr>
            <p:cNvSpPr/>
            <p:nvPr/>
          </p:nvSpPr>
          <p:spPr>
            <a:xfrm>
              <a:off x="6970847" y="2788591"/>
              <a:ext cx="1438537" cy="270535"/>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r>
                <a:rPr lang="ja-JP" altLang="en-US" sz="1000" b="1" dirty="0">
                  <a:solidFill>
                    <a:srgbClr val="000000"/>
                  </a:solidFill>
                  <a:latin typeface="+mn-ea"/>
                </a:rPr>
                <a:t>事務局　／　外部　／　特になし</a:t>
              </a:r>
              <a:endParaRPr lang="en-US" altLang="ja-JP" sz="1000" b="1" dirty="0">
                <a:solidFill>
                  <a:srgbClr val="000000"/>
                </a:solidFill>
                <a:latin typeface="+mn-ea"/>
              </a:endParaRPr>
            </a:p>
          </p:txBody>
        </p:sp>
        <p:sp>
          <p:nvSpPr>
            <p:cNvPr id="23" name="正方形/長方形 22">
              <a:extLst>
                <a:ext uri="{FF2B5EF4-FFF2-40B4-BE49-F238E27FC236}">
                  <a16:creationId xmlns:a16="http://schemas.microsoft.com/office/drawing/2014/main" id="{03011D0F-F02E-6F24-CCDE-A2F349104C6B}"/>
                </a:ext>
              </a:extLst>
            </p:cNvPr>
            <p:cNvSpPr/>
            <p:nvPr/>
          </p:nvSpPr>
          <p:spPr>
            <a:xfrm>
              <a:off x="6970847" y="3061422"/>
              <a:ext cx="1438537" cy="270535"/>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R="0" lvl="0" algn="ctr" defTabSz="914400" rtl="0" eaLnBrk="1" fontAlgn="ctr" latinLnBrk="0" hangingPunct="1">
                <a:lnSpc>
                  <a:spcPct val="100000"/>
                </a:lnSpc>
                <a:spcBef>
                  <a:spcPts val="0"/>
                </a:spcBef>
                <a:spcAft>
                  <a:spcPts val="0"/>
                </a:spcAft>
                <a:buClrTx/>
                <a:buSzTx/>
                <a:tabLst/>
                <a:defRPr/>
              </a:pPr>
              <a:endParaRPr lang="en-US" altLang="ja-JP" sz="1000" b="1" i="0" u="none" strike="noStrike" dirty="0">
                <a:solidFill>
                  <a:srgbClr val="000000"/>
                </a:solidFill>
                <a:effectLst/>
                <a:latin typeface="+mn-ea"/>
                <a:ea typeface="+mn-ea"/>
              </a:endParaRPr>
            </a:p>
          </p:txBody>
        </p:sp>
        <p:sp>
          <p:nvSpPr>
            <p:cNvPr id="29" name="正方形/長方形 28">
              <a:extLst>
                <a:ext uri="{FF2B5EF4-FFF2-40B4-BE49-F238E27FC236}">
                  <a16:creationId xmlns:a16="http://schemas.microsoft.com/office/drawing/2014/main" id="{4D9C99C4-FF06-936B-2C93-2912386DA086}"/>
                </a:ext>
              </a:extLst>
            </p:cNvPr>
            <p:cNvSpPr/>
            <p:nvPr/>
          </p:nvSpPr>
          <p:spPr>
            <a:xfrm>
              <a:off x="6970847" y="1151606"/>
              <a:ext cx="1438537" cy="270535"/>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R="0" lvl="0" algn="ctr" defTabSz="914400" rtl="0" eaLnBrk="1" fontAlgn="ctr" latinLnBrk="0" hangingPunct="1">
                <a:lnSpc>
                  <a:spcPct val="100000"/>
                </a:lnSpc>
                <a:spcBef>
                  <a:spcPts val="0"/>
                </a:spcBef>
                <a:spcAft>
                  <a:spcPts val="0"/>
                </a:spcAft>
                <a:buClrTx/>
                <a:buSzTx/>
                <a:tabLst/>
                <a:defRPr/>
              </a:pPr>
              <a:r>
                <a:rPr lang="ja-JP" altLang="en-US" sz="1000" b="1" dirty="0">
                  <a:solidFill>
                    <a:srgbClr val="000000"/>
                  </a:solidFill>
                  <a:latin typeface="+mn-ea"/>
                </a:rPr>
                <a:t>事務局　／　外部　／　特になし</a:t>
              </a:r>
              <a:endParaRPr lang="en-US" altLang="ja-JP" sz="1000" b="1" i="0" u="none" strike="noStrike" dirty="0">
                <a:solidFill>
                  <a:srgbClr val="000000"/>
                </a:solidFill>
                <a:effectLst/>
                <a:latin typeface="+mn-ea"/>
                <a:ea typeface="+mn-ea"/>
              </a:endParaRPr>
            </a:p>
          </p:txBody>
        </p:sp>
        <p:sp>
          <p:nvSpPr>
            <p:cNvPr id="32" name="正方形/長方形 31">
              <a:extLst>
                <a:ext uri="{FF2B5EF4-FFF2-40B4-BE49-F238E27FC236}">
                  <a16:creationId xmlns:a16="http://schemas.microsoft.com/office/drawing/2014/main" id="{FBC10829-4DA7-8757-5E95-9BF9379C86BC}"/>
                </a:ext>
              </a:extLst>
            </p:cNvPr>
            <p:cNvSpPr/>
            <p:nvPr/>
          </p:nvSpPr>
          <p:spPr>
            <a:xfrm>
              <a:off x="6970847" y="1424437"/>
              <a:ext cx="1438537" cy="270535"/>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R="0" lvl="0" algn="ctr" defTabSz="914400" rtl="0" eaLnBrk="1" fontAlgn="ctr" latinLnBrk="0" hangingPunct="1">
                <a:lnSpc>
                  <a:spcPct val="100000"/>
                </a:lnSpc>
                <a:spcBef>
                  <a:spcPts val="0"/>
                </a:spcBef>
                <a:spcAft>
                  <a:spcPts val="0"/>
                </a:spcAft>
                <a:buClrTx/>
                <a:buSzTx/>
                <a:tabLst/>
                <a:defRPr/>
              </a:pPr>
              <a:endParaRPr lang="ja-JP" altLang="en-US" sz="1000" i="0" u="none" strike="noStrike" dirty="0">
                <a:solidFill>
                  <a:srgbClr val="000000"/>
                </a:solidFill>
                <a:effectLst/>
                <a:latin typeface="+mn-ea"/>
                <a:ea typeface="+mn-ea"/>
              </a:endParaRPr>
            </a:p>
          </p:txBody>
        </p:sp>
        <p:sp>
          <p:nvSpPr>
            <p:cNvPr id="69" name="正方形/長方形 68">
              <a:extLst>
                <a:ext uri="{FF2B5EF4-FFF2-40B4-BE49-F238E27FC236}">
                  <a16:creationId xmlns:a16="http://schemas.microsoft.com/office/drawing/2014/main" id="{8B5050B1-43EF-092F-C400-21F4EBD83906}"/>
                </a:ext>
              </a:extLst>
            </p:cNvPr>
            <p:cNvSpPr/>
            <p:nvPr/>
          </p:nvSpPr>
          <p:spPr>
            <a:xfrm>
              <a:off x="6970847" y="2242930"/>
              <a:ext cx="1438537" cy="270535"/>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r>
                <a:rPr lang="ja-JP" altLang="en-US" sz="1000" b="1" dirty="0">
                  <a:solidFill>
                    <a:srgbClr val="000000"/>
                  </a:solidFill>
                  <a:latin typeface="+mn-ea"/>
                </a:rPr>
                <a:t>事務局　／　外部　／　特になし</a:t>
              </a:r>
              <a:endParaRPr lang="en-US" altLang="ja-JP" sz="1000" b="1" dirty="0">
                <a:solidFill>
                  <a:srgbClr val="000000"/>
                </a:solidFill>
                <a:latin typeface="+mn-ea"/>
              </a:endParaRPr>
            </a:p>
          </p:txBody>
        </p:sp>
        <p:sp>
          <p:nvSpPr>
            <p:cNvPr id="70" name="正方形/長方形 69">
              <a:extLst>
                <a:ext uri="{FF2B5EF4-FFF2-40B4-BE49-F238E27FC236}">
                  <a16:creationId xmlns:a16="http://schemas.microsoft.com/office/drawing/2014/main" id="{DDACA868-E28C-5BBE-7191-0AFA7B3AC272}"/>
                </a:ext>
              </a:extLst>
            </p:cNvPr>
            <p:cNvSpPr/>
            <p:nvPr/>
          </p:nvSpPr>
          <p:spPr>
            <a:xfrm>
              <a:off x="6970847" y="2515760"/>
              <a:ext cx="1438537" cy="270535"/>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endParaRPr lang="ja-JP" altLang="en-US" sz="1000" dirty="0">
                <a:solidFill>
                  <a:srgbClr val="000000"/>
                </a:solidFill>
                <a:latin typeface="+mn-ea"/>
              </a:endParaRPr>
            </a:p>
          </p:txBody>
        </p:sp>
        <p:sp>
          <p:nvSpPr>
            <p:cNvPr id="72" name="正方形/長方形 71">
              <a:extLst>
                <a:ext uri="{FF2B5EF4-FFF2-40B4-BE49-F238E27FC236}">
                  <a16:creationId xmlns:a16="http://schemas.microsoft.com/office/drawing/2014/main" id="{16D0480B-A784-D6C0-762F-E4DF94226C7B}"/>
                </a:ext>
              </a:extLst>
            </p:cNvPr>
            <p:cNvSpPr/>
            <p:nvPr/>
          </p:nvSpPr>
          <p:spPr>
            <a:xfrm>
              <a:off x="6970847" y="3334253"/>
              <a:ext cx="1438537" cy="270535"/>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r>
                <a:rPr lang="ja-JP" altLang="en-US" sz="1000" b="1" dirty="0">
                  <a:solidFill>
                    <a:srgbClr val="000000"/>
                  </a:solidFill>
                  <a:latin typeface="+mn-ea"/>
                </a:rPr>
                <a:t>事務局　／　外部　／　特になし</a:t>
              </a:r>
              <a:endParaRPr lang="en-US" altLang="ja-JP" sz="1000" b="1" dirty="0">
                <a:solidFill>
                  <a:srgbClr val="000000"/>
                </a:solidFill>
                <a:latin typeface="+mn-ea"/>
              </a:endParaRPr>
            </a:p>
          </p:txBody>
        </p:sp>
        <p:sp>
          <p:nvSpPr>
            <p:cNvPr id="73" name="正方形/長方形 72">
              <a:extLst>
                <a:ext uri="{FF2B5EF4-FFF2-40B4-BE49-F238E27FC236}">
                  <a16:creationId xmlns:a16="http://schemas.microsoft.com/office/drawing/2014/main" id="{B05D0CBC-1F6F-13E5-2FA7-2B13A985B74C}"/>
                </a:ext>
              </a:extLst>
            </p:cNvPr>
            <p:cNvSpPr/>
            <p:nvPr/>
          </p:nvSpPr>
          <p:spPr>
            <a:xfrm>
              <a:off x="6970847" y="3607084"/>
              <a:ext cx="1438537" cy="270535"/>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endParaRPr lang="ja-JP" altLang="en-US" sz="1000" dirty="0">
                <a:solidFill>
                  <a:srgbClr val="000000"/>
                </a:solidFill>
                <a:latin typeface="+mn-ea"/>
              </a:endParaRPr>
            </a:p>
          </p:txBody>
        </p:sp>
        <p:sp>
          <p:nvSpPr>
            <p:cNvPr id="75" name="正方形/長方形 74">
              <a:extLst>
                <a:ext uri="{FF2B5EF4-FFF2-40B4-BE49-F238E27FC236}">
                  <a16:creationId xmlns:a16="http://schemas.microsoft.com/office/drawing/2014/main" id="{278E939E-F8B2-A625-33A3-2F13DA515AFA}"/>
                </a:ext>
              </a:extLst>
            </p:cNvPr>
            <p:cNvSpPr/>
            <p:nvPr/>
          </p:nvSpPr>
          <p:spPr>
            <a:xfrm>
              <a:off x="6970847" y="3876561"/>
              <a:ext cx="1438537" cy="270535"/>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r>
                <a:rPr lang="ja-JP" altLang="en-US" sz="1000" b="1" dirty="0">
                  <a:solidFill>
                    <a:srgbClr val="000000"/>
                  </a:solidFill>
                  <a:latin typeface="+mn-ea"/>
                </a:rPr>
                <a:t>事務局　／　外部　／　特になし</a:t>
              </a:r>
              <a:endParaRPr lang="en-US" altLang="ja-JP" sz="1000" b="1" dirty="0">
                <a:solidFill>
                  <a:srgbClr val="000000"/>
                </a:solidFill>
                <a:latin typeface="+mn-ea"/>
              </a:endParaRPr>
            </a:p>
          </p:txBody>
        </p:sp>
        <p:sp>
          <p:nvSpPr>
            <p:cNvPr id="76" name="正方形/長方形 75">
              <a:extLst>
                <a:ext uri="{FF2B5EF4-FFF2-40B4-BE49-F238E27FC236}">
                  <a16:creationId xmlns:a16="http://schemas.microsoft.com/office/drawing/2014/main" id="{DCA48421-A9D4-394B-4476-6F1D2832D407}"/>
                </a:ext>
              </a:extLst>
            </p:cNvPr>
            <p:cNvSpPr/>
            <p:nvPr/>
          </p:nvSpPr>
          <p:spPr>
            <a:xfrm>
              <a:off x="6970847" y="4149391"/>
              <a:ext cx="1438537" cy="270535"/>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R="0" lvl="0" algn="ctr" defTabSz="914400" rtl="0" eaLnBrk="1" fontAlgn="ctr" latinLnBrk="0" hangingPunct="1">
                <a:lnSpc>
                  <a:spcPct val="100000"/>
                </a:lnSpc>
                <a:spcBef>
                  <a:spcPts val="0"/>
                </a:spcBef>
                <a:spcAft>
                  <a:spcPts val="0"/>
                </a:spcAft>
                <a:buClrTx/>
                <a:buSzTx/>
                <a:tabLst/>
                <a:defRPr/>
              </a:pPr>
              <a:endParaRPr lang="en-US" altLang="ja-JP" sz="1000" b="1" i="0" u="none" strike="noStrike" dirty="0">
                <a:solidFill>
                  <a:srgbClr val="000000"/>
                </a:solidFill>
                <a:effectLst/>
                <a:latin typeface="+mn-ea"/>
                <a:ea typeface="+mn-ea"/>
              </a:endParaRPr>
            </a:p>
          </p:txBody>
        </p:sp>
        <p:sp>
          <p:nvSpPr>
            <p:cNvPr id="78" name="正方形/長方形 77">
              <a:extLst>
                <a:ext uri="{FF2B5EF4-FFF2-40B4-BE49-F238E27FC236}">
                  <a16:creationId xmlns:a16="http://schemas.microsoft.com/office/drawing/2014/main" id="{FDA60F8B-9E67-8F0B-2B50-06B6C143D6E0}"/>
                </a:ext>
              </a:extLst>
            </p:cNvPr>
            <p:cNvSpPr/>
            <p:nvPr/>
          </p:nvSpPr>
          <p:spPr>
            <a:xfrm>
              <a:off x="6970847" y="4422222"/>
              <a:ext cx="1438537" cy="270535"/>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r>
                <a:rPr lang="ja-JP" altLang="en-US" sz="1000" b="1" dirty="0">
                  <a:solidFill>
                    <a:srgbClr val="000000"/>
                  </a:solidFill>
                  <a:latin typeface="+mn-ea"/>
                </a:rPr>
                <a:t>事務局　／　外部　／　特になし</a:t>
              </a:r>
              <a:endParaRPr lang="en-US" altLang="ja-JP" sz="1000" b="1" dirty="0">
                <a:solidFill>
                  <a:srgbClr val="000000"/>
                </a:solidFill>
                <a:latin typeface="+mn-ea"/>
              </a:endParaRPr>
            </a:p>
          </p:txBody>
        </p:sp>
        <p:sp>
          <p:nvSpPr>
            <p:cNvPr id="79" name="正方形/長方形 78">
              <a:extLst>
                <a:ext uri="{FF2B5EF4-FFF2-40B4-BE49-F238E27FC236}">
                  <a16:creationId xmlns:a16="http://schemas.microsoft.com/office/drawing/2014/main" id="{C9A64D34-F70A-8DA3-3866-AA8B3F4A80B5}"/>
                </a:ext>
              </a:extLst>
            </p:cNvPr>
            <p:cNvSpPr/>
            <p:nvPr/>
          </p:nvSpPr>
          <p:spPr>
            <a:xfrm>
              <a:off x="6970847" y="4695053"/>
              <a:ext cx="1438537" cy="270535"/>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R="0" lvl="0" algn="ctr" defTabSz="914400" rtl="0" eaLnBrk="1" fontAlgn="ctr" latinLnBrk="0" hangingPunct="1">
                <a:lnSpc>
                  <a:spcPct val="100000"/>
                </a:lnSpc>
                <a:spcBef>
                  <a:spcPts val="0"/>
                </a:spcBef>
                <a:spcAft>
                  <a:spcPts val="0"/>
                </a:spcAft>
                <a:buClrTx/>
                <a:buSzTx/>
                <a:tabLst/>
                <a:defRPr/>
              </a:pPr>
              <a:endParaRPr lang="en-US" altLang="ja-JP" sz="1000" b="1" i="0" u="none" strike="noStrike" dirty="0">
                <a:solidFill>
                  <a:srgbClr val="000000"/>
                </a:solidFill>
                <a:effectLst/>
                <a:latin typeface="+mn-ea"/>
                <a:ea typeface="+mn-ea"/>
              </a:endParaRPr>
            </a:p>
          </p:txBody>
        </p:sp>
        <p:sp>
          <p:nvSpPr>
            <p:cNvPr id="81" name="正方形/長方形 80">
              <a:extLst>
                <a:ext uri="{FF2B5EF4-FFF2-40B4-BE49-F238E27FC236}">
                  <a16:creationId xmlns:a16="http://schemas.microsoft.com/office/drawing/2014/main" id="{1CA826BF-F159-BCF9-493B-AB58761FBD19}"/>
                </a:ext>
              </a:extLst>
            </p:cNvPr>
            <p:cNvSpPr/>
            <p:nvPr/>
          </p:nvSpPr>
          <p:spPr>
            <a:xfrm>
              <a:off x="6970847" y="4967884"/>
              <a:ext cx="1438537" cy="270535"/>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r>
                <a:rPr lang="ja-JP" altLang="en-US" sz="1000" b="1" dirty="0">
                  <a:solidFill>
                    <a:srgbClr val="000000"/>
                  </a:solidFill>
                  <a:latin typeface="+mn-ea"/>
                </a:rPr>
                <a:t>事務局　／　外部　／　特になし</a:t>
              </a:r>
              <a:endParaRPr lang="en-US" altLang="ja-JP" sz="1000" b="1" dirty="0">
                <a:solidFill>
                  <a:srgbClr val="000000"/>
                </a:solidFill>
                <a:latin typeface="+mn-ea"/>
              </a:endParaRPr>
            </a:p>
          </p:txBody>
        </p:sp>
        <p:sp>
          <p:nvSpPr>
            <p:cNvPr id="82" name="正方形/長方形 81">
              <a:extLst>
                <a:ext uri="{FF2B5EF4-FFF2-40B4-BE49-F238E27FC236}">
                  <a16:creationId xmlns:a16="http://schemas.microsoft.com/office/drawing/2014/main" id="{CFAD77C7-A952-F841-C03B-E7E0D4F65A46}"/>
                </a:ext>
              </a:extLst>
            </p:cNvPr>
            <p:cNvSpPr/>
            <p:nvPr/>
          </p:nvSpPr>
          <p:spPr>
            <a:xfrm>
              <a:off x="6970847" y="5240714"/>
              <a:ext cx="1438537" cy="270535"/>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R="0" lvl="0" algn="ctr" defTabSz="914400" rtl="0" eaLnBrk="1" fontAlgn="ctr" latinLnBrk="0" hangingPunct="1">
                <a:lnSpc>
                  <a:spcPct val="100000"/>
                </a:lnSpc>
                <a:spcBef>
                  <a:spcPts val="0"/>
                </a:spcBef>
                <a:spcAft>
                  <a:spcPts val="0"/>
                </a:spcAft>
                <a:buClrTx/>
                <a:buSzTx/>
                <a:tabLst/>
                <a:defRPr/>
              </a:pPr>
              <a:endParaRPr lang="en-US" altLang="ja-JP" sz="1000" b="1" i="0" u="none" strike="noStrike" dirty="0">
                <a:solidFill>
                  <a:srgbClr val="000000"/>
                </a:solidFill>
                <a:effectLst/>
                <a:latin typeface="+mn-ea"/>
                <a:ea typeface="+mn-ea"/>
              </a:endParaRPr>
            </a:p>
          </p:txBody>
        </p:sp>
        <p:sp>
          <p:nvSpPr>
            <p:cNvPr id="87" name="正方形/長方形 86">
              <a:extLst>
                <a:ext uri="{FF2B5EF4-FFF2-40B4-BE49-F238E27FC236}">
                  <a16:creationId xmlns:a16="http://schemas.microsoft.com/office/drawing/2014/main" id="{7A6429B2-782D-4ABE-5B59-F8780ADC6BDE}"/>
                </a:ext>
              </a:extLst>
            </p:cNvPr>
            <p:cNvSpPr/>
            <p:nvPr/>
          </p:nvSpPr>
          <p:spPr>
            <a:xfrm>
              <a:off x="6970847" y="5513546"/>
              <a:ext cx="1438537" cy="270535"/>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r>
                <a:rPr lang="ja-JP" altLang="en-US" sz="1000" b="1" dirty="0">
                  <a:solidFill>
                    <a:srgbClr val="000000"/>
                  </a:solidFill>
                  <a:latin typeface="+mn-ea"/>
                </a:rPr>
                <a:t>事務局　／　外部　／　特になし</a:t>
              </a:r>
              <a:endParaRPr lang="en-US" altLang="ja-JP" sz="1000" b="1" dirty="0">
                <a:solidFill>
                  <a:srgbClr val="000000"/>
                </a:solidFill>
                <a:latin typeface="+mn-ea"/>
              </a:endParaRPr>
            </a:p>
          </p:txBody>
        </p:sp>
        <p:sp>
          <p:nvSpPr>
            <p:cNvPr id="88" name="正方形/長方形 87">
              <a:extLst>
                <a:ext uri="{FF2B5EF4-FFF2-40B4-BE49-F238E27FC236}">
                  <a16:creationId xmlns:a16="http://schemas.microsoft.com/office/drawing/2014/main" id="{C7CE5A0D-FEC2-F829-F3D1-DD7FAC54A334}"/>
                </a:ext>
              </a:extLst>
            </p:cNvPr>
            <p:cNvSpPr/>
            <p:nvPr/>
          </p:nvSpPr>
          <p:spPr>
            <a:xfrm>
              <a:off x="6970847" y="5786380"/>
              <a:ext cx="1438537" cy="270535"/>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endParaRPr lang="ja-JP" altLang="en-US" sz="1000" dirty="0">
                <a:solidFill>
                  <a:srgbClr val="000000"/>
                </a:solidFill>
                <a:latin typeface="+mn-ea"/>
              </a:endParaRPr>
            </a:p>
          </p:txBody>
        </p:sp>
        <p:sp>
          <p:nvSpPr>
            <p:cNvPr id="96" name="正方形/長方形 95">
              <a:extLst>
                <a:ext uri="{FF2B5EF4-FFF2-40B4-BE49-F238E27FC236}">
                  <a16:creationId xmlns:a16="http://schemas.microsoft.com/office/drawing/2014/main" id="{5B9077B1-E6FB-91F8-1072-09CA5A9F7B13}"/>
                </a:ext>
              </a:extLst>
            </p:cNvPr>
            <p:cNvSpPr/>
            <p:nvPr/>
          </p:nvSpPr>
          <p:spPr>
            <a:xfrm>
              <a:off x="6969224" y="1017953"/>
              <a:ext cx="1438537" cy="133034"/>
            </a:xfrm>
            <a:prstGeom prst="rect">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900" dirty="0">
                  <a:solidFill>
                    <a:schemeClr val="bg1"/>
                  </a:solidFill>
                </a:rPr>
                <a:t>特に</a:t>
              </a:r>
              <a:r>
                <a:rPr kumimoji="1" lang="ja-JP" altLang="en-US" sz="900" dirty="0">
                  <a:solidFill>
                    <a:schemeClr val="bg1"/>
                  </a:solidFill>
                </a:rPr>
                <a:t>希望</a:t>
              </a:r>
              <a:r>
                <a:rPr lang="ja-JP" altLang="en-US" sz="900" dirty="0">
                  <a:solidFill>
                    <a:schemeClr val="bg1"/>
                  </a:solidFill>
                </a:rPr>
                <a:t>する支援提供主体</a:t>
              </a:r>
              <a:endParaRPr kumimoji="1" lang="ja-JP" altLang="en-US" sz="900" dirty="0">
                <a:solidFill>
                  <a:schemeClr val="bg1"/>
                </a:solidFill>
              </a:endParaRPr>
            </a:p>
          </p:txBody>
        </p:sp>
        <p:sp>
          <p:nvSpPr>
            <p:cNvPr id="130" name="正方形/長方形 129">
              <a:extLst>
                <a:ext uri="{FF2B5EF4-FFF2-40B4-BE49-F238E27FC236}">
                  <a16:creationId xmlns:a16="http://schemas.microsoft.com/office/drawing/2014/main" id="{8D0DB839-0022-8FF5-6456-B08A6CD01183}"/>
                </a:ext>
              </a:extLst>
            </p:cNvPr>
            <p:cNvSpPr/>
            <p:nvPr/>
          </p:nvSpPr>
          <p:spPr>
            <a:xfrm>
              <a:off x="6970847" y="6056944"/>
              <a:ext cx="1438537" cy="396244"/>
            </a:xfrm>
            <a:prstGeom prst="rect">
              <a:avLst/>
            </a:prstGeom>
            <a:solidFill>
              <a:schemeClr val="bg1">
                <a:lumMod val="85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R="0" lvl="0" algn="r" defTabSz="914400" rtl="0" eaLnBrk="1" fontAlgn="ctr" latinLnBrk="0" hangingPunct="1">
                <a:lnSpc>
                  <a:spcPct val="100000"/>
                </a:lnSpc>
                <a:spcBef>
                  <a:spcPts val="0"/>
                </a:spcBef>
                <a:spcAft>
                  <a:spcPts val="0"/>
                </a:spcAft>
                <a:buClrTx/>
                <a:buSzTx/>
                <a:tabLst/>
                <a:defRPr/>
              </a:pPr>
              <a:r>
                <a:rPr lang="ja-JP" altLang="en-US" sz="1100" b="0" i="0" u="none" strike="noStrike" dirty="0">
                  <a:solidFill>
                    <a:srgbClr val="000000"/>
                  </a:solidFill>
                  <a:effectLst/>
                  <a:latin typeface="+mn-ea"/>
                  <a:ea typeface="+mn-ea"/>
                </a:rPr>
                <a:t>合計☞</a:t>
              </a:r>
            </a:p>
          </p:txBody>
        </p:sp>
      </p:grpSp>
      <p:sp>
        <p:nvSpPr>
          <p:cNvPr id="4" name="テキスト ボックス 3">
            <a:extLst>
              <a:ext uri="{FF2B5EF4-FFF2-40B4-BE49-F238E27FC236}">
                <a16:creationId xmlns:a16="http://schemas.microsoft.com/office/drawing/2014/main" id="{8141C4C5-75EB-71EA-0CC1-9FFECFDE8629}"/>
              </a:ext>
            </a:extLst>
          </p:cNvPr>
          <p:cNvSpPr txBox="1"/>
          <p:nvPr/>
        </p:nvSpPr>
        <p:spPr>
          <a:xfrm>
            <a:off x="2488532" y="6138701"/>
            <a:ext cx="4051109" cy="259879"/>
          </a:xfrm>
          <a:prstGeom prst="rect">
            <a:avLst/>
          </a:prstGeom>
          <a:noFill/>
        </p:spPr>
        <p:txBody>
          <a:bodyPr wrap="none" rtlCol="0">
            <a:spAutoFit/>
          </a:bodyPr>
          <a:lstStyle/>
          <a:p>
            <a:pPr algn="l">
              <a:lnSpc>
                <a:spcPct val="120000"/>
              </a:lnSpc>
            </a:pPr>
            <a:r>
              <a:rPr lang="en-US" altLang="ja-JP" sz="1000" dirty="0"/>
              <a:t>※</a:t>
            </a:r>
            <a:r>
              <a:rPr lang="ja-JP" altLang="en-US" sz="1000" dirty="0"/>
              <a:t>支援規模として</a:t>
            </a:r>
            <a:r>
              <a:rPr lang="en-US" altLang="ja-JP" sz="1000" dirty="0"/>
              <a:t>1,000</a:t>
            </a:r>
            <a:r>
              <a:rPr lang="ja-JP" altLang="en-US" sz="1000" dirty="0"/>
              <a:t>万円を上回る提案については、減点評価となります。</a:t>
            </a:r>
            <a:endParaRPr kumimoji="1" lang="ja-JP" altLang="en-US" sz="1000" dirty="0"/>
          </a:p>
        </p:txBody>
      </p:sp>
      <p:sp>
        <p:nvSpPr>
          <p:cNvPr id="5" name="正方形/長方形 4">
            <a:extLst>
              <a:ext uri="{FF2B5EF4-FFF2-40B4-BE49-F238E27FC236}">
                <a16:creationId xmlns:a16="http://schemas.microsoft.com/office/drawing/2014/main" id="{ABAF800A-130B-3C99-21B3-D5211B53F422}"/>
              </a:ext>
            </a:extLst>
          </p:cNvPr>
          <p:cNvSpPr/>
          <p:nvPr/>
        </p:nvSpPr>
        <p:spPr>
          <a:xfrm>
            <a:off x="2939227" y="1151606"/>
            <a:ext cx="429931" cy="54451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lIns="36000" rIns="36000" rtlCol="0" anchor="ctr"/>
          <a:lstStyle/>
          <a:p>
            <a:pPr lvl="0" algn="ctr" fontAlgn="ctr">
              <a:defRPr/>
            </a:pPr>
            <a:endParaRPr lang="ja-JP" altLang="en-US" sz="1000" dirty="0">
              <a:solidFill>
                <a:srgbClr val="000000"/>
              </a:solidFill>
              <a:latin typeface="+mn-ea"/>
            </a:endParaRPr>
          </a:p>
        </p:txBody>
      </p:sp>
      <p:sp>
        <p:nvSpPr>
          <p:cNvPr id="6" name="正方形/長方形 5">
            <a:extLst>
              <a:ext uri="{FF2B5EF4-FFF2-40B4-BE49-F238E27FC236}">
                <a16:creationId xmlns:a16="http://schemas.microsoft.com/office/drawing/2014/main" id="{92B35F37-0FFC-7FDD-4272-23075DEE4AB1}"/>
              </a:ext>
            </a:extLst>
          </p:cNvPr>
          <p:cNvSpPr/>
          <p:nvPr/>
        </p:nvSpPr>
        <p:spPr>
          <a:xfrm>
            <a:off x="2939227" y="1697144"/>
            <a:ext cx="429931" cy="54451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lIns="36000" rIns="36000" rtlCol="0" anchor="ctr"/>
          <a:lstStyle/>
          <a:p>
            <a:pPr lvl="0" algn="ctr" fontAlgn="ctr">
              <a:defRPr/>
            </a:pPr>
            <a:endParaRPr lang="ja-JP" altLang="en-US" sz="1000" dirty="0">
              <a:solidFill>
                <a:srgbClr val="000000"/>
              </a:solidFill>
              <a:latin typeface="+mn-ea"/>
            </a:endParaRPr>
          </a:p>
        </p:txBody>
      </p:sp>
      <p:sp>
        <p:nvSpPr>
          <p:cNvPr id="7" name="正方形/長方形 6">
            <a:extLst>
              <a:ext uri="{FF2B5EF4-FFF2-40B4-BE49-F238E27FC236}">
                <a16:creationId xmlns:a16="http://schemas.microsoft.com/office/drawing/2014/main" id="{8D77F0DC-3633-C379-D12A-0CE3DFC8FF13}"/>
              </a:ext>
            </a:extLst>
          </p:cNvPr>
          <p:cNvSpPr/>
          <p:nvPr/>
        </p:nvSpPr>
        <p:spPr>
          <a:xfrm>
            <a:off x="2939227" y="2788222"/>
            <a:ext cx="429931" cy="54451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lIns="36000" rIns="36000" rtlCol="0" anchor="ctr"/>
          <a:lstStyle/>
          <a:p>
            <a:pPr lvl="0" algn="ctr" fontAlgn="ctr">
              <a:defRPr/>
            </a:pPr>
            <a:endParaRPr lang="ja-JP" altLang="en-US" sz="1000" dirty="0">
              <a:solidFill>
                <a:srgbClr val="000000"/>
              </a:solidFill>
              <a:latin typeface="+mn-ea"/>
            </a:endParaRPr>
          </a:p>
        </p:txBody>
      </p:sp>
      <p:sp>
        <p:nvSpPr>
          <p:cNvPr id="8" name="正方形/長方形 7">
            <a:extLst>
              <a:ext uri="{FF2B5EF4-FFF2-40B4-BE49-F238E27FC236}">
                <a16:creationId xmlns:a16="http://schemas.microsoft.com/office/drawing/2014/main" id="{9732CDE6-9086-D218-BFC7-9287429E98E5}"/>
              </a:ext>
            </a:extLst>
          </p:cNvPr>
          <p:cNvSpPr/>
          <p:nvPr/>
        </p:nvSpPr>
        <p:spPr>
          <a:xfrm>
            <a:off x="2939227" y="3333761"/>
            <a:ext cx="429931" cy="54451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lIns="36000" rIns="36000" rtlCol="0" anchor="ctr"/>
          <a:lstStyle/>
          <a:p>
            <a:pPr lvl="0" algn="ctr" fontAlgn="ctr">
              <a:defRPr/>
            </a:pPr>
            <a:endParaRPr lang="ja-JP" altLang="en-US" sz="1000" dirty="0">
              <a:solidFill>
                <a:srgbClr val="000000"/>
              </a:solidFill>
              <a:latin typeface="+mn-ea"/>
            </a:endParaRPr>
          </a:p>
        </p:txBody>
      </p:sp>
      <p:sp>
        <p:nvSpPr>
          <p:cNvPr id="9" name="正方形/長方形 8">
            <a:extLst>
              <a:ext uri="{FF2B5EF4-FFF2-40B4-BE49-F238E27FC236}">
                <a16:creationId xmlns:a16="http://schemas.microsoft.com/office/drawing/2014/main" id="{99B48AAB-E65D-6919-8476-38FF13D5D18F}"/>
              </a:ext>
            </a:extLst>
          </p:cNvPr>
          <p:cNvSpPr/>
          <p:nvPr/>
        </p:nvSpPr>
        <p:spPr>
          <a:xfrm>
            <a:off x="2939227" y="3875823"/>
            <a:ext cx="429931" cy="54451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lIns="36000" rIns="36000" rtlCol="0" anchor="ctr"/>
          <a:lstStyle/>
          <a:p>
            <a:pPr lvl="0" algn="ctr" fontAlgn="ctr">
              <a:defRPr/>
            </a:pPr>
            <a:endParaRPr lang="ja-JP" altLang="en-US" sz="1000" dirty="0">
              <a:solidFill>
                <a:srgbClr val="000000"/>
              </a:solidFill>
              <a:latin typeface="+mn-ea"/>
            </a:endParaRPr>
          </a:p>
        </p:txBody>
      </p:sp>
      <p:sp>
        <p:nvSpPr>
          <p:cNvPr id="10" name="正方形/長方形 9">
            <a:extLst>
              <a:ext uri="{FF2B5EF4-FFF2-40B4-BE49-F238E27FC236}">
                <a16:creationId xmlns:a16="http://schemas.microsoft.com/office/drawing/2014/main" id="{F2FB44EF-99A5-C336-FA13-2FB5AA1CEDBC}"/>
              </a:ext>
            </a:extLst>
          </p:cNvPr>
          <p:cNvSpPr/>
          <p:nvPr/>
        </p:nvSpPr>
        <p:spPr>
          <a:xfrm>
            <a:off x="2939227" y="4966901"/>
            <a:ext cx="429931" cy="54451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lIns="36000" rIns="36000" rtlCol="0" anchor="ctr"/>
          <a:lstStyle/>
          <a:p>
            <a:pPr lvl="0" algn="ctr" fontAlgn="ctr">
              <a:defRPr/>
            </a:pPr>
            <a:endParaRPr lang="ja-JP" altLang="en-US" sz="1000" dirty="0">
              <a:solidFill>
                <a:srgbClr val="000000"/>
              </a:solidFill>
              <a:latin typeface="+mn-ea"/>
            </a:endParaRPr>
          </a:p>
        </p:txBody>
      </p:sp>
      <p:sp>
        <p:nvSpPr>
          <p:cNvPr id="11" name="正方形/長方形 10">
            <a:extLst>
              <a:ext uri="{FF2B5EF4-FFF2-40B4-BE49-F238E27FC236}">
                <a16:creationId xmlns:a16="http://schemas.microsoft.com/office/drawing/2014/main" id="{A1893AFE-9B61-633A-DE2B-29CEAC218D21}"/>
              </a:ext>
            </a:extLst>
          </p:cNvPr>
          <p:cNvSpPr/>
          <p:nvPr/>
        </p:nvSpPr>
        <p:spPr>
          <a:xfrm>
            <a:off x="2939227" y="2242683"/>
            <a:ext cx="429931" cy="54451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lIns="36000" rIns="36000" rtlCol="0" anchor="ctr"/>
          <a:lstStyle/>
          <a:p>
            <a:pPr lvl="0" algn="ctr" fontAlgn="ctr">
              <a:defRPr/>
            </a:pPr>
            <a:endParaRPr lang="ja-JP" altLang="en-US" sz="1000" dirty="0">
              <a:solidFill>
                <a:srgbClr val="000000"/>
              </a:solidFill>
              <a:latin typeface="+mn-ea"/>
            </a:endParaRPr>
          </a:p>
        </p:txBody>
      </p:sp>
      <p:sp>
        <p:nvSpPr>
          <p:cNvPr id="13" name="正方形/長方形 12">
            <a:extLst>
              <a:ext uri="{FF2B5EF4-FFF2-40B4-BE49-F238E27FC236}">
                <a16:creationId xmlns:a16="http://schemas.microsoft.com/office/drawing/2014/main" id="{F1CDF3C4-6D33-CA61-7BD5-42F45827B60C}"/>
              </a:ext>
            </a:extLst>
          </p:cNvPr>
          <p:cNvSpPr/>
          <p:nvPr/>
        </p:nvSpPr>
        <p:spPr>
          <a:xfrm>
            <a:off x="2939227" y="4421362"/>
            <a:ext cx="429931" cy="54451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lIns="36000" rIns="36000" rtlCol="0" anchor="ctr"/>
          <a:lstStyle/>
          <a:p>
            <a:pPr lvl="0" algn="ctr" fontAlgn="ctr">
              <a:defRPr/>
            </a:pPr>
            <a:endParaRPr lang="ja-JP" altLang="en-US" sz="1000" dirty="0">
              <a:solidFill>
                <a:srgbClr val="000000"/>
              </a:solidFill>
              <a:latin typeface="+mn-ea"/>
            </a:endParaRPr>
          </a:p>
        </p:txBody>
      </p:sp>
      <p:sp>
        <p:nvSpPr>
          <p:cNvPr id="17" name="正方形/長方形 16">
            <a:extLst>
              <a:ext uri="{FF2B5EF4-FFF2-40B4-BE49-F238E27FC236}">
                <a16:creationId xmlns:a16="http://schemas.microsoft.com/office/drawing/2014/main" id="{3A6878B0-9755-2FB9-5DA4-74CC0E51667F}"/>
              </a:ext>
            </a:extLst>
          </p:cNvPr>
          <p:cNvSpPr/>
          <p:nvPr/>
        </p:nvSpPr>
        <p:spPr>
          <a:xfrm>
            <a:off x="2939227" y="5512435"/>
            <a:ext cx="429931" cy="54451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lIns="36000" rIns="36000" rtlCol="0" anchor="ctr"/>
          <a:lstStyle/>
          <a:p>
            <a:pPr lvl="0" algn="ctr" fontAlgn="ctr">
              <a:defRPr/>
            </a:pPr>
            <a:endParaRPr lang="ja-JP" altLang="en-US" sz="1000" dirty="0">
              <a:solidFill>
                <a:srgbClr val="000000"/>
              </a:solidFill>
              <a:latin typeface="+mn-ea"/>
            </a:endParaRPr>
          </a:p>
        </p:txBody>
      </p:sp>
      <p:sp>
        <p:nvSpPr>
          <p:cNvPr id="37" name="正方形/長方形 36">
            <a:extLst>
              <a:ext uri="{FF2B5EF4-FFF2-40B4-BE49-F238E27FC236}">
                <a16:creationId xmlns:a16="http://schemas.microsoft.com/office/drawing/2014/main" id="{616959E1-3A59-6224-060B-C234BE863162}"/>
              </a:ext>
            </a:extLst>
          </p:cNvPr>
          <p:cNvSpPr/>
          <p:nvPr/>
        </p:nvSpPr>
        <p:spPr>
          <a:xfrm>
            <a:off x="8769424" y="1017953"/>
            <a:ext cx="935316" cy="133034"/>
          </a:xfrm>
          <a:prstGeom prst="rect">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900" dirty="0">
                <a:solidFill>
                  <a:schemeClr val="bg1"/>
                </a:solidFill>
              </a:rPr>
              <a:t>想定金額規模</a:t>
            </a:r>
            <a:endParaRPr kumimoji="1" lang="ja-JP" altLang="en-US" sz="900" dirty="0">
              <a:solidFill>
                <a:schemeClr val="bg1"/>
              </a:solidFill>
            </a:endParaRPr>
          </a:p>
        </p:txBody>
      </p:sp>
      <p:sp>
        <p:nvSpPr>
          <p:cNvPr id="39" name="正方形/長方形 38">
            <a:extLst>
              <a:ext uri="{FF2B5EF4-FFF2-40B4-BE49-F238E27FC236}">
                <a16:creationId xmlns:a16="http://schemas.microsoft.com/office/drawing/2014/main" id="{C1EF14AF-6458-7FF0-2821-F5E58D89812A}"/>
              </a:ext>
            </a:extLst>
          </p:cNvPr>
          <p:cNvSpPr/>
          <p:nvPr/>
        </p:nvSpPr>
        <p:spPr>
          <a:xfrm>
            <a:off x="8770656" y="6056944"/>
            <a:ext cx="935316" cy="396244"/>
          </a:xfrm>
          <a:prstGeom prst="rect">
            <a:avLst/>
          </a:prstGeom>
          <a:solidFill>
            <a:schemeClr val="bg1">
              <a:lumMod val="85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R="0" lvl="0" algn="r" defTabSz="914400" rtl="0" eaLnBrk="1" fontAlgn="ctr" latinLnBrk="0" hangingPunct="1">
              <a:lnSpc>
                <a:spcPct val="100000"/>
              </a:lnSpc>
              <a:spcBef>
                <a:spcPts val="0"/>
              </a:spcBef>
              <a:spcAft>
                <a:spcPts val="0"/>
              </a:spcAft>
              <a:buClrTx/>
              <a:buSzTx/>
              <a:tabLst/>
              <a:defRPr/>
            </a:pPr>
            <a:r>
              <a:rPr lang="ja-JP" altLang="en-US" sz="800" b="0" i="0" u="none" strike="noStrike" dirty="0">
                <a:solidFill>
                  <a:srgbClr val="000000"/>
                </a:solidFill>
                <a:effectLst/>
                <a:latin typeface="+mn-ea"/>
                <a:ea typeface="+mn-ea"/>
              </a:rPr>
              <a:t>万円</a:t>
            </a:r>
          </a:p>
        </p:txBody>
      </p:sp>
      <p:sp>
        <p:nvSpPr>
          <p:cNvPr id="41" name="正方形/長方形 40">
            <a:extLst>
              <a:ext uri="{FF2B5EF4-FFF2-40B4-BE49-F238E27FC236}">
                <a16:creationId xmlns:a16="http://schemas.microsoft.com/office/drawing/2014/main" id="{1B7E4654-E0C2-9E77-EE13-48D496039CA8}"/>
              </a:ext>
            </a:extLst>
          </p:cNvPr>
          <p:cNvSpPr/>
          <p:nvPr/>
        </p:nvSpPr>
        <p:spPr>
          <a:xfrm>
            <a:off x="8769183" y="1697082"/>
            <a:ext cx="936790" cy="544573"/>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R="0" lvl="0" algn="ctr" defTabSz="914400" rtl="0" eaLnBrk="1" fontAlgn="ctr" latinLnBrk="0" hangingPunct="1">
              <a:lnSpc>
                <a:spcPct val="100000"/>
              </a:lnSpc>
              <a:spcBef>
                <a:spcPts val="0"/>
              </a:spcBef>
              <a:spcAft>
                <a:spcPts val="0"/>
              </a:spcAft>
              <a:buClrTx/>
              <a:buSzTx/>
              <a:tabLst/>
              <a:defRPr/>
            </a:pPr>
            <a:endParaRPr lang="ja-JP" altLang="en-US" sz="1100" b="0" i="0" u="none" strike="noStrike" dirty="0">
              <a:solidFill>
                <a:srgbClr val="000000"/>
              </a:solidFill>
              <a:effectLst/>
              <a:latin typeface="+mn-ea"/>
              <a:ea typeface="+mn-ea"/>
            </a:endParaRPr>
          </a:p>
        </p:txBody>
      </p:sp>
      <p:sp>
        <p:nvSpPr>
          <p:cNvPr id="43" name="正方形/長方形 42">
            <a:extLst>
              <a:ext uri="{FF2B5EF4-FFF2-40B4-BE49-F238E27FC236}">
                <a16:creationId xmlns:a16="http://schemas.microsoft.com/office/drawing/2014/main" id="{496D4FE2-4EAF-B60D-E870-6CDACD431701}"/>
              </a:ext>
            </a:extLst>
          </p:cNvPr>
          <p:cNvSpPr/>
          <p:nvPr/>
        </p:nvSpPr>
        <p:spPr>
          <a:xfrm>
            <a:off x="8769183" y="2788159"/>
            <a:ext cx="936790" cy="544573"/>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endParaRPr lang="ja-JP" altLang="en-US" sz="1100" dirty="0">
              <a:solidFill>
                <a:srgbClr val="000000"/>
              </a:solidFill>
              <a:latin typeface="+mn-ea"/>
            </a:endParaRPr>
          </a:p>
        </p:txBody>
      </p:sp>
      <p:sp>
        <p:nvSpPr>
          <p:cNvPr id="48" name="正方形/長方形 47">
            <a:extLst>
              <a:ext uri="{FF2B5EF4-FFF2-40B4-BE49-F238E27FC236}">
                <a16:creationId xmlns:a16="http://schemas.microsoft.com/office/drawing/2014/main" id="{0F5BD893-9F3D-31B0-91BB-B250BA7320DC}"/>
              </a:ext>
            </a:extLst>
          </p:cNvPr>
          <p:cNvSpPr/>
          <p:nvPr/>
        </p:nvSpPr>
        <p:spPr>
          <a:xfrm>
            <a:off x="8769183" y="1151606"/>
            <a:ext cx="936790" cy="54451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R="0" lvl="0" algn="ctr" defTabSz="914400" rtl="0" eaLnBrk="1" fontAlgn="ctr" latinLnBrk="0" hangingPunct="1">
              <a:lnSpc>
                <a:spcPct val="100000"/>
              </a:lnSpc>
              <a:spcBef>
                <a:spcPts val="0"/>
              </a:spcBef>
              <a:spcAft>
                <a:spcPts val="0"/>
              </a:spcAft>
              <a:buClrTx/>
              <a:buSzTx/>
              <a:tabLst/>
              <a:defRPr/>
            </a:pPr>
            <a:endParaRPr lang="en-US" altLang="ja-JP" sz="1100" b="0" i="0" u="none" strike="noStrike" dirty="0">
              <a:solidFill>
                <a:srgbClr val="000000"/>
              </a:solidFill>
              <a:effectLst/>
              <a:latin typeface="+mn-ea"/>
              <a:ea typeface="+mn-ea"/>
            </a:endParaRPr>
          </a:p>
        </p:txBody>
      </p:sp>
      <p:sp>
        <p:nvSpPr>
          <p:cNvPr id="51" name="正方形/長方形 50">
            <a:extLst>
              <a:ext uri="{FF2B5EF4-FFF2-40B4-BE49-F238E27FC236}">
                <a16:creationId xmlns:a16="http://schemas.microsoft.com/office/drawing/2014/main" id="{EBB21D6C-1027-5ACD-98D2-8B43EDEA6CA2}"/>
              </a:ext>
            </a:extLst>
          </p:cNvPr>
          <p:cNvSpPr/>
          <p:nvPr/>
        </p:nvSpPr>
        <p:spPr>
          <a:xfrm>
            <a:off x="8769183" y="2242620"/>
            <a:ext cx="936790" cy="544573"/>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R="0" lvl="0" algn="ctr" defTabSz="914400" rtl="0" eaLnBrk="1" fontAlgn="ctr" latinLnBrk="0" hangingPunct="1">
              <a:lnSpc>
                <a:spcPct val="100000"/>
              </a:lnSpc>
              <a:spcBef>
                <a:spcPts val="0"/>
              </a:spcBef>
              <a:spcAft>
                <a:spcPts val="0"/>
              </a:spcAft>
              <a:buClrTx/>
              <a:buSzTx/>
              <a:tabLst/>
              <a:defRPr/>
            </a:pPr>
            <a:endParaRPr lang="ja-JP" altLang="en-US" sz="1100" b="0" i="0" u="none" strike="noStrike" dirty="0">
              <a:solidFill>
                <a:srgbClr val="000000"/>
              </a:solidFill>
              <a:effectLst/>
              <a:latin typeface="+mn-ea"/>
              <a:ea typeface="+mn-ea"/>
            </a:endParaRPr>
          </a:p>
        </p:txBody>
      </p:sp>
      <p:sp>
        <p:nvSpPr>
          <p:cNvPr id="54" name="正方形/長方形 53">
            <a:extLst>
              <a:ext uri="{FF2B5EF4-FFF2-40B4-BE49-F238E27FC236}">
                <a16:creationId xmlns:a16="http://schemas.microsoft.com/office/drawing/2014/main" id="{0BD7CCE8-89E5-0334-8BB2-D3C3DAA66CD7}"/>
              </a:ext>
            </a:extLst>
          </p:cNvPr>
          <p:cNvSpPr/>
          <p:nvPr/>
        </p:nvSpPr>
        <p:spPr>
          <a:xfrm>
            <a:off x="8769183" y="3333698"/>
            <a:ext cx="936790" cy="544573"/>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endParaRPr lang="ja-JP" altLang="en-US" sz="1100" dirty="0">
              <a:solidFill>
                <a:srgbClr val="000000"/>
              </a:solidFill>
              <a:latin typeface="+mn-ea"/>
            </a:endParaRPr>
          </a:p>
        </p:txBody>
      </p:sp>
      <p:sp>
        <p:nvSpPr>
          <p:cNvPr id="58" name="正方形/長方形 57">
            <a:extLst>
              <a:ext uri="{FF2B5EF4-FFF2-40B4-BE49-F238E27FC236}">
                <a16:creationId xmlns:a16="http://schemas.microsoft.com/office/drawing/2014/main" id="{0DE9CB59-0BF6-DB70-87EC-234D1B814C2A}"/>
              </a:ext>
            </a:extLst>
          </p:cNvPr>
          <p:cNvSpPr/>
          <p:nvPr/>
        </p:nvSpPr>
        <p:spPr>
          <a:xfrm>
            <a:off x="8769183" y="3875759"/>
            <a:ext cx="936790" cy="544573"/>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endParaRPr lang="ja-JP" altLang="en-US" sz="1100" dirty="0">
              <a:solidFill>
                <a:srgbClr val="000000"/>
              </a:solidFill>
              <a:latin typeface="+mn-ea"/>
            </a:endParaRPr>
          </a:p>
        </p:txBody>
      </p:sp>
      <p:sp>
        <p:nvSpPr>
          <p:cNvPr id="62" name="正方形/長方形 61">
            <a:extLst>
              <a:ext uri="{FF2B5EF4-FFF2-40B4-BE49-F238E27FC236}">
                <a16:creationId xmlns:a16="http://schemas.microsoft.com/office/drawing/2014/main" id="{DBB57521-6FCD-102A-1FCF-04428143901A}"/>
              </a:ext>
            </a:extLst>
          </p:cNvPr>
          <p:cNvSpPr/>
          <p:nvPr/>
        </p:nvSpPr>
        <p:spPr>
          <a:xfrm>
            <a:off x="8769183" y="4421298"/>
            <a:ext cx="936790" cy="544573"/>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endParaRPr lang="ja-JP" altLang="en-US" sz="1100" dirty="0">
              <a:solidFill>
                <a:srgbClr val="000000"/>
              </a:solidFill>
              <a:latin typeface="+mn-ea"/>
            </a:endParaRPr>
          </a:p>
        </p:txBody>
      </p:sp>
      <p:sp>
        <p:nvSpPr>
          <p:cNvPr id="91" name="正方形/長方形 90">
            <a:extLst>
              <a:ext uri="{FF2B5EF4-FFF2-40B4-BE49-F238E27FC236}">
                <a16:creationId xmlns:a16="http://schemas.microsoft.com/office/drawing/2014/main" id="{76F97778-56C1-1885-42B1-A667272C512C}"/>
              </a:ext>
            </a:extLst>
          </p:cNvPr>
          <p:cNvSpPr/>
          <p:nvPr/>
        </p:nvSpPr>
        <p:spPr>
          <a:xfrm>
            <a:off x="8769183" y="4966837"/>
            <a:ext cx="936790" cy="544573"/>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R="0" lvl="0" algn="ctr" defTabSz="914400" rtl="0" eaLnBrk="1" fontAlgn="ctr" latinLnBrk="0" hangingPunct="1">
              <a:lnSpc>
                <a:spcPct val="100000"/>
              </a:lnSpc>
              <a:spcBef>
                <a:spcPts val="0"/>
              </a:spcBef>
              <a:spcAft>
                <a:spcPts val="0"/>
              </a:spcAft>
              <a:buClrTx/>
              <a:buSzTx/>
              <a:tabLst/>
              <a:defRPr/>
            </a:pPr>
            <a:endParaRPr lang="en-US" altLang="ja-JP" sz="1100" b="0" i="0" u="none" strike="noStrike" dirty="0">
              <a:solidFill>
                <a:srgbClr val="000000"/>
              </a:solidFill>
              <a:effectLst/>
              <a:latin typeface="+mn-ea"/>
              <a:ea typeface="+mn-ea"/>
            </a:endParaRPr>
          </a:p>
        </p:txBody>
      </p:sp>
      <p:sp>
        <p:nvSpPr>
          <p:cNvPr id="93" name="正方形/長方形 92">
            <a:extLst>
              <a:ext uri="{FF2B5EF4-FFF2-40B4-BE49-F238E27FC236}">
                <a16:creationId xmlns:a16="http://schemas.microsoft.com/office/drawing/2014/main" id="{BC1C74FF-F9F8-6A52-98CE-FD8ACEA9F254}"/>
              </a:ext>
            </a:extLst>
          </p:cNvPr>
          <p:cNvSpPr/>
          <p:nvPr/>
        </p:nvSpPr>
        <p:spPr>
          <a:xfrm>
            <a:off x="8769183" y="5512371"/>
            <a:ext cx="936790" cy="544573"/>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R="0" lvl="0" algn="ctr" defTabSz="914400" rtl="0" eaLnBrk="1" fontAlgn="ctr" latinLnBrk="0" hangingPunct="1">
              <a:lnSpc>
                <a:spcPct val="100000"/>
              </a:lnSpc>
              <a:spcBef>
                <a:spcPts val="0"/>
              </a:spcBef>
              <a:spcAft>
                <a:spcPts val="0"/>
              </a:spcAft>
              <a:buClrTx/>
              <a:buSzTx/>
              <a:tabLst/>
              <a:defRPr/>
            </a:pPr>
            <a:endParaRPr lang="ja-JP" altLang="en-US" sz="1100" b="0" i="0" u="none" strike="noStrike" dirty="0">
              <a:solidFill>
                <a:srgbClr val="000000"/>
              </a:solidFill>
              <a:effectLst/>
              <a:latin typeface="+mn-ea"/>
              <a:ea typeface="+mn-ea"/>
            </a:endParaRPr>
          </a:p>
        </p:txBody>
      </p:sp>
      <p:grpSp>
        <p:nvGrpSpPr>
          <p:cNvPr id="3" name="グループ化 2">
            <a:extLst>
              <a:ext uri="{FF2B5EF4-FFF2-40B4-BE49-F238E27FC236}">
                <a16:creationId xmlns:a16="http://schemas.microsoft.com/office/drawing/2014/main" id="{C0980016-BA4A-A356-9396-67CD9BE843C2}"/>
              </a:ext>
            </a:extLst>
          </p:cNvPr>
          <p:cNvGrpSpPr/>
          <p:nvPr/>
        </p:nvGrpSpPr>
        <p:grpSpPr>
          <a:xfrm>
            <a:off x="1712641" y="1017953"/>
            <a:ext cx="1224255" cy="5038992"/>
            <a:chOff x="1712641" y="1017953"/>
            <a:chExt cx="1224255" cy="5038992"/>
          </a:xfrm>
        </p:grpSpPr>
        <p:sp>
          <p:nvSpPr>
            <p:cNvPr id="14" name="正方形/長方形 13">
              <a:extLst>
                <a:ext uri="{FF2B5EF4-FFF2-40B4-BE49-F238E27FC236}">
                  <a16:creationId xmlns:a16="http://schemas.microsoft.com/office/drawing/2014/main" id="{8B56115B-CC16-9894-5942-FB1BA523677F}"/>
                </a:ext>
              </a:extLst>
            </p:cNvPr>
            <p:cNvSpPr/>
            <p:nvPr/>
          </p:nvSpPr>
          <p:spPr>
            <a:xfrm>
              <a:off x="2001580" y="1151606"/>
              <a:ext cx="935316" cy="544510"/>
            </a:xfrm>
            <a:prstGeom prst="rect">
              <a:avLst/>
            </a:prstGeom>
            <a:solidFill>
              <a:srgbClr val="E5E5E5"/>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horz" rtlCol="0" anchor="ctr"/>
            <a:lstStyle/>
            <a:p>
              <a:pPr fontAlgn="ctr"/>
              <a:r>
                <a:rPr lang="ja-JP" altLang="en-US" sz="1000" dirty="0">
                  <a:solidFill>
                    <a:srgbClr val="000000"/>
                  </a:solidFill>
                  <a:latin typeface="+mn-ea"/>
                </a:rPr>
                <a:t>現状課題の</a:t>
              </a:r>
              <a:br>
                <a:rPr lang="en-US" altLang="ja-JP" sz="1000" dirty="0">
                  <a:solidFill>
                    <a:srgbClr val="000000"/>
                  </a:solidFill>
                  <a:latin typeface="+mn-ea"/>
                </a:rPr>
              </a:br>
              <a:r>
                <a:rPr lang="ja-JP" altLang="en-US" sz="1000" dirty="0">
                  <a:solidFill>
                    <a:srgbClr val="000000"/>
                  </a:solidFill>
                  <a:latin typeface="+mn-ea"/>
                </a:rPr>
                <a:t>整理</a:t>
              </a:r>
              <a:endParaRPr lang="en-US" altLang="ja-JP" sz="1000" dirty="0">
                <a:solidFill>
                  <a:srgbClr val="000000"/>
                </a:solidFill>
                <a:latin typeface="+mn-ea"/>
              </a:endParaRPr>
            </a:p>
            <a:p>
              <a:pPr fontAlgn="ctr"/>
              <a:r>
                <a:rPr lang="ja-JP" altLang="en-US" sz="800" dirty="0">
                  <a:solidFill>
                    <a:srgbClr val="000000"/>
                  </a:solidFill>
                  <a:latin typeface="+mn-ea"/>
                </a:rPr>
                <a:t>（アンケート・</a:t>
              </a:r>
              <a:br>
                <a:rPr lang="en-US" altLang="ja-JP" sz="800" dirty="0">
                  <a:solidFill>
                    <a:srgbClr val="000000"/>
                  </a:solidFill>
                  <a:latin typeface="+mn-ea"/>
                </a:rPr>
              </a:br>
              <a:r>
                <a:rPr lang="ja-JP" altLang="en-US" sz="800" dirty="0">
                  <a:solidFill>
                    <a:srgbClr val="000000"/>
                  </a:solidFill>
                  <a:latin typeface="+mn-ea"/>
                </a:rPr>
                <a:t>　データ分析等）</a:t>
              </a:r>
            </a:p>
          </p:txBody>
        </p:sp>
        <p:sp>
          <p:nvSpPr>
            <p:cNvPr id="15" name="正方形/長方形 14">
              <a:extLst>
                <a:ext uri="{FF2B5EF4-FFF2-40B4-BE49-F238E27FC236}">
                  <a16:creationId xmlns:a16="http://schemas.microsoft.com/office/drawing/2014/main" id="{B48757FE-87BB-150D-8FE3-CABEA7FBE539}"/>
                </a:ext>
              </a:extLst>
            </p:cNvPr>
            <p:cNvSpPr/>
            <p:nvPr/>
          </p:nvSpPr>
          <p:spPr>
            <a:xfrm>
              <a:off x="2001580" y="1697144"/>
              <a:ext cx="935316" cy="544510"/>
            </a:xfrm>
            <a:prstGeom prst="rect">
              <a:avLst/>
            </a:prstGeom>
            <a:solidFill>
              <a:srgbClr val="E5E5E5"/>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horz" rtlCol="0" anchor="ctr"/>
            <a:lstStyle/>
            <a:p>
              <a:pPr fontAlgn="ctr"/>
              <a:r>
                <a:rPr lang="ja-JP" altLang="en-US" sz="1000" dirty="0">
                  <a:solidFill>
                    <a:srgbClr val="000000"/>
                  </a:solidFill>
                  <a:latin typeface="+mn-ea"/>
                </a:rPr>
                <a:t>外部</a:t>
              </a:r>
              <a:r>
                <a:rPr lang="zh-TW" altLang="en-US" sz="1000" dirty="0">
                  <a:solidFill>
                    <a:srgbClr val="000000"/>
                  </a:solidFill>
                  <a:latin typeface="+mn-ea"/>
                </a:rPr>
                <a:t>事例</a:t>
              </a:r>
              <a:endParaRPr lang="en-US" altLang="zh-TW" sz="1000" dirty="0">
                <a:solidFill>
                  <a:srgbClr val="000000"/>
                </a:solidFill>
                <a:latin typeface="+mn-ea"/>
              </a:endParaRPr>
            </a:p>
            <a:p>
              <a:pPr fontAlgn="ctr"/>
              <a:r>
                <a:rPr lang="zh-TW" altLang="en-US" sz="1000" dirty="0">
                  <a:solidFill>
                    <a:srgbClr val="000000"/>
                  </a:solidFill>
                  <a:latin typeface="+mn-ea"/>
                </a:rPr>
                <a:t>調査</a:t>
              </a:r>
              <a:br>
                <a:rPr lang="en-US" altLang="zh-TW" sz="1000" dirty="0">
                  <a:solidFill>
                    <a:srgbClr val="000000"/>
                  </a:solidFill>
                  <a:latin typeface="+mn-ea"/>
                </a:rPr>
              </a:br>
              <a:r>
                <a:rPr lang="ja-JP" altLang="en-US" sz="800" dirty="0">
                  <a:solidFill>
                    <a:srgbClr val="000000"/>
                  </a:solidFill>
                  <a:latin typeface="+mn-ea"/>
                </a:rPr>
                <a:t>（デスクトップ・</a:t>
              </a:r>
              <a:br>
                <a:rPr lang="en-US" altLang="ja-JP" sz="800" dirty="0">
                  <a:solidFill>
                    <a:srgbClr val="000000"/>
                  </a:solidFill>
                  <a:latin typeface="+mn-ea"/>
                </a:rPr>
              </a:br>
              <a:r>
                <a:rPr lang="ja-JP" altLang="en-US" sz="800" dirty="0">
                  <a:solidFill>
                    <a:srgbClr val="000000"/>
                  </a:solidFill>
                  <a:latin typeface="+mn-ea"/>
                </a:rPr>
                <a:t>　ヒアリング等）</a:t>
              </a:r>
            </a:p>
          </p:txBody>
        </p:sp>
        <p:sp>
          <p:nvSpPr>
            <p:cNvPr id="19" name="正方形/長方形 18">
              <a:extLst>
                <a:ext uri="{FF2B5EF4-FFF2-40B4-BE49-F238E27FC236}">
                  <a16:creationId xmlns:a16="http://schemas.microsoft.com/office/drawing/2014/main" id="{8832941E-A101-671B-A9C6-E3E88252C327}"/>
                </a:ext>
              </a:extLst>
            </p:cNvPr>
            <p:cNvSpPr/>
            <p:nvPr/>
          </p:nvSpPr>
          <p:spPr>
            <a:xfrm>
              <a:off x="2001580" y="2242683"/>
              <a:ext cx="935316" cy="544510"/>
            </a:xfrm>
            <a:prstGeom prst="rect">
              <a:avLst/>
            </a:prstGeom>
            <a:solidFill>
              <a:srgbClr val="E5E5E5"/>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horz" rtlCol="0" anchor="ctr"/>
            <a:lstStyle/>
            <a:p>
              <a:pPr fontAlgn="ctr"/>
              <a:r>
                <a:rPr lang="ja-JP" altLang="en-US" sz="1000" dirty="0">
                  <a:solidFill>
                    <a:srgbClr val="000000"/>
                  </a:solidFill>
                  <a:latin typeface="+mn-ea"/>
                </a:rPr>
                <a:t>サービス・戦略の構想策定</a:t>
              </a:r>
              <a:endParaRPr lang="ja-JP" altLang="en-US" sz="600" dirty="0">
                <a:solidFill>
                  <a:srgbClr val="000000"/>
                </a:solidFill>
                <a:latin typeface="+mn-ea"/>
              </a:endParaRPr>
            </a:p>
          </p:txBody>
        </p:sp>
        <p:sp>
          <p:nvSpPr>
            <p:cNvPr id="20" name="正方形/長方形 19">
              <a:extLst>
                <a:ext uri="{FF2B5EF4-FFF2-40B4-BE49-F238E27FC236}">
                  <a16:creationId xmlns:a16="http://schemas.microsoft.com/office/drawing/2014/main" id="{20A06429-4980-6868-A3A1-FC614287DAA7}"/>
                </a:ext>
              </a:extLst>
            </p:cNvPr>
            <p:cNvSpPr/>
            <p:nvPr/>
          </p:nvSpPr>
          <p:spPr>
            <a:xfrm>
              <a:off x="2001580" y="3333761"/>
              <a:ext cx="935316" cy="544510"/>
            </a:xfrm>
            <a:prstGeom prst="rect">
              <a:avLst/>
            </a:prstGeom>
            <a:solidFill>
              <a:srgbClr val="E5E5E5"/>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horz" rtlCol="0" anchor="ctr"/>
            <a:lstStyle/>
            <a:p>
              <a:pPr fontAlgn="ctr"/>
              <a:r>
                <a:rPr lang="ja-JP" altLang="en-US" sz="1000" dirty="0">
                  <a:solidFill>
                    <a:srgbClr val="000000"/>
                  </a:solidFill>
                  <a:latin typeface="+mn-ea"/>
                </a:rPr>
                <a:t>ベンダー・</a:t>
              </a:r>
              <a:br>
                <a:rPr lang="en-US" altLang="ja-JP" sz="1000" dirty="0">
                  <a:solidFill>
                    <a:srgbClr val="000000"/>
                  </a:solidFill>
                  <a:latin typeface="+mn-ea"/>
                </a:rPr>
              </a:br>
              <a:r>
                <a:rPr lang="ja-JP" altLang="en-US" sz="1000" dirty="0">
                  <a:solidFill>
                    <a:srgbClr val="000000"/>
                  </a:solidFill>
                  <a:latin typeface="+mn-ea"/>
                </a:rPr>
                <a:t>パートナーの</a:t>
              </a:r>
              <a:br>
                <a:rPr lang="en-US" altLang="ja-JP" sz="1000" dirty="0">
                  <a:solidFill>
                    <a:srgbClr val="000000"/>
                  </a:solidFill>
                  <a:latin typeface="+mn-ea"/>
                </a:rPr>
              </a:br>
              <a:r>
                <a:rPr lang="ja-JP" altLang="en-US" sz="1000" dirty="0">
                  <a:solidFill>
                    <a:srgbClr val="000000"/>
                  </a:solidFill>
                  <a:latin typeface="+mn-ea"/>
                </a:rPr>
                <a:t>選定</a:t>
              </a:r>
              <a:endParaRPr lang="en-US" altLang="ja-JP" sz="800" dirty="0">
                <a:solidFill>
                  <a:srgbClr val="000000"/>
                </a:solidFill>
                <a:latin typeface="+mn-ea"/>
              </a:endParaRPr>
            </a:p>
          </p:txBody>
        </p:sp>
        <p:sp>
          <p:nvSpPr>
            <p:cNvPr id="21" name="正方形/長方形 20">
              <a:extLst>
                <a:ext uri="{FF2B5EF4-FFF2-40B4-BE49-F238E27FC236}">
                  <a16:creationId xmlns:a16="http://schemas.microsoft.com/office/drawing/2014/main" id="{75994B1D-BE8B-A9C0-E4CD-50EA46F85BEB}"/>
                </a:ext>
              </a:extLst>
            </p:cNvPr>
            <p:cNvSpPr/>
            <p:nvPr/>
          </p:nvSpPr>
          <p:spPr>
            <a:xfrm>
              <a:off x="2001580" y="3875823"/>
              <a:ext cx="935316" cy="544510"/>
            </a:xfrm>
            <a:prstGeom prst="rect">
              <a:avLst/>
            </a:prstGeom>
            <a:solidFill>
              <a:srgbClr val="E5E5E5"/>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horz" rtlCol="0" anchor="ctr"/>
            <a:lstStyle/>
            <a:p>
              <a:pPr fontAlgn="ctr"/>
              <a:r>
                <a:rPr lang="ja-JP" altLang="en-US" sz="1000" dirty="0">
                  <a:solidFill>
                    <a:srgbClr val="000000"/>
                  </a:solidFill>
                  <a:latin typeface="+mn-ea"/>
                </a:rPr>
                <a:t>実証・試行</a:t>
              </a:r>
              <a:br>
                <a:rPr lang="en-US" altLang="ja-JP" sz="1000" dirty="0">
                  <a:solidFill>
                    <a:srgbClr val="000000"/>
                  </a:solidFill>
                  <a:latin typeface="+mn-ea"/>
                </a:rPr>
              </a:br>
              <a:r>
                <a:rPr lang="ja-JP" altLang="en-US" sz="1000" dirty="0">
                  <a:solidFill>
                    <a:srgbClr val="000000"/>
                  </a:solidFill>
                  <a:latin typeface="+mn-ea"/>
                </a:rPr>
                <a:t>導入の実施</a:t>
              </a:r>
              <a:endParaRPr lang="en-US" altLang="ja-JP" sz="600" dirty="0">
                <a:solidFill>
                  <a:srgbClr val="000000"/>
                </a:solidFill>
                <a:latin typeface="+mn-ea"/>
              </a:endParaRPr>
            </a:p>
          </p:txBody>
        </p:sp>
        <p:sp>
          <p:nvSpPr>
            <p:cNvPr id="24" name="正方形/長方形 23">
              <a:extLst>
                <a:ext uri="{FF2B5EF4-FFF2-40B4-BE49-F238E27FC236}">
                  <a16:creationId xmlns:a16="http://schemas.microsoft.com/office/drawing/2014/main" id="{B0487B26-4B4E-39A3-5CA1-29E87566078D}"/>
                </a:ext>
              </a:extLst>
            </p:cNvPr>
            <p:cNvSpPr/>
            <p:nvPr/>
          </p:nvSpPr>
          <p:spPr>
            <a:xfrm>
              <a:off x="2001580" y="4421362"/>
              <a:ext cx="935316" cy="544510"/>
            </a:xfrm>
            <a:prstGeom prst="rect">
              <a:avLst/>
            </a:prstGeom>
            <a:solidFill>
              <a:srgbClr val="E5E5E5"/>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horz" rtlCol="0" anchor="ctr"/>
            <a:lstStyle/>
            <a:p>
              <a:pPr fontAlgn="ctr"/>
              <a:r>
                <a:rPr lang="ja-JP" altLang="en-US" sz="1000" dirty="0">
                  <a:solidFill>
                    <a:srgbClr val="000000"/>
                  </a:solidFill>
                  <a:latin typeface="+mn-ea"/>
                </a:rPr>
                <a:t>実証の</a:t>
              </a:r>
              <a:endParaRPr lang="en-US" altLang="ja-JP" sz="1000" dirty="0">
                <a:solidFill>
                  <a:srgbClr val="000000"/>
                </a:solidFill>
                <a:latin typeface="+mn-ea"/>
              </a:endParaRPr>
            </a:p>
            <a:p>
              <a:pPr fontAlgn="ctr"/>
              <a:r>
                <a:rPr lang="ja-JP" altLang="en-US" sz="1000" dirty="0">
                  <a:solidFill>
                    <a:srgbClr val="000000"/>
                  </a:solidFill>
                  <a:latin typeface="+mn-ea"/>
                </a:rPr>
                <a:t>効果検証</a:t>
              </a:r>
              <a:endParaRPr lang="en-US" altLang="ja-JP" sz="1000" dirty="0">
                <a:solidFill>
                  <a:srgbClr val="000000"/>
                </a:solidFill>
                <a:latin typeface="+mn-ea"/>
              </a:endParaRPr>
            </a:p>
          </p:txBody>
        </p:sp>
        <p:sp>
          <p:nvSpPr>
            <p:cNvPr id="26" name="正方形/長方形 25">
              <a:extLst>
                <a:ext uri="{FF2B5EF4-FFF2-40B4-BE49-F238E27FC236}">
                  <a16:creationId xmlns:a16="http://schemas.microsoft.com/office/drawing/2014/main" id="{8CB43533-8BB6-020F-EC2F-D84B395A92D9}"/>
                </a:ext>
              </a:extLst>
            </p:cNvPr>
            <p:cNvSpPr/>
            <p:nvPr/>
          </p:nvSpPr>
          <p:spPr>
            <a:xfrm>
              <a:off x="2001580" y="2788222"/>
              <a:ext cx="935316" cy="544510"/>
            </a:xfrm>
            <a:prstGeom prst="rect">
              <a:avLst/>
            </a:prstGeom>
            <a:solidFill>
              <a:srgbClr val="E5E5E5"/>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horz" rtlCol="0" anchor="ctr"/>
            <a:lstStyle/>
            <a:p>
              <a:pPr fontAlgn="ctr"/>
              <a:r>
                <a:rPr lang="ja-JP" altLang="en-US" sz="1000" dirty="0">
                  <a:solidFill>
                    <a:srgbClr val="000000"/>
                  </a:solidFill>
                  <a:latin typeface="+mn-ea"/>
                </a:rPr>
                <a:t>システムの</a:t>
              </a:r>
              <a:endParaRPr lang="en-US" altLang="ja-JP" sz="1000" dirty="0">
                <a:solidFill>
                  <a:srgbClr val="000000"/>
                </a:solidFill>
                <a:latin typeface="+mn-ea"/>
              </a:endParaRPr>
            </a:p>
            <a:p>
              <a:pPr fontAlgn="ctr"/>
              <a:r>
                <a:rPr lang="ja-JP" altLang="en-US" sz="1000" dirty="0">
                  <a:solidFill>
                    <a:srgbClr val="000000"/>
                  </a:solidFill>
                  <a:latin typeface="+mn-ea"/>
                </a:rPr>
                <a:t>要件定義</a:t>
              </a:r>
            </a:p>
          </p:txBody>
        </p:sp>
        <p:sp>
          <p:nvSpPr>
            <p:cNvPr id="27" name="正方形/長方形 26">
              <a:extLst>
                <a:ext uri="{FF2B5EF4-FFF2-40B4-BE49-F238E27FC236}">
                  <a16:creationId xmlns:a16="http://schemas.microsoft.com/office/drawing/2014/main" id="{C049BA8C-3005-BAEA-D84C-C18C2546BD13}"/>
                </a:ext>
              </a:extLst>
            </p:cNvPr>
            <p:cNvSpPr/>
            <p:nvPr/>
          </p:nvSpPr>
          <p:spPr>
            <a:xfrm>
              <a:off x="2001580" y="4966901"/>
              <a:ext cx="935316" cy="544510"/>
            </a:xfrm>
            <a:prstGeom prst="rect">
              <a:avLst/>
            </a:prstGeom>
            <a:solidFill>
              <a:srgbClr val="E5E5E5"/>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horz" rtlCol="0" anchor="ctr"/>
            <a:lstStyle/>
            <a:p>
              <a:pPr fontAlgn="ctr"/>
              <a:r>
                <a:rPr lang="ja-JP" altLang="en-US" sz="1000" dirty="0">
                  <a:solidFill>
                    <a:srgbClr val="000000"/>
                  </a:solidFill>
                  <a:latin typeface="+mn-ea"/>
                </a:rPr>
                <a:t>運用の</a:t>
              </a:r>
              <a:endParaRPr lang="en-US" altLang="ja-JP" sz="1000" dirty="0">
                <a:solidFill>
                  <a:srgbClr val="000000"/>
                </a:solidFill>
                <a:latin typeface="+mn-ea"/>
              </a:endParaRPr>
            </a:p>
            <a:p>
              <a:pPr fontAlgn="ctr"/>
              <a:r>
                <a:rPr lang="ja-JP" altLang="en-US" sz="1000" dirty="0">
                  <a:solidFill>
                    <a:srgbClr val="000000"/>
                  </a:solidFill>
                  <a:latin typeface="+mn-ea"/>
                </a:rPr>
                <a:t>標準化・</a:t>
              </a:r>
              <a:br>
                <a:rPr lang="en-US" altLang="ja-JP" sz="1000" dirty="0">
                  <a:solidFill>
                    <a:srgbClr val="000000"/>
                  </a:solidFill>
                  <a:latin typeface="+mn-ea"/>
                </a:rPr>
              </a:br>
              <a:r>
                <a:rPr lang="ja-JP" altLang="en-US" sz="1000" dirty="0">
                  <a:solidFill>
                    <a:srgbClr val="000000"/>
                  </a:solidFill>
                  <a:latin typeface="+mn-ea"/>
                </a:rPr>
                <a:t>横展開</a:t>
              </a:r>
              <a:endParaRPr lang="en-US" altLang="ja-JP" sz="800" dirty="0">
                <a:solidFill>
                  <a:srgbClr val="000000"/>
                </a:solidFill>
                <a:latin typeface="+mn-ea"/>
              </a:endParaRPr>
            </a:p>
          </p:txBody>
        </p:sp>
        <p:sp>
          <p:nvSpPr>
            <p:cNvPr id="30" name="正方形/長方形 29">
              <a:extLst>
                <a:ext uri="{FF2B5EF4-FFF2-40B4-BE49-F238E27FC236}">
                  <a16:creationId xmlns:a16="http://schemas.microsoft.com/office/drawing/2014/main" id="{0D7162C5-FB46-6250-0F84-A3A78B5396D3}"/>
                </a:ext>
              </a:extLst>
            </p:cNvPr>
            <p:cNvSpPr/>
            <p:nvPr/>
          </p:nvSpPr>
          <p:spPr>
            <a:xfrm>
              <a:off x="2001580" y="5512435"/>
              <a:ext cx="935316" cy="544510"/>
            </a:xfrm>
            <a:prstGeom prst="rect">
              <a:avLst/>
            </a:prstGeom>
            <a:solidFill>
              <a:srgbClr val="E5E5E5"/>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horz" rtlCol="0" anchor="ctr"/>
            <a:lstStyle/>
            <a:p>
              <a:pPr fontAlgn="ctr"/>
              <a:r>
                <a:rPr lang="ja-JP" altLang="en-US" sz="1000" dirty="0">
                  <a:solidFill>
                    <a:srgbClr val="000000"/>
                  </a:solidFill>
                  <a:latin typeface="+mn-ea"/>
                </a:rPr>
                <a:t>その他</a:t>
              </a:r>
              <a:endParaRPr lang="en-US" altLang="ja-JP" sz="800" dirty="0">
                <a:solidFill>
                  <a:srgbClr val="000000"/>
                </a:solidFill>
                <a:latin typeface="+mn-ea"/>
              </a:endParaRPr>
            </a:p>
          </p:txBody>
        </p:sp>
        <p:sp>
          <p:nvSpPr>
            <p:cNvPr id="31" name="正方形/長方形 30">
              <a:extLst>
                <a:ext uri="{FF2B5EF4-FFF2-40B4-BE49-F238E27FC236}">
                  <a16:creationId xmlns:a16="http://schemas.microsoft.com/office/drawing/2014/main" id="{E475EA7F-74C7-EB94-C14B-D9BED2262415}"/>
                </a:ext>
              </a:extLst>
            </p:cNvPr>
            <p:cNvSpPr/>
            <p:nvPr/>
          </p:nvSpPr>
          <p:spPr>
            <a:xfrm>
              <a:off x="1712641" y="1017953"/>
              <a:ext cx="1224136" cy="133034"/>
            </a:xfrm>
            <a:prstGeom prst="rect">
              <a:avLst/>
            </a:prstGeom>
            <a:solidFill>
              <a:schemeClr val="tx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900" dirty="0">
                  <a:solidFill>
                    <a:schemeClr val="bg1"/>
                  </a:solidFill>
                </a:rPr>
                <a:t>支援</a:t>
              </a:r>
              <a:r>
                <a:rPr kumimoji="1" lang="ja-JP" altLang="en-US" sz="900" dirty="0">
                  <a:solidFill>
                    <a:schemeClr val="bg1"/>
                  </a:solidFill>
                </a:rPr>
                <a:t>ジャンル</a:t>
              </a:r>
            </a:p>
          </p:txBody>
        </p:sp>
        <p:sp>
          <p:nvSpPr>
            <p:cNvPr id="34" name="正方形/長方形 33">
              <a:extLst>
                <a:ext uri="{FF2B5EF4-FFF2-40B4-BE49-F238E27FC236}">
                  <a16:creationId xmlns:a16="http://schemas.microsoft.com/office/drawing/2014/main" id="{90918C68-C2D5-BD57-F80D-F5C2F0876BB1}"/>
                </a:ext>
              </a:extLst>
            </p:cNvPr>
            <p:cNvSpPr/>
            <p:nvPr/>
          </p:nvSpPr>
          <p:spPr>
            <a:xfrm>
              <a:off x="1714102" y="1151606"/>
              <a:ext cx="287477" cy="1636985"/>
            </a:xfrm>
            <a:prstGeom prst="rect">
              <a:avLst/>
            </a:prstGeom>
            <a:solidFill>
              <a:srgbClr val="E5E5E5"/>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eaVert" rtlCol="0" anchor="ctr"/>
            <a:lstStyle/>
            <a:p>
              <a:pPr algn="ctr" fontAlgn="ctr"/>
              <a:r>
                <a:rPr lang="ja-JP" altLang="en-US" sz="1000" dirty="0">
                  <a:solidFill>
                    <a:srgbClr val="000000"/>
                  </a:solidFill>
                  <a:latin typeface="+mn-ea"/>
                </a:rPr>
                <a:t>構想・企画</a:t>
              </a:r>
            </a:p>
          </p:txBody>
        </p:sp>
        <p:sp>
          <p:nvSpPr>
            <p:cNvPr id="35" name="正方形/長方形 34">
              <a:extLst>
                <a:ext uri="{FF2B5EF4-FFF2-40B4-BE49-F238E27FC236}">
                  <a16:creationId xmlns:a16="http://schemas.microsoft.com/office/drawing/2014/main" id="{B37E58ED-2B75-9D43-92EC-205897AE1361}"/>
                </a:ext>
              </a:extLst>
            </p:cNvPr>
            <p:cNvSpPr/>
            <p:nvPr/>
          </p:nvSpPr>
          <p:spPr>
            <a:xfrm>
              <a:off x="1712641" y="3875823"/>
              <a:ext cx="288246" cy="544510"/>
            </a:xfrm>
            <a:prstGeom prst="rect">
              <a:avLst/>
            </a:prstGeom>
            <a:solidFill>
              <a:srgbClr val="E5E5E5"/>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eaVert" rtlCol="0" anchor="ctr"/>
            <a:lstStyle/>
            <a:p>
              <a:pPr algn="ctr" fontAlgn="ctr"/>
              <a:r>
                <a:rPr lang="ja-JP" altLang="en-US" sz="1000" dirty="0">
                  <a:solidFill>
                    <a:srgbClr val="000000"/>
                  </a:solidFill>
                  <a:latin typeface="+mn-ea"/>
                </a:rPr>
                <a:t>導入</a:t>
              </a:r>
              <a:endParaRPr lang="en-US" altLang="ja-JP" sz="600" dirty="0">
                <a:solidFill>
                  <a:srgbClr val="000000"/>
                </a:solidFill>
                <a:latin typeface="+mn-ea"/>
              </a:endParaRPr>
            </a:p>
          </p:txBody>
        </p:sp>
        <p:sp>
          <p:nvSpPr>
            <p:cNvPr id="36" name="正方形/長方形 35">
              <a:extLst>
                <a:ext uri="{FF2B5EF4-FFF2-40B4-BE49-F238E27FC236}">
                  <a16:creationId xmlns:a16="http://schemas.microsoft.com/office/drawing/2014/main" id="{F95FC363-0031-7BD0-98A7-7BEF61C711F2}"/>
                </a:ext>
              </a:extLst>
            </p:cNvPr>
            <p:cNvSpPr/>
            <p:nvPr/>
          </p:nvSpPr>
          <p:spPr>
            <a:xfrm>
              <a:off x="1712641" y="4421362"/>
              <a:ext cx="288246" cy="1092184"/>
            </a:xfrm>
            <a:prstGeom prst="rect">
              <a:avLst/>
            </a:prstGeom>
            <a:solidFill>
              <a:srgbClr val="E5E5E5"/>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eaVert" rtlCol="0" anchor="ctr"/>
            <a:lstStyle/>
            <a:p>
              <a:pPr algn="ctr" fontAlgn="ctr"/>
              <a:r>
                <a:rPr lang="ja-JP" altLang="en-US" sz="1000" dirty="0">
                  <a:solidFill>
                    <a:srgbClr val="000000"/>
                  </a:solidFill>
                  <a:latin typeface="+mn-ea"/>
                </a:rPr>
                <a:t>検証・定着</a:t>
              </a:r>
              <a:endParaRPr lang="en-US" altLang="ja-JP" sz="800" dirty="0">
                <a:solidFill>
                  <a:srgbClr val="000000"/>
                </a:solidFill>
                <a:latin typeface="+mn-ea"/>
              </a:endParaRPr>
            </a:p>
          </p:txBody>
        </p:sp>
        <p:sp>
          <p:nvSpPr>
            <p:cNvPr id="49" name="正方形/長方形 48">
              <a:extLst>
                <a:ext uri="{FF2B5EF4-FFF2-40B4-BE49-F238E27FC236}">
                  <a16:creationId xmlns:a16="http://schemas.microsoft.com/office/drawing/2014/main" id="{02B2D7F5-58A3-B10F-2D86-2485798DA248}"/>
                </a:ext>
              </a:extLst>
            </p:cNvPr>
            <p:cNvSpPr/>
            <p:nvPr/>
          </p:nvSpPr>
          <p:spPr>
            <a:xfrm>
              <a:off x="1714102" y="2788222"/>
              <a:ext cx="287477" cy="1089397"/>
            </a:xfrm>
            <a:prstGeom prst="rect">
              <a:avLst/>
            </a:prstGeom>
            <a:solidFill>
              <a:srgbClr val="E5E5E5"/>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eaVert" rtlCol="0" anchor="ctr"/>
            <a:lstStyle/>
            <a:p>
              <a:pPr algn="ctr" fontAlgn="ctr"/>
              <a:r>
                <a:rPr lang="ja-JP" altLang="en-US" sz="1000" dirty="0">
                  <a:solidFill>
                    <a:srgbClr val="000000"/>
                  </a:solidFill>
                  <a:latin typeface="+mn-ea"/>
                </a:rPr>
                <a:t>要件設計・準備</a:t>
              </a:r>
            </a:p>
          </p:txBody>
        </p:sp>
        <p:sp>
          <p:nvSpPr>
            <p:cNvPr id="50" name="正方形/長方形 49">
              <a:extLst>
                <a:ext uri="{FF2B5EF4-FFF2-40B4-BE49-F238E27FC236}">
                  <a16:creationId xmlns:a16="http://schemas.microsoft.com/office/drawing/2014/main" id="{40D697AB-5C35-72FA-2C5E-86DE0D380889}"/>
                </a:ext>
              </a:extLst>
            </p:cNvPr>
            <p:cNvSpPr/>
            <p:nvPr/>
          </p:nvSpPr>
          <p:spPr>
            <a:xfrm>
              <a:off x="1712641" y="5512435"/>
              <a:ext cx="288246" cy="544510"/>
            </a:xfrm>
            <a:prstGeom prst="rect">
              <a:avLst/>
            </a:prstGeom>
            <a:solidFill>
              <a:srgbClr val="E5E5E5"/>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eaVert" rtlCol="0" anchor="ctr"/>
            <a:lstStyle/>
            <a:p>
              <a:pPr algn="ctr" fontAlgn="ctr"/>
              <a:r>
                <a:rPr lang="ja-JP" altLang="en-US" sz="1000" dirty="0">
                  <a:solidFill>
                    <a:srgbClr val="000000"/>
                  </a:solidFill>
                  <a:latin typeface="+mn-ea"/>
                </a:rPr>
                <a:t>その他</a:t>
              </a:r>
              <a:endParaRPr lang="en-US" altLang="ja-JP" sz="800" dirty="0">
                <a:solidFill>
                  <a:srgbClr val="000000"/>
                </a:solidFill>
                <a:latin typeface="+mn-ea"/>
              </a:endParaRPr>
            </a:p>
          </p:txBody>
        </p:sp>
      </p:grpSp>
    </p:spTree>
    <p:extLst>
      <p:ext uri="{BB962C8B-B14F-4D97-AF65-F5344CB8AC3E}">
        <p14:creationId xmlns:p14="http://schemas.microsoft.com/office/powerpoint/2010/main" val="3355554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223CC-B4DE-4705-2D4F-48EB8AEC72EE}"/>
            </a:ext>
          </a:extLst>
        </p:cNvPr>
        <p:cNvGrpSpPr/>
        <p:nvPr/>
      </p:nvGrpSpPr>
      <p:grpSpPr>
        <a:xfrm>
          <a:off x="0" y="0"/>
          <a:ext cx="0" cy="0"/>
          <a:chOff x="0" y="0"/>
          <a:chExt cx="0" cy="0"/>
        </a:xfrm>
      </p:grpSpPr>
      <p:graphicFrame>
        <p:nvGraphicFramePr>
          <p:cNvPr id="112" name="think-cell data - do not delete" hidden="1">
            <a:extLst>
              <a:ext uri="{FF2B5EF4-FFF2-40B4-BE49-F238E27FC236}">
                <a16:creationId xmlns:a16="http://schemas.microsoft.com/office/drawing/2014/main" id="{5F63FA3A-F1E6-3B03-225D-D57DC71C877E}"/>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61" imgH="561" progId="TCLayout.ActiveDocument.1">
                  <p:embed/>
                </p:oleObj>
              </mc:Choice>
              <mc:Fallback>
                <p:oleObj name="think-cellスライド" r:id="rId3" imgW="561" imgH="561" progId="TCLayout.ActiveDocument.1">
                  <p:embed/>
                  <p:pic>
                    <p:nvPicPr>
                      <p:cNvPr id="112" name="think-cell data - do not delete" hidden="1">
                        <a:extLst>
                          <a:ext uri="{FF2B5EF4-FFF2-40B4-BE49-F238E27FC236}">
                            <a16:creationId xmlns:a16="http://schemas.microsoft.com/office/drawing/2014/main" id="{5F63FA3A-F1E6-3B03-225D-D57DC71C877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201" name="グループ化 200">
            <a:extLst>
              <a:ext uri="{FF2B5EF4-FFF2-40B4-BE49-F238E27FC236}">
                <a16:creationId xmlns:a16="http://schemas.microsoft.com/office/drawing/2014/main" id="{17FE14A5-1F1C-E385-3472-1B4E07D58CA9}"/>
              </a:ext>
            </a:extLst>
          </p:cNvPr>
          <p:cNvGrpSpPr/>
          <p:nvPr/>
        </p:nvGrpSpPr>
        <p:grpSpPr>
          <a:xfrm>
            <a:off x="4808984" y="2852935"/>
            <a:ext cx="4932966" cy="3743879"/>
            <a:chOff x="4808984" y="2931350"/>
            <a:chExt cx="4932966" cy="3665464"/>
          </a:xfrm>
        </p:grpSpPr>
        <p:sp>
          <p:nvSpPr>
            <p:cNvPr id="198" name="正方形/長方形 197">
              <a:extLst>
                <a:ext uri="{FF2B5EF4-FFF2-40B4-BE49-F238E27FC236}">
                  <a16:creationId xmlns:a16="http://schemas.microsoft.com/office/drawing/2014/main" id="{709A3097-ECA3-5314-4418-075F4F2EE296}"/>
                </a:ext>
              </a:extLst>
            </p:cNvPr>
            <p:cNvSpPr/>
            <p:nvPr/>
          </p:nvSpPr>
          <p:spPr>
            <a:xfrm>
              <a:off x="4808984" y="2931350"/>
              <a:ext cx="4932966" cy="3665464"/>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t"/>
            <a:lstStyle/>
            <a:p>
              <a:endParaRPr kumimoji="1" lang="ja-JP" altLang="en-US" sz="1000" b="1" dirty="0">
                <a:solidFill>
                  <a:schemeClr val="accent1"/>
                </a:solidFill>
              </a:endParaRPr>
            </a:p>
          </p:txBody>
        </p:sp>
        <p:sp>
          <p:nvSpPr>
            <p:cNvPr id="200" name="正方形/長方形 199">
              <a:extLst>
                <a:ext uri="{FF2B5EF4-FFF2-40B4-BE49-F238E27FC236}">
                  <a16:creationId xmlns:a16="http://schemas.microsoft.com/office/drawing/2014/main" id="{44CFD8AA-4491-1006-6642-9A86AC907303}"/>
                </a:ext>
              </a:extLst>
            </p:cNvPr>
            <p:cNvSpPr/>
            <p:nvPr/>
          </p:nvSpPr>
          <p:spPr>
            <a:xfrm>
              <a:off x="4808984" y="2931350"/>
              <a:ext cx="2232248" cy="261984"/>
            </a:xfrm>
            <a:prstGeom prst="rect">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000" b="1" dirty="0">
                  <a:solidFill>
                    <a:schemeClr val="bg1"/>
                  </a:solidFill>
                </a:rPr>
                <a:t>（参考）リーグ団体等への</a:t>
              </a:r>
              <a:r>
                <a:rPr kumimoji="1" lang="en-US" altLang="ja-JP" sz="1000" b="1" dirty="0">
                  <a:solidFill>
                    <a:schemeClr val="bg1"/>
                  </a:solidFill>
                </a:rPr>
                <a:t>DX</a:t>
              </a:r>
              <a:r>
                <a:rPr kumimoji="1" lang="ja-JP" altLang="en-US" sz="1000" b="1" dirty="0">
                  <a:solidFill>
                    <a:schemeClr val="bg1"/>
                  </a:solidFill>
                </a:rPr>
                <a:t>ご支援例</a:t>
              </a:r>
            </a:p>
          </p:txBody>
        </p:sp>
      </p:grpSp>
      <p:sp>
        <p:nvSpPr>
          <p:cNvPr id="2" name="正方形/長方形 1">
            <a:extLst>
              <a:ext uri="{FF2B5EF4-FFF2-40B4-BE49-F238E27FC236}">
                <a16:creationId xmlns:a16="http://schemas.microsoft.com/office/drawing/2014/main" id="{C5D37176-3089-97FE-0342-EA01012489DC}"/>
              </a:ext>
            </a:extLst>
          </p:cNvPr>
          <p:cNvSpPr/>
          <p:nvPr/>
        </p:nvSpPr>
        <p:spPr>
          <a:xfrm>
            <a:off x="200025" y="155081"/>
            <a:ext cx="9505950" cy="365585"/>
          </a:xfrm>
          <a:prstGeom prst="rect">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r>
              <a:rPr lang="ja-JP" altLang="en-US" sz="1200" b="1" dirty="0">
                <a:solidFill>
                  <a:schemeClr val="bg1"/>
                </a:solidFill>
              </a:rPr>
              <a:t>（参考）　事務局（野村総合研究所）の取組ジャンル</a:t>
            </a:r>
          </a:p>
        </p:txBody>
      </p:sp>
      <p:sp>
        <p:nvSpPr>
          <p:cNvPr id="85" name="正方形/長方形 84">
            <a:extLst>
              <a:ext uri="{FF2B5EF4-FFF2-40B4-BE49-F238E27FC236}">
                <a16:creationId xmlns:a16="http://schemas.microsoft.com/office/drawing/2014/main" id="{4ED4160F-7204-9FEC-CDAF-AD44FF9E1397}"/>
              </a:ext>
            </a:extLst>
          </p:cNvPr>
          <p:cNvSpPr/>
          <p:nvPr/>
        </p:nvSpPr>
        <p:spPr>
          <a:xfrm>
            <a:off x="200025" y="620688"/>
            <a:ext cx="9505950" cy="340756"/>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marL="285750" indent="-285750">
              <a:buFont typeface="Arial" panose="020B0604020202020204" pitchFamily="34" charset="0"/>
              <a:buChar char="•"/>
            </a:pPr>
            <a:r>
              <a:rPr kumimoji="1" lang="ja-JP" altLang="en-US" sz="1200" dirty="0"/>
              <a:t>事務局を務める野村総合研究所は、調査・コンサルティング業務、及びシステムの要件定義や実証・開発支援等を幅広く実施しています。</a:t>
            </a:r>
          </a:p>
        </p:txBody>
      </p:sp>
      <p:sp>
        <p:nvSpPr>
          <p:cNvPr id="117" name="テキスト プレースホルダー 2">
            <a:extLst>
              <a:ext uri="{FF2B5EF4-FFF2-40B4-BE49-F238E27FC236}">
                <a16:creationId xmlns:a16="http://schemas.microsoft.com/office/drawing/2014/main" id="{F298E535-60F1-1721-949B-EA2B84CC9FC0}"/>
              </a:ext>
            </a:extLst>
          </p:cNvPr>
          <p:cNvSpPr txBox="1">
            <a:spLocks/>
          </p:cNvSpPr>
          <p:nvPr/>
        </p:nvSpPr>
        <p:spPr>
          <a:xfrm>
            <a:off x="2140358" y="1320364"/>
            <a:ext cx="5500296" cy="362601"/>
          </a:xfrm>
          <a:prstGeom prst="rect">
            <a:avLst/>
          </a:prstGeom>
        </p:spPr>
        <p:txBody>
          <a:bodyPr vert="horz" wrap="square" lIns="90000" tIns="46800" rIns="90000" bIns="46800" rtlCol="0">
            <a:spAutoFit/>
          </a:bodyPr>
          <a:lstStyle>
            <a:lvl1pPr marL="0" indent="0" algn="l" defTabSz="914400" rtl="0" eaLnBrk="1" latinLnBrk="0" hangingPunct="1">
              <a:lnSpc>
                <a:spcPct val="120000"/>
              </a:lnSpc>
              <a:spcBef>
                <a:spcPts val="0"/>
              </a:spcBef>
              <a:buClr>
                <a:srgbClr val="000F78"/>
              </a:buClr>
              <a:buFontTx/>
              <a:buNone/>
              <a:defRPr kumimoji="1" lang="ja-JP" altLang="en-US" sz="1000" b="1" kern="1200" baseline="0" dirty="0">
                <a:solidFill>
                  <a:schemeClr val="tx1"/>
                </a:solidFill>
                <a:latin typeface="+mn-ea"/>
                <a:ea typeface="+mn-ea"/>
                <a:cs typeface="+mn-cs"/>
              </a:defRPr>
            </a:lvl1pPr>
            <a:lvl2pPr marL="609600" indent="-230188" algn="l" defTabSz="914400" rtl="0" eaLnBrk="1" latinLnBrk="0" hangingPunct="1">
              <a:lnSpc>
                <a:spcPct val="100000"/>
              </a:lnSpc>
              <a:spcBef>
                <a:spcPts val="504"/>
              </a:spcBef>
              <a:buClr>
                <a:srgbClr val="000F78"/>
              </a:buClr>
              <a:buFont typeface="Wingdings" panose="05000000000000000000" pitchFamily="2" charset="2"/>
              <a:buChar char="l"/>
              <a:tabLst/>
              <a:defRPr kumimoji="1" sz="1400" kern="1200">
                <a:solidFill>
                  <a:schemeClr val="tx1"/>
                </a:solidFill>
                <a:latin typeface="Yu Gothic UI" panose="020B0500000000000000" pitchFamily="50" charset="-128"/>
                <a:ea typeface="Yu Gothic UI" panose="020B0500000000000000" pitchFamily="50" charset="-128"/>
                <a:cs typeface="+mn-cs"/>
              </a:defRPr>
            </a:lvl2pPr>
            <a:lvl3pPr marL="984250" indent="-196850" algn="l" defTabSz="914400" rtl="0" eaLnBrk="1" latinLnBrk="0" hangingPunct="1">
              <a:lnSpc>
                <a:spcPct val="100000"/>
              </a:lnSpc>
              <a:spcBef>
                <a:spcPts val="24"/>
              </a:spcBef>
              <a:buClr>
                <a:srgbClr val="000F78"/>
              </a:buClr>
              <a:buFont typeface="Wingdings" pitchFamily="2" charset="2"/>
              <a:buChar char="l"/>
              <a:tabLst/>
              <a:defRPr kumimoji="1" sz="1400" kern="1200">
                <a:solidFill>
                  <a:schemeClr val="tx1"/>
                </a:solidFill>
                <a:latin typeface="Yu Gothic UI" panose="020B0500000000000000" pitchFamily="50" charset="-128"/>
                <a:ea typeface="Yu Gothic UI" panose="020B0500000000000000" pitchFamily="50" charset="-128"/>
                <a:cs typeface="+mn-cs"/>
              </a:defRPr>
            </a:lvl3pPr>
            <a:lvl4pPr marL="1355725" indent="-190500" algn="l" defTabSz="914400" rtl="0" eaLnBrk="1" latinLnBrk="0" hangingPunct="1">
              <a:lnSpc>
                <a:spcPct val="100000"/>
              </a:lnSpc>
              <a:spcBef>
                <a:spcPts val="216"/>
              </a:spcBef>
              <a:buClr>
                <a:srgbClr val="000F78"/>
              </a:buClr>
              <a:buFont typeface="Wingdings" pitchFamily="2" charset="2"/>
              <a:buChar char="l"/>
              <a:tabLst/>
              <a:defRPr kumimoji="1" sz="1200" kern="1200">
                <a:solidFill>
                  <a:schemeClr val="tx1"/>
                </a:solidFill>
                <a:latin typeface="Yu Gothic UI" panose="020B0500000000000000" pitchFamily="50" charset="-128"/>
                <a:ea typeface="Yu Gothic UI" panose="020B0500000000000000" pitchFamily="50" charset="-128"/>
                <a:cs typeface="+mn-cs"/>
              </a:defRPr>
            </a:lvl4pPr>
            <a:lvl5pPr marL="1674813" indent="-184150" algn="l" defTabSz="914400" rtl="0" eaLnBrk="1" latinLnBrk="0" hangingPunct="1">
              <a:lnSpc>
                <a:spcPct val="100000"/>
              </a:lnSpc>
              <a:spcBef>
                <a:spcPts val="144"/>
              </a:spcBef>
              <a:buClr>
                <a:srgbClr val="000F78"/>
              </a:buClr>
              <a:buFont typeface="Wingdings" pitchFamily="2" charset="2"/>
              <a:buChar char="l"/>
              <a:tabLst/>
              <a:defRPr kumimoji="1" sz="1200" kern="1200">
                <a:solidFill>
                  <a:schemeClr val="tx1"/>
                </a:solidFill>
                <a:latin typeface="Yu Gothic UI" panose="020B0500000000000000" pitchFamily="50" charset="-128"/>
                <a:ea typeface="Yu Gothic UI" panose="020B0500000000000000" pitchFamily="50" charset="-128"/>
                <a:cs typeface="+mn-cs"/>
              </a:defRPr>
            </a:lvl5pPr>
            <a:lvl6pPr marL="1990725" indent="-190500" algn="l" defTabSz="914400" rtl="0" eaLnBrk="1" latinLnBrk="0" hangingPunct="1">
              <a:lnSpc>
                <a:spcPct val="90000"/>
              </a:lnSpc>
              <a:spcBef>
                <a:spcPts val="500"/>
              </a:spcBef>
              <a:buClr>
                <a:srgbClr val="000F78"/>
              </a:buClr>
              <a:buFont typeface="Wingdings" pitchFamily="2" charset="2"/>
              <a:buChar char="l"/>
              <a:defRPr kumimoji="1" sz="1200" kern="1200">
                <a:solidFill>
                  <a:schemeClr val="tx1"/>
                </a:solidFill>
                <a:latin typeface="Yu Gothic UI" panose="020B0500000000000000" pitchFamily="50" charset="-128"/>
                <a:ea typeface="Yu Gothic UI" panose="020B0500000000000000" pitchFamily="50" charset="-128"/>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ja-JP" sz="1600" dirty="0">
                <a:solidFill>
                  <a:schemeClr val="bg1"/>
                </a:solidFill>
              </a:rPr>
              <a:t>NRI</a:t>
            </a:r>
            <a:r>
              <a:rPr lang="ja-JP" altLang="en-US" sz="1600" dirty="0">
                <a:solidFill>
                  <a:schemeClr val="bg1"/>
                </a:solidFill>
              </a:rPr>
              <a:t>グループの主なサービス提供領域</a:t>
            </a:r>
          </a:p>
        </p:txBody>
      </p:sp>
      <p:grpSp>
        <p:nvGrpSpPr>
          <p:cNvPr id="130" name="グループ化 129">
            <a:extLst>
              <a:ext uri="{FF2B5EF4-FFF2-40B4-BE49-F238E27FC236}">
                <a16:creationId xmlns:a16="http://schemas.microsoft.com/office/drawing/2014/main" id="{C46B07C0-47F8-3300-1C9E-4F4AD5F1AB78}"/>
              </a:ext>
            </a:extLst>
          </p:cNvPr>
          <p:cNvGrpSpPr/>
          <p:nvPr/>
        </p:nvGrpSpPr>
        <p:grpSpPr>
          <a:xfrm>
            <a:off x="579805" y="2625080"/>
            <a:ext cx="1994440" cy="863558"/>
            <a:chOff x="609769" y="2543353"/>
            <a:chExt cx="1994440" cy="863558"/>
          </a:xfrm>
        </p:grpSpPr>
        <p:sp>
          <p:nvSpPr>
            <p:cNvPr id="69" name="正方形/長方形 68">
              <a:extLst>
                <a:ext uri="{FF2B5EF4-FFF2-40B4-BE49-F238E27FC236}">
                  <a16:creationId xmlns:a16="http://schemas.microsoft.com/office/drawing/2014/main" id="{0DD51292-21BE-FCAB-92E1-94E7FB58098E}"/>
                </a:ext>
              </a:extLst>
            </p:cNvPr>
            <p:cNvSpPr/>
            <p:nvPr/>
          </p:nvSpPr>
          <p:spPr>
            <a:xfrm>
              <a:off x="609770" y="2543353"/>
              <a:ext cx="1993194" cy="303388"/>
            </a:xfrm>
            <a:prstGeom prst="rect">
              <a:avLst/>
            </a:prstGeom>
            <a:solidFill>
              <a:schemeClr val="accent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lang="ja-JP" altLang="en-US" sz="1000" b="1" dirty="0">
                  <a:solidFill>
                    <a:schemeClr val="accent1"/>
                  </a:solidFill>
                </a:rPr>
                <a:t>システムの要件定義</a:t>
              </a:r>
              <a:endParaRPr lang="en-US" altLang="ja-JP" sz="1000" b="1" dirty="0">
                <a:solidFill>
                  <a:schemeClr val="accent1"/>
                </a:solidFill>
              </a:endParaRPr>
            </a:p>
          </p:txBody>
        </p:sp>
        <p:sp>
          <p:nvSpPr>
            <p:cNvPr id="70" name="正方形/長方形 69">
              <a:extLst>
                <a:ext uri="{FF2B5EF4-FFF2-40B4-BE49-F238E27FC236}">
                  <a16:creationId xmlns:a16="http://schemas.microsoft.com/office/drawing/2014/main" id="{E1D85B93-FDAF-365D-E595-A75BEACF3D5C}"/>
                </a:ext>
              </a:extLst>
            </p:cNvPr>
            <p:cNvSpPr/>
            <p:nvPr/>
          </p:nvSpPr>
          <p:spPr>
            <a:xfrm>
              <a:off x="609769" y="2543354"/>
              <a:ext cx="256472" cy="299332"/>
            </a:xfrm>
            <a:prstGeom prst="rect">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lang="en-US" altLang="ja-JP" sz="1100" dirty="0">
                  <a:solidFill>
                    <a:schemeClr val="bg1"/>
                  </a:solidFill>
                </a:rPr>
                <a:t>04</a:t>
              </a:r>
              <a:endParaRPr lang="ja-JP" altLang="en-US" sz="1100" dirty="0">
                <a:solidFill>
                  <a:schemeClr val="bg1"/>
                </a:solidFill>
              </a:endParaRPr>
            </a:p>
          </p:txBody>
        </p:sp>
        <p:sp>
          <p:nvSpPr>
            <p:cNvPr id="71" name="正方形/長方形 70">
              <a:extLst>
                <a:ext uri="{FF2B5EF4-FFF2-40B4-BE49-F238E27FC236}">
                  <a16:creationId xmlns:a16="http://schemas.microsoft.com/office/drawing/2014/main" id="{534C2169-E3C1-B626-A311-23F1552D655D}"/>
                </a:ext>
              </a:extLst>
            </p:cNvPr>
            <p:cNvSpPr/>
            <p:nvPr/>
          </p:nvSpPr>
          <p:spPr>
            <a:xfrm>
              <a:off x="611015" y="2848911"/>
              <a:ext cx="1993194" cy="558000"/>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marL="92075" indent="-92075">
                <a:buFont typeface="Arial" panose="020B0604020202020204" pitchFamily="34" charset="0"/>
                <a:buChar char="•"/>
              </a:pPr>
              <a:r>
                <a:rPr kumimoji="1" lang="ja-JP" altLang="en-US" sz="800" dirty="0"/>
                <a:t>アプリ／チケットシステム等の要件定義</a:t>
              </a:r>
            </a:p>
            <a:p>
              <a:pPr marL="92075" indent="-92075">
                <a:buFont typeface="Arial" panose="020B0604020202020204" pitchFamily="34" charset="0"/>
                <a:buChar char="•"/>
              </a:pPr>
              <a:r>
                <a:rPr kumimoji="1" lang="ja-JP" altLang="en-US" sz="800" dirty="0"/>
                <a:t>データアーキテクチャ基盤の構想策定</a:t>
              </a:r>
            </a:p>
            <a:p>
              <a:pPr marL="92075" indent="-92075">
                <a:buFont typeface="Arial" panose="020B0604020202020204" pitchFamily="34" charset="0"/>
                <a:buChar char="•"/>
              </a:pPr>
              <a:r>
                <a:rPr kumimoji="1" lang="en-US" altLang="ja-JP" sz="800" dirty="0"/>
                <a:t>CRM</a:t>
              </a:r>
              <a:r>
                <a:rPr kumimoji="1" lang="ja-JP" altLang="en-US" sz="800" dirty="0"/>
                <a:t>基盤・統合</a:t>
              </a:r>
              <a:r>
                <a:rPr kumimoji="1" lang="en-US" altLang="ja-JP" sz="800" dirty="0"/>
                <a:t>ID</a:t>
              </a:r>
              <a:r>
                <a:rPr kumimoji="1" lang="ja-JP" altLang="en-US" sz="800" dirty="0"/>
                <a:t>の要件定義</a:t>
              </a:r>
            </a:p>
            <a:p>
              <a:pPr marL="92075" indent="-92075">
                <a:buFont typeface="Arial" panose="020B0604020202020204" pitchFamily="34" charset="0"/>
                <a:buChar char="•"/>
              </a:pPr>
              <a:r>
                <a:rPr kumimoji="1" lang="ja-JP" altLang="en-US" sz="800" dirty="0"/>
                <a:t>システム構成検討支援　など</a:t>
              </a:r>
            </a:p>
          </p:txBody>
        </p:sp>
      </p:grpSp>
      <p:grpSp>
        <p:nvGrpSpPr>
          <p:cNvPr id="111" name="グループ化 110">
            <a:extLst>
              <a:ext uri="{FF2B5EF4-FFF2-40B4-BE49-F238E27FC236}">
                <a16:creationId xmlns:a16="http://schemas.microsoft.com/office/drawing/2014/main" id="{0DA69F7F-37C4-789A-EC35-9413FCF61845}"/>
              </a:ext>
            </a:extLst>
          </p:cNvPr>
          <p:cNvGrpSpPr/>
          <p:nvPr/>
        </p:nvGrpSpPr>
        <p:grpSpPr>
          <a:xfrm>
            <a:off x="4736976" y="1549814"/>
            <a:ext cx="1994439" cy="865842"/>
            <a:chOff x="773621" y="2803624"/>
            <a:chExt cx="1994439" cy="865842"/>
          </a:xfrm>
        </p:grpSpPr>
        <p:sp>
          <p:nvSpPr>
            <p:cNvPr id="73" name="正方形/長方形 72">
              <a:extLst>
                <a:ext uri="{FF2B5EF4-FFF2-40B4-BE49-F238E27FC236}">
                  <a16:creationId xmlns:a16="http://schemas.microsoft.com/office/drawing/2014/main" id="{8B554A17-34DB-0BE7-A76E-792EEBEC87EB}"/>
                </a:ext>
              </a:extLst>
            </p:cNvPr>
            <p:cNvSpPr/>
            <p:nvPr/>
          </p:nvSpPr>
          <p:spPr>
            <a:xfrm>
              <a:off x="773622" y="2803624"/>
              <a:ext cx="1993194" cy="303388"/>
            </a:xfrm>
            <a:prstGeom prst="rect">
              <a:avLst/>
            </a:prstGeom>
            <a:solidFill>
              <a:schemeClr val="accent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lang="ja-JP" altLang="en-US" sz="1000" b="1" dirty="0">
                  <a:solidFill>
                    <a:schemeClr val="accent1"/>
                  </a:solidFill>
                </a:rPr>
                <a:t>サービス・戦略の構想策定</a:t>
              </a:r>
              <a:endParaRPr kumimoji="1" lang="ja-JP" altLang="en-US" sz="1000" b="1" dirty="0">
                <a:solidFill>
                  <a:schemeClr val="accent1"/>
                </a:solidFill>
              </a:endParaRPr>
            </a:p>
          </p:txBody>
        </p:sp>
        <p:sp>
          <p:nvSpPr>
            <p:cNvPr id="74" name="正方形/長方形 73">
              <a:extLst>
                <a:ext uri="{FF2B5EF4-FFF2-40B4-BE49-F238E27FC236}">
                  <a16:creationId xmlns:a16="http://schemas.microsoft.com/office/drawing/2014/main" id="{0EADE474-C75F-9A82-E78B-919F37136AE1}"/>
                </a:ext>
              </a:extLst>
            </p:cNvPr>
            <p:cNvSpPr/>
            <p:nvPr/>
          </p:nvSpPr>
          <p:spPr>
            <a:xfrm>
              <a:off x="773621" y="2803624"/>
              <a:ext cx="256472" cy="300058"/>
            </a:xfrm>
            <a:prstGeom prst="rect">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lang="en-US" altLang="ja-JP" sz="1100" dirty="0">
                  <a:solidFill>
                    <a:schemeClr val="bg1"/>
                  </a:solidFill>
                </a:rPr>
                <a:t>03</a:t>
              </a:r>
              <a:endParaRPr lang="ja-JP" altLang="en-US" sz="1100" dirty="0">
                <a:solidFill>
                  <a:schemeClr val="bg1"/>
                </a:solidFill>
              </a:endParaRPr>
            </a:p>
          </p:txBody>
        </p:sp>
        <p:sp>
          <p:nvSpPr>
            <p:cNvPr id="75" name="正方形/長方形 74">
              <a:extLst>
                <a:ext uri="{FF2B5EF4-FFF2-40B4-BE49-F238E27FC236}">
                  <a16:creationId xmlns:a16="http://schemas.microsoft.com/office/drawing/2014/main" id="{E1A66C42-0259-9B0C-817A-DDFAF5189E1B}"/>
                </a:ext>
              </a:extLst>
            </p:cNvPr>
            <p:cNvSpPr/>
            <p:nvPr/>
          </p:nvSpPr>
          <p:spPr>
            <a:xfrm>
              <a:off x="774866" y="3110605"/>
              <a:ext cx="1993194" cy="558861"/>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marL="92075" indent="-92075">
                <a:buFont typeface="Arial" panose="020B0604020202020204" pitchFamily="34" charset="0"/>
                <a:buChar char="•"/>
              </a:pPr>
              <a:r>
                <a:rPr kumimoji="1" lang="en-US" altLang="ja-JP" sz="800" dirty="0"/>
                <a:t>DX</a:t>
              </a:r>
              <a:r>
                <a:rPr kumimoji="1" lang="ja-JP" altLang="en-US" sz="800" dirty="0"/>
                <a:t>事業戦略・ロードマップ策定</a:t>
              </a:r>
            </a:p>
            <a:p>
              <a:pPr marL="92075" indent="-92075">
                <a:buFont typeface="Arial" panose="020B0604020202020204" pitchFamily="34" charset="0"/>
                <a:buChar char="•"/>
              </a:pPr>
              <a:r>
                <a:rPr kumimoji="1" lang="ja-JP" altLang="en-US" sz="800" dirty="0"/>
                <a:t>新規事業の構想策定</a:t>
              </a:r>
            </a:p>
            <a:p>
              <a:pPr marL="92075" indent="-92075">
                <a:buFont typeface="Arial" panose="020B0604020202020204" pitchFamily="34" charset="0"/>
                <a:buChar char="•"/>
              </a:pPr>
              <a:r>
                <a:rPr kumimoji="1" lang="ja-JP" altLang="en-US" sz="800" dirty="0"/>
                <a:t>ビジネスモデル・スキーム設計</a:t>
              </a:r>
            </a:p>
            <a:p>
              <a:pPr marL="92075" indent="-92075">
                <a:buFont typeface="Arial" panose="020B0604020202020204" pitchFamily="34" charset="0"/>
                <a:buChar char="•"/>
              </a:pPr>
              <a:r>
                <a:rPr kumimoji="1" lang="ja-JP" altLang="en-US" sz="800" dirty="0"/>
                <a:t>データマーケティング戦略策定 など</a:t>
              </a:r>
            </a:p>
          </p:txBody>
        </p:sp>
      </p:grpSp>
      <p:grpSp>
        <p:nvGrpSpPr>
          <p:cNvPr id="76" name="グループ化 75">
            <a:extLst>
              <a:ext uri="{FF2B5EF4-FFF2-40B4-BE49-F238E27FC236}">
                <a16:creationId xmlns:a16="http://schemas.microsoft.com/office/drawing/2014/main" id="{66F4D51F-629F-03E5-A038-E582E69706E2}"/>
              </a:ext>
            </a:extLst>
          </p:cNvPr>
          <p:cNvGrpSpPr/>
          <p:nvPr/>
        </p:nvGrpSpPr>
        <p:grpSpPr>
          <a:xfrm>
            <a:off x="578560" y="3667506"/>
            <a:ext cx="1994440" cy="863557"/>
            <a:chOff x="4395718" y="5656853"/>
            <a:chExt cx="1813127" cy="1149394"/>
          </a:xfrm>
        </p:grpSpPr>
        <p:sp>
          <p:nvSpPr>
            <p:cNvPr id="77" name="正方形/長方形 76">
              <a:extLst>
                <a:ext uri="{FF2B5EF4-FFF2-40B4-BE49-F238E27FC236}">
                  <a16:creationId xmlns:a16="http://schemas.microsoft.com/office/drawing/2014/main" id="{09EC3A0A-CF52-AB4B-E09E-4A2E4DFAA0D3}"/>
                </a:ext>
              </a:extLst>
            </p:cNvPr>
            <p:cNvSpPr/>
            <p:nvPr/>
          </p:nvSpPr>
          <p:spPr>
            <a:xfrm>
              <a:off x="4395719" y="5656853"/>
              <a:ext cx="1811994" cy="403809"/>
            </a:xfrm>
            <a:prstGeom prst="rect">
              <a:avLst/>
            </a:prstGeom>
            <a:solidFill>
              <a:schemeClr val="accent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lang="ja-JP" altLang="en-US" sz="1000" b="1" dirty="0">
                  <a:solidFill>
                    <a:schemeClr val="accent1"/>
                  </a:solidFill>
                </a:rPr>
                <a:t>実証・試行導入の実施</a:t>
              </a:r>
              <a:endParaRPr lang="en-US" altLang="ja-JP" sz="1000" b="1" dirty="0">
                <a:solidFill>
                  <a:schemeClr val="accent1"/>
                </a:solidFill>
              </a:endParaRPr>
            </a:p>
          </p:txBody>
        </p:sp>
        <p:sp>
          <p:nvSpPr>
            <p:cNvPr id="78" name="正方形/長方形 77">
              <a:extLst>
                <a:ext uri="{FF2B5EF4-FFF2-40B4-BE49-F238E27FC236}">
                  <a16:creationId xmlns:a16="http://schemas.microsoft.com/office/drawing/2014/main" id="{892B96AF-6D7C-6897-3649-912CE5F12B46}"/>
                </a:ext>
              </a:extLst>
            </p:cNvPr>
            <p:cNvSpPr/>
            <p:nvPr/>
          </p:nvSpPr>
          <p:spPr>
            <a:xfrm>
              <a:off x="4395718" y="5656854"/>
              <a:ext cx="233156" cy="398411"/>
            </a:xfrm>
            <a:prstGeom prst="rect">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lang="en-US" altLang="ja-JP" sz="1100" dirty="0">
                  <a:solidFill>
                    <a:schemeClr val="bg1"/>
                  </a:solidFill>
                </a:rPr>
                <a:t>06</a:t>
              </a:r>
              <a:endParaRPr lang="ja-JP" altLang="en-US" sz="1100" dirty="0">
                <a:solidFill>
                  <a:schemeClr val="bg1"/>
                </a:solidFill>
              </a:endParaRPr>
            </a:p>
          </p:txBody>
        </p:sp>
        <p:sp>
          <p:nvSpPr>
            <p:cNvPr id="79" name="正方形/長方形 78">
              <a:extLst>
                <a:ext uri="{FF2B5EF4-FFF2-40B4-BE49-F238E27FC236}">
                  <a16:creationId xmlns:a16="http://schemas.microsoft.com/office/drawing/2014/main" id="{98C25345-20C8-FE92-1162-9847C3652F18}"/>
                </a:ext>
              </a:extLst>
            </p:cNvPr>
            <p:cNvSpPr/>
            <p:nvPr/>
          </p:nvSpPr>
          <p:spPr>
            <a:xfrm>
              <a:off x="4396851" y="6063550"/>
              <a:ext cx="1811994" cy="742697"/>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marL="92075" indent="-92075">
                <a:buFont typeface="Arial" panose="020B0604020202020204" pitchFamily="34" charset="0"/>
                <a:buChar char="•"/>
              </a:pPr>
              <a:r>
                <a:rPr kumimoji="1" lang="ja-JP" altLang="en-US" sz="800" dirty="0"/>
                <a:t>収益化モデルの実証事業</a:t>
              </a:r>
            </a:p>
            <a:p>
              <a:pPr marL="92075" indent="-92075">
                <a:buFont typeface="Arial" panose="020B0604020202020204" pitchFamily="34" charset="0"/>
                <a:buChar char="•"/>
              </a:pPr>
              <a:r>
                <a:rPr kumimoji="1" lang="ja-JP" altLang="en-US" sz="800" dirty="0"/>
                <a:t>人流・周辺消費の実態把握・実証</a:t>
              </a:r>
            </a:p>
            <a:p>
              <a:pPr marL="92075" indent="-92075">
                <a:buFont typeface="Arial" panose="020B0604020202020204" pitchFamily="34" charset="0"/>
                <a:buChar char="•"/>
              </a:pPr>
              <a:r>
                <a:rPr kumimoji="1" lang="ja-JP" altLang="en-US" sz="800" dirty="0"/>
                <a:t>選手登録システムの導入支援</a:t>
              </a:r>
            </a:p>
            <a:p>
              <a:pPr marL="92075" indent="-92075">
                <a:buFont typeface="Arial" panose="020B0604020202020204" pitchFamily="34" charset="0"/>
                <a:buChar char="•"/>
              </a:pPr>
              <a:r>
                <a:rPr kumimoji="1" lang="en-US" altLang="ja-JP" sz="800" dirty="0"/>
                <a:t>CRM</a:t>
              </a:r>
              <a:r>
                <a:rPr kumimoji="1" lang="ja-JP" altLang="en-US" sz="800" dirty="0"/>
                <a:t>基盤導入支援 など</a:t>
              </a:r>
            </a:p>
          </p:txBody>
        </p:sp>
      </p:grpSp>
      <p:grpSp>
        <p:nvGrpSpPr>
          <p:cNvPr id="84" name="グループ化 83">
            <a:extLst>
              <a:ext uri="{FF2B5EF4-FFF2-40B4-BE49-F238E27FC236}">
                <a16:creationId xmlns:a16="http://schemas.microsoft.com/office/drawing/2014/main" id="{1029ED4E-C98A-61A4-659B-206DAF31C48B}"/>
              </a:ext>
            </a:extLst>
          </p:cNvPr>
          <p:cNvGrpSpPr/>
          <p:nvPr/>
        </p:nvGrpSpPr>
        <p:grpSpPr>
          <a:xfrm>
            <a:off x="2659012" y="4622451"/>
            <a:ext cx="1994440" cy="863559"/>
            <a:chOff x="4395718" y="5656853"/>
            <a:chExt cx="1813127" cy="1149396"/>
          </a:xfrm>
        </p:grpSpPr>
        <p:sp>
          <p:nvSpPr>
            <p:cNvPr id="86" name="正方形/長方形 85">
              <a:extLst>
                <a:ext uri="{FF2B5EF4-FFF2-40B4-BE49-F238E27FC236}">
                  <a16:creationId xmlns:a16="http://schemas.microsoft.com/office/drawing/2014/main" id="{8B9E455D-93E3-5848-5376-5880F0FB9BE8}"/>
                </a:ext>
              </a:extLst>
            </p:cNvPr>
            <p:cNvSpPr/>
            <p:nvPr/>
          </p:nvSpPr>
          <p:spPr>
            <a:xfrm>
              <a:off x="4395719" y="5656853"/>
              <a:ext cx="1811994" cy="403809"/>
            </a:xfrm>
            <a:prstGeom prst="rect">
              <a:avLst/>
            </a:prstGeom>
            <a:solidFill>
              <a:schemeClr val="accent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lang="ja-JP" altLang="en-US" sz="1000" b="1" dirty="0">
                  <a:solidFill>
                    <a:schemeClr val="accent1"/>
                  </a:solidFill>
                </a:rPr>
                <a:t>運用の標準化・横展開</a:t>
              </a:r>
              <a:endParaRPr lang="en-US" altLang="ja-JP" sz="1000" b="1" dirty="0">
                <a:solidFill>
                  <a:schemeClr val="accent1"/>
                </a:solidFill>
              </a:endParaRPr>
            </a:p>
          </p:txBody>
        </p:sp>
        <p:sp>
          <p:nvSpPr>
            <p:cNvPr id="87" name="正方形/長方形 86">
              <a:extLst>
                <a:ext uri="{FF2B5EF4-FFF2-40B4-BE49-F238E27FC236}">
                  <a16:creationId xmlns:a16="http://schemas.microsoft.com/office/drawing/2014/main" id="{16B391D1-F4CF-0E6E-CAC5-379B0981459B}"/>
                </a:ext>
              </a:extLst>
            </p:cNvPr>
            <p:cNvSpPr/>
            <p:nvPr/>
          </p:nvSpPr>
          <p:spPr>
            <a:xfrm>
              <a:off x="4395718" y="5656854"/>
              <a:ext cx="233156" cy="398411"/>
            </a:xfrm>
            <a:prstGeom prst="rect">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lang="en-US" altLang="ja-JP" sz="1100" dirty="0">
                  <a:solidFill>
                    <a:schemeClr val="bg1"/>
                  </a:solidFill>
                </a:rPr>
                <a:t>08</a:t>
              </a:r>
              <a:endParaRPr lang="ja-JP" altLang="en-US" sz="1100" dirty="0">
                <a:solidFill>
                  <a:schemeClr val="bg1"/>
                </a:solidFill>
              </a:endParaRPr>
            </a:p>
          </p:txBody>
        </p:sp>
        <p:sp>
          <p:nvSpPr>
            <p:cNvPr id="88" name="正方形/長方形 87">
              <a:extLst>
                <a:ext uri="{FF2B5EF4-FFF2-40B4-BE49-F238E27FC236}">
                  <a16:creationId xmlns:a16="http://schemas.microsoft.com/office/drawing/2014/main" id="{8266D4B8-F8E0-0EF1-6BD9-DE654DC74E2E}"/>
                </a:ext>
              </a:extLst>
            </p:cNvPr>
            <p:cNvSpPr/>
            <p:nvPr/>
          </p:nvSpPr>
          <p:spPr>
            <a:xfrm>
              <a:off x="4396851" y="6063551"/>
              <a:ext cx="1811994" cy="742698"/>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marL="92075" indent="-92075">
                <a:buFont typeface="Arial" panose="020B0604020202020204" pitchFamily="34" charset="0"/>
                <a:buChar char="•"/>
              </a:pPr>
              <a:r>
                <a:rPr kumimoji="1" lang="ja-JP" altLang="en-US" sz="800" dirty="0"/>
                <a:t>今後の取組ロードマップの作成</a:t>
              </a:r>
              <a:endParaRPr kumimoji="1" lang="en-US" altLang="ja-JP" sz="800" dirty="0"/>
            </a:p>
            <a:p>
              <a:pPr marL="92075" indent="-92075">
                <a:buFont typeface="Arial" panose="020B0604020202020204" pitchFamily="34" charset="0"/>
                <a:buChar char="•"/>
              </a:pPr>
              <a:r>
                <a:rPr kumimoji="1" lang="ja-JP" altLang="en-US" sz="800" dirty="0"/>
                <a:t>システムの継続運用・保守に向けた支援</a:t>
              </a:r>
            </a:p>
            <a:p>
              <a:pPr marL="92075" indent="-92075">
                <a:buFont typeface="Arial" panose="020B0604020202020204" pitchFamily="34" charset="0"/>
                <a:buChar char="•"/>
              </a:pPr>
              <a:r>
                <a:rPr kumimoji="1" lang="ja-JP" altLang="en-US" sz="800" dirty="0"/>
                <a:t>知見の取りまとめ・クラブ向け普及啓発 </a:t>
              </a:r>
              <a:br>
                <a:rPr kumimoji="1" lang="en-US" altLang="ja-JP" sz="800" dirty="0"/>
              </a:br>
              <a:r>
                <a:rPr kumimoji="1" lang="ja-JP" altLang="en-US" sz="800" dirty="0"/>
                <a:t>など</a:t>
              </a:r>
            </a:p>
          </p:txBody>
        </p:sp>
      </p:grpSp>
      <p:grpSp>
        <p:nvGrpSpPr>
          <p:cNvPr id="89" name="グループ化 88">
            <a:extLst>
              <a:ext uri="{FF2B5EF4-FFF2-40B4-BE49-F238E27FC236}">
                <a16:creationId xmlns:a16="http://schemas.microsoft.com/office/drawing/2014/main" id="{2CEEBC99-8BC4-6D48-4C31-AE71B99D3DEB}"/>
              </a:ext>
            </a:extLst>
          </p:cNvPr>
          <p:cNvGrpSpPr/>
          <p:nvPr/>
        </p:nvGrpSpPr>
        <p:grpSpPr>
          <a:xfrm>
            <a:off x="581051" y="4621029"/>
            <a:ext cx="1994439" cy="864981"/>
            <a:chOff x="872351" y="1508214"/>
            <a:chExt cx="1813126" cy="1151290"/>
          </a:xfrm>
        </p:grpSpPr>
        <p:sp>
          <p:nvSpPr>
            <p:cNvPr id="90" name="正方形/長方形 89">
              <a:extLst>
                <a:ext uri="{FF2B5EF4-FFF2-40B4-BE49-F238E27FC236}">
                  <a16:creationId xmlns:a16="http://schemas.microsoft.com/office/drawing/2014/main" id="{7D1E5D7D-0C18-B0D2-EA50-C53B0D4DF661}"/>
                </a:ext>
              </a:extLst>
            </p:cNvPr>
            <p:cNvSpPr/>
            <p:nvPr/>
          </p:nvSpPr>
          <p:spPr>
            <a:xfrm>
              <a:off x="872352" y="1508214"/>
              <a:ext cx="1811994" cy="403809"/>
            </a:xfrm>
            <a:prstGeom prst="rect">
              <a:avLst/>
            </a:prstGeom>
            <a:solidFill>
              <a:schemeClr val="accent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lang="ja-JP" altLang="en-US" sz="1000" b="1" dirty="0">
                  <a:solidFill>
                    <a:schemeClr val="accent1"/>
                  </a:solidFill>
                </a:rPr>
                <a:t>実証の効果検証</a:t>
              </a:r>
            </a:p>
          </p:txBody>
        </p:sp>
        <p:sp>
          <p:nvSpPr>
            <p:cNvPr id="91" name="正方形/長方形 90">
              <a:extLst>
                <a:ext uri="{FF2B5EF4-FFF2-40B4-BE49-F238E27FC236}">
                  <a16:creationId xmlns:a16="http://schemas.microsoft.com/office/drawing/2014/main" id="{0B6E75BA-708D-0D28-87A8-21BE6A6F04C4}"/>
                </a:ext>
              </a:extLst>
            </p:cNvPr>
            <p:cNvSpPr/>
            <p:nvPr/>
          </p:nvSpPr>
          <p:spPr>
            <a:xfrm>
              <a:off x="872351" y="1508214"/>
              <a:ext cx="233156" cy="399377"/>
            </a:xfrm>
            <a:prstGeom prst="rect">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lang="en-US" altLang="ja-JP" sz="1100" dirty="0">
                  <a:solidFill>
                    <a:schemeClr val="bg1"/>
                  </a:solidFill>
                </a:rPr>
                <a:t>07</a:t>
              </a:r>
              <a:endParaRPr lang="ja-JP" altLang="en-US" sz="1100" dirty="0">
                <a:solidFill>
                  <a:schemeClr val="bg1"/>
                </a:solidFill>
              </a:endParaRPr>
            </a:p>
          </p:txBody>
        </p:sp>
        <p:sp>
          <p:nvSpPr>
            <p:cNvPr id="92" name="正方形/長方形 91">
              <a:extLst>
                <a:ext uri="{FF2B5EF4-FFF2-40B4-BE49-F238E27FC236}">
                  <a16:creationId xmlns:a16="http://schemas.microsoft.com/office/drawing/2014/main" id="{F0A7930D-A390-E4E9-F952-1296A29B12AB}"/>
                </a:ext>
              </a:extLst>
            </p:cNvPr>
            <p:cNvSpPr/>
            <p:nvPr/>
          </p:nvSpPr>
          <p:spPr>
            <a:xfrm>
              <a:off x="873483" y="1916806"/>
              <a:ext cx="1811994" cy="742698"/>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marL="92075" indent="-92075">
                <a:buFont typeface="Arial" panose="020B0604020202020204" pitchFamily="34" charset="0"/>
                <a:buChar char="•"/>
              </a:pPr>
              <a:r>
                <a:rPr kumimoji="1" lang="ja-JP" altLang="en-US" sz="800" dirty="0"/>
                <a:t>周辺消費・売上増加の定量的効果検証</a:t>
              </a:r>
            </a:p>
            <a:p>
              <a:pPr marL="92075" indent="-92075">
                <a:buFont typeface="Arial" panose="020B0604020202020204" pitchFamily="34" charset="0"/>
                <a:buChar char="•"/>
              </a:pPr>
              <a:r>
                <a:rPr kumimoji="1" lang="ja-JP" altLang="en-US" sz="800" dirty="0"/>
                <a:t>ファンの行動変容の検証</a:t>
              </a:r>
            </a:p>
            <a:p>
              <a:pPr marL="92075" indent="-92075">
                <a:buFont typeface="Arial" panose="020B0604020202020204" pitchFamily="34" charset="0"/>
                <a:buChar char="•"/>
              </a:pPr>
              <a:r>
                <a:rPr kumimoji="1" lang="ja-JP" altLang="en-US" sz="800" dirty="0"/>
                <a:t>社会的価値の計測</a:t>
              </a:r>
            </a:p>
            <a:p>
              <a:pPr marL="92075" indent="-92075">
                <a:buFont typeface="Arial" panose="020B0604020202020204" pitchFamily="34" charset="0"/>
                <a:buChar char="•"/>
              </a:pPr>
              <a:r>
                <a:rPr kumimoji="1" lang="ja-JP" altLang="en-US" sz="800" dirty="0"/>
                <a:t>アンケート等を通じた満足度検証 など</a:t>
              </a:r>
              <a:endParaRPr lang="ja-JP" altLang="en-US" sz="800" dirty="0"/>
            </a:p>
          </p:txBody>
        </p:sp>
      </p:grpSp>
      <p:grpSp>
        <p:nvGrpSpPr>
          <p:cNvPr id="94" name="グループ化 93">
            <a:extLst>
              <a:ext uri="{FF2B5EF4-FFF2-40B4-BE49-F238E27FC236}">
                <a16:creationId xmlns:a16="http://schemas.microsoft.com/office/drawing/2014/main" id="{9F3305C2-C917-F80A-9C6F-C54490176592}"/>
              </a:ext>
            </a:extLst>
          </p:cNvPr>
          <p:cNvGrpSpPr/>
          <p:nvPr/>
        </p:nvGrpSpPr>
        <p:grpSpPr>
          <a:xfrm>
            <a:off x="582296" y="5733256"/>
            <a:ext cx="1994440" cy="863559"/>
            <a:chOff x="4395718" y="5656853"/>
            <a:chExt cx="1813127" cy="1149396"/>
          </a:xfrm>
        </p:grpSpPr>
        <p:sp>
          <p:nvSpPr>
            <p:cNvPr id="95" name="正方形/長方形 94">
              <a:extLst>
                <a:ext uri="{FF2B5EF4-FFF2-40B4-BE49-F238E27FC236}">
                  <a16:creationId xmlns:a16="http://schemas.microsoft.com/office/drawing/2014/main" id="{DE0784E8-433B-E33C-1CC2-A13C705B59E0}"/>
                </a:ext>
              </a:extLst>
            </p:cNvPr>
            <p:cNvSpPr/>
            <p:nvPr/>
          </p:nvSpPr>
          <p:spPr>
            <a:xfrm>
              <a:off x="4395719" y="5656853"/>
              <a:ext cx="1811994" cy="403809"/>
            </a:xfrm>
            <a:prstGeom prst="rect">
              <a:avLst/>
            </a:prstGeom>
            <a:solidFill>
              <a:schemeClr val="accent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lang="ja-JP" altLang="en-US" sz="1000" b="1" dirty="0">
                  <a:solidFill>
                    <a:schemeClr val="accent1"/>
                  </a:solidFill>
                </a:rPr>
                <a:t>その他</a:t>
              </a:r>
            </a:p>
          </p:txBody>
        </p:sp>
        <p:sp>
          <p:nvSpPr>
            <p:cNvPr id="96" name="正方形/長方形 95">
              <a:extLst>
                <a:ext uri="{FF2B5EF4-FFF2-40B4-BE49-F238E27FC236}">
                  <a16:creationId xmlns:a16="http://schemas.microsoft.com/office/drawing/2014/main" id="{0D153D9E-91DB-B935-A90E-14308063C038}"/>
                </a:ext>
              </a:extLst>
            </p:cNvPr>
            <p:cNvSpPr/>
            <p:nvPr/>
          </p:nvSpPr>
          <p:spPr>
            <a:xfrm>
              <a:off x="4395718" y="5656854"/>
              <a:ext cx="233156" cy="398411"/>
            </a:xfrm>
            <a:prstGeom prst="rect">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lang="en-US" altLang="ja-JP" sz="1100" dirty="0">
                  <a:solidFill>
                    <a:schemeClr val="bg1"/>
                  </a:solidFill>
                </a:rPr>
                <a:t>09</a:t>
              </a:r>
              <a:endParaRPr lang="ja-JP" altLang="en-US" sz="1100" dirty="0">
                <a:solidFill>
                  <a:schemeClr val="bg1"/>
                </a:solidFill>
              </a:endParaRPr>
            </a:p>
          </p:txBody>
        </p:sp>
        <p:sp>
          <p:nvSpPr>
            <p:cNvPr id="97" name="正方形/長方形 96">
              <a:extLst>
                <a:ext uri="{FF2B5EF4-FFF2-40B4-BE49-F238E27FC236}">
                  <a16:creationId xmlns:a16="http://schemas.microsoft.com/office/drawing/2014/main" id="{D60AF6D8-C874-B5B5-FBFF-43F8FF227092}"/>
                </a:ext>
              </a:extLst>
            </p:cNvPr>
            <p:cNvSpPr/>
            <p:nvPr/>
          </p:nvSpPr>
          <p:spPr>
            <a:xfrm>
              <a:off x="4396851" y="6063551"/>
              <a:ext cx="1811994" cy="742698"/>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marL="92075" indent="-92075">
                <a:buFont typeface="Arial" panose="020B0604020202020204" pitchFamily="34" charset="0"/>
                <a:buChar char="•"/>
              </a:pPr>
              <a:r>
                <a:rPr lang="en-US" altLang="ja-JP" sz="800" dirty="0"/>
                <a:t>DX</a:t>
              </a:r>
              <a:r>
                <a:rPr lang="ja-JP" altLang="en-US" sz="800" dirty="0"/>
                <a:t>推進に向けた人材戦略策定</a:t>
              </a:r>
            </a:p>
            <a:p>
              <a:pPr marL="92075" indent="-92075">
                <a:buFont typeface="Arial" panose="020B0604020202020204" pitchFamily="34" charset="0"/>
                <a:buChar char="•"/>
              </a:pPr>
              <a:r>
                <a:rPr kumimoji="1" lang="ja-JP" altLang="en-US" sz="800" dirty="0"/>
                <a:t>組織改革伴走支援 など</a:t>
              </a:r>
              <a:endParaRPr kumimoji="1" lang="en-US" altLang="ja-JP" sz="800" dirty="0"/>
            </a:p>
          </p:txBody>
        </p:sp>
      </p:grpSp>
      <p:grpSp>
        <p:nvGrpSpPr>
          <p:cNvPr id="127" name="グループ化 126">
            <a:extLst>
              <a:ext uri="{FF2B5EF4-FFF2-40B4-BE49-F238E27FC236}">
                <a16:creationId xmlns:a16="http://schemas.microsoft.com/office/drawing/2014/main" id="{D00F57A3-CE6B-0B99-6515-A1F5FAB3E8D7}"/>
              </a:ext>
            </a:extLst>
          </p:cNvPr>
          <p:cNvGrpSpPr/>
          <p:nvPr/>
        </p:nvGrpSpPr>
        <p:grpSpPr>
          <a:xfrm>
            <a:off x="2659012" y="1532949"/>
            <a:ext cx="1994440" cy="899572"/>
            <a:chOff x="3177383" y="1431089"/>
            <a:chExt cx="1994440" cy="899572"/>
          </a:xfrm>
        </p:grpSpPr>
        <p:sp>
          <p:nvSpPr>
            <p:cNvPr id="100" name="正方形/長方形 99">
              <a:extLst>
                <a:ext uri="{FF2B5EF4-FFF2-40B4-BE49-F238E27FC236}">
                  <a16:creationId xmlns:a16="http://schemas.microsoft.com/office/drawing/2014/main" id="{01C2960B-6DFC-7146-EFAC-9A140C364FC8}"/>
                </a:ext>
              </a:extLst>
            </p:cNvPr>
            <p:cNvSpPr/>
            <p:nvPr/>
          </p:nvSpPr>
          <p:spPr>
            <a:xfrm>
              <a:off x="3177384" y="1431089"/>
              <a:ext cx="1993194" cy="303388"/>
            </a:xfrm>
            <a:prstGeom prst="rect">
              <a:avLst/>
            </a:prstGeom>
            <a:solidFill>
              <a:schemeClr val="accent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lang="ja-JP" altLang="en-US" sz="1000" b="1" dirty="0">
                  <a:solidFill>
                    <a:schemeClr val="accent1"/>
                  </a:solidFill>
                </a:rPr>
                <a:t>外部事例調査</a:t>
              </a:r>
              <a:endParaRPr lang="en-US" altLang="ja-JP" sz="1000" b="1" dirty="0">
                <a:solidFill>
                  <a:schemeClr val="accent1"/>
                </a:solidFill>
              </a:endParaRPr>
            </a:p>
          </p:txBody>
        </p:sp>
        <p:sp>
          <p:nvSpPr>
            <p:cNvPr id="101" name="正方形/長方形 100">
              <a:extLst>
                <a:ext uri="{FF2B5EF4-FFF2-40B4-BE49-F238E27FC236}">
                  <a16:creationId xmlns:a16="http://schemas.microsoft.com/office/drawing/2014/main" id="{80FCAC8C-C9E4-D4B2-6B99-23985B1E628D}"/>
                </a:ext>
              </a:extLst>
            </p:cNvPr>
            <p:cNvSpPr/>
            <p:nvPr/>
          </p:nvSpPr>
          <p:spPr>
            <a:xfrm>
              <a:off x="3177383" y="1431090"/>
              <a:ext cx="256472" cy="299332"/>
            </a:xfrm>
            <a:prstGeom prst="rect">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lang="en-US" altLang="ja-JP" sz="1100" dirty="0">
                  <a:solidFill>
                    <a:schemeClr val="bg1"/>
                  </a:solidFill>
                </a:rPr>
                <a:t>02</a:t>
              </a:r>
              <a:endParaRPr lang="ja-JP" altLang="en-US" sz="1100" dirty="0">
                <a:solidFill>
                  <a:schemeClr val="bg1"/>
                </a:solidFill>
              </a:endParaRPr>
            </a:p>
          </p:txBody>
        </p:sp>
        <p:sp>
          <p:nvSpPr>
            <p:cNvPr id="102" name="正方形/長方形 101">
              <a:extLst>
                <a:ext uri="{FF2B5EF4-FFF2-40B4-BE49-F238E27FC236}">
                  <a16:creationId xmlns:a16="http://schemas.microsoft.com/office/drawing/2014/main" id="{8E8B4884-1BB5-2135-9EC6-034236753A49}"/>
                </a:ext>
              </a:extLst>
            </p:cNvPr>
            <p:cNvSpPr/>
            <p:nvPr/>
          </p:nvSpPr>
          <p:spPr>
            <a:xfrm>
              <a:off x="3178629" y="1736647"/>
              <a:ext cx="1993194" cy="594014"/>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marL="92075" indent="-92075">
                <a:buFont typeface="Arial" panose="020B0604020202020204" pitchFamily="34" charset="0"/>
                <a:buChar char="•"/>
              </a:pPr>
              <a:r>
                <a:rPr kumimoji="1" lang="ja-JP" altLang="en-US" sz="800" dirty="0"/>
                <a:t>国内外組織へのヒアリング調査</a:t>
              </a:r>
            </a:p>
            <a:p>
              <a:pPr marL="92075" indent="-92075">
                <a:buFont typeface="Arial" panose="020B0604020202020204" pitchFamily="34" charset="0"/>
                <a:buChar char="•"/>
              </a:pPr>
              <a:r>
                <a:rPr kumimoji="1" lang="ja-JP" altLang="en-US" sz="800" dirty="0"/>
                <a:t>先進事例のデスクトップ調査</a:t>
              </a:r>
            </a:p>
            <a:p>
              <a:pPr marL="92075" indent="-92075">
                <a:buFont typeface="Arial" panose="020B0604020202020204" pitchFamily="34" charset="0"/>
                <a:buChar char="•"/>
              </a:pPr>
              <a:r>
                <a:rPr kumimoji="1" lang="ja-JP" altLang="en-US" sz="800" dirty="0"/>
                <a:t>海外事例の現地調査 など</a:t>
              </a:r>
            </a:p>
          </p:txBody>
        </p:sp>
      </p:grpSp>
      <p:grpSp>
        <p:nvGrpSpPr>
          <p:cNvPr id="128" name="グループ化 127">
            <a:extLst>
              <a:ext uri="{FF2B5EF4-FFF2-40B4-BE49-F238E27FC236}">
                <a16:creationId xmlns:a16="http://schemas.microsoft.com/office/drawing/2014/main" id="{5EA524FC-6354-FCFD-1234-8CD7DF81AC8B}"/>
              </a:ext>
            </a:extLst>
          </p:cNvPr>
          <p:cNvGrpSpPr/>
          <p:nvPr/>
        </p:nvGrpSpPr>
        <p:grpSpPr>
          <a:xfrm>
            <a:off x="581050" y="1548692"/>
            <a:ext cx="1994439" cy="868087"/>
            <a:chOff x="774867" y="1428843"/>
            <a:chExt cx="1994439" cy="868087"/>
          </a:xfrm>
        </p:grpSpPr>
        <p:sp>
          <p:nvSpPr>
            <p:cNvPr id="104" name="正方形/長方形 103">
              <a:extLst>
                <a:ext uri="{FF2B5EF4-FFF2-40B4-BE49-F238E27FC236}">
                  <a16:creationId xmlns:a16="http://schemas.microsoft.com/office/drawing/2014/main" id="{6CBD4390-7EE7-8B2E-1C5A-CFDC85AD3158}"/>
                </a:ext>
              </a:extLst>
            </p:cNvPr>
            <p:cNvSpPr/>
            <p:nvPr/>
          </p:nvSpPr>
          <p:spPr>
            <a:xfrm>
              <a:off x="774868" y="1428843"/>
              <a:ext cx="1993194" cy="303388"/>
            </a:xfrm>
            <a:prstGeom prst="rect">
              <a:avLst/>
            </a:prstGeom>
            <a:solidFill>
              <a:schemeClr val="accent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kumimoji="1" lang="ja-JP" altLang="en-US" sz="1000" b="1" dirty="0">
                  <a:solidFill>
                    <a:schemeClr val="accent1"/>
                  </a:solidFill>
                </a:rPr>
                <a:t>現状課題の整理</a:t>
              </a:r>
            </a:p>
          </p:txBody>
        </p:sp>
        <p:sp>
          <p:nvSpPr>
            <p:cNvPr id="105" name="正方形/長方形 104">
              <a:extLst>
                <a:ext uri="{FF2B5EF4-FFF2-40B4-BE49-F238E27FC236}">
                  <a16:creationId xmlns:a16="http://schemas.microsoft.com/office/drawing/2014/main" id="{CD060792-2613-1687-E957-59D783B560AB}"/>
                </a:ext>
              </a:extLst>
            </p:cNvPr>
            <p:cNvSpPr/>
            <p:nvPr/>
          </p:nvSpPr>
          <p:spPr>
            <a:xfrm>
              <a:off x="774867" y="1428843"/>
              <a:ext cx="256472" cy="300058"/>
            </a:xfrm>
            <a:prstGeom prst="rect">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lang="en-US" altLang="ja-JP" sz="1100" dirty="0">
                  <a:solidFill>
                    <a:schemeClr val="bg1"/>
                  </a:solidFill>
                </a:rPr>
                <a:t>01</a:t>
              </a:r>
              <a:endParaRPr lang="ja-JP" altLang="en-US" sz="1100" dirty="0">
                <a:solidFill>
                  <a:schemeClr val="bg1"/>
                </a:solidFill>
              </a:endParaRPr>
            </a:p>
          </p:txBody>
        </p:sp>
        <p:sp>
          <p:nvSpPr>
            <p:cNvPr id="106" name="正方形/長方形 105">
              <a:extLst>
                <a:ext uri="{FF2B5EF4-FFF2-40B4-BE49-F238E27FC236}">
                  <a16:creationId xmlns:a16="http://schemas.microsoft.com/office/drawing/2014/main" id="{460595D1-A171-670C-6613-4BA3F50E86CF}"/>
                </a:ext>
              </a:extLst>
            </p:cNvPr>
            <p:cNvSpPr/>
            <p:nvPr/>
          </p:nvSpPr>
          <p:spPr>
            <a:xfrm>
              <a:off x="776112" y="1735823"/>
              <a:ext cx="1993194" cy="561107"/>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marL="92075" indent="-92075">
                <a:buFont typeface="Arial" panose="020B0604020202020204" pitchFamily="34" charset="0"/>
                <a:buChar char="•"/>
              </a:pPr>
              <a:r>
                <a:rPr kumimoji="1" lang="en-US" altLang="ja-JP" sz="800" dirty="0"/>
                <a:t>DX</a:t>
              </a:r>
              <a:r>
                <a:rPr kumimoji="1" lang="ja-JP" altLang="en-US" sz="800" dirty="0"/>
                <a:t>取組状況整理・課題可視化</a:t>
              </a:r>
              <a:endParaRPr kumimoji="1" lang="en-US" altLang="ja-JP" sz="800" dirty="0"/>
            </a:p>
            <a:p>
              <a:pPr marL="92075" indent="-92075">
                <a:buFont typeface="Arial" panose="020B0604020202020204" pitchFamily="34" charset="0"/>
                <a:buChar char="•"/>
              </a:pPr>
              <a:r>
                <a:rPr kumimoji="1" lang="ja-JP" altLang="en-US" sz="800" dirty="0"/>
                <a:t>スポーツデータ利活用・収益化の実態把握</a:t>
              </a:r>
            </a:p>
            <a:p>
              <a:pPr marL="92075" indent="-92075">
                <a:buFont typeface="Arial" panose="020B0604020202020204" pitchFamily="34" charset="0"/>
                <a:buChar char="•"/>
              </a:pPr>
              <a:r>
                <a:rPr lang="ja-JP" altLang="en-US" sz="800" dirty="0"/>
                <a:t>ファン</a:t>
              </a:r>
              <a:r>
                <a:rPr kumimoji="1" lang="ja-JP" altLang="en-US" sz="800" dirty="0"/>
                <a:t>データの分析による課題可視化 など</a:t>
              </a:r>
              <a:endParaRPr lang="ja-JP" altLang="en-US" sz="800" dirty="0"/>
            </a:p>
          </p:txBody>
        </p:sp>
      </p:grpSp>
      <p:grpSp>
        <p:nvGrpSpPr>
          <p:cNvPr id="154" name="グループ化 153">
            <a:extLst>
              <a:ext uri="{FF2B5EF4-FFF2-40B4-BE49-F238E27FC236}">
                <a16:creationId xmlns:a16="http://schemas.microsoft.com/office/drawing/2014/main" id="{1EEE10CE-F175-B3E0-0C5C-427110DF2629}"/>
              </a:ext>
            </a:extLst>
          </p:cNvPr>
          <p:cNvGrpSpPr/>
          <p:nvPr/>
        </p:nvGrpSpPr>
        <p:grpSpPr>
          <a:xfrm>
            <a:off x="2659012" y="2624369"/>
            <a:ext cx="1994439" cy="864981"/>
            <a:chOff x="2720752" y="2545252"/>
            <a:chExt cx="1994439" cy="864981"/>
          </a:xfrm>
        </p:grpSpPr>
        <p:sp>
          <p:nvSpPr>
            <p:cNvPr id="81" name="正方形/長方形 80">
              <a:extLst>
                <a:ext uri="{FF2B5EF4-FFF2-40B4-BE49-F238E27FC236}">
                  <a16:creationId xmlns:a16="http://schemas.microsoft.com/office/drawing/2014/main" id="{DD230AF4-BB26-F2E8-2C41-219B8023C1E2}"/>
                </a:ext>
              </a:extLst>
            </p:cNvPr>
            <p:cNvSpPr/>
            <p:nvPr/>
          </p:nvSpPr>
          <p:spPr>
            <a:xfrm>
              <a:off x="2720753" y="2545252"/>
              <a:ext cx="1993194" cy="303388"/>
            </a:xfrm>
            <a:prstGeom prst="rect">
              <a:avLst/>
            </a:prstGeom>
            <a:solidFill>
              <a:schemeClr val="accent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kumimoji="1" lang="ja-JP" altLang="en-US" sz="1000" b="1" dirty="0">
                  <a:solidFill>
                    <a:schemeClr val="accent1"/>
                  </a:solidFill>
                </a:rPr>
                <a:t>ベンダー・パートナーの選定</a:t>
              </a:r>
            </a:p>
          </p:txBody>
        </p:sp>
        <p:sp>
          <p:nvSpPr>
            <p:cNvPr id="82" name="正方形/長方形 81">
              <a:extLst>
                <a:ext uri="{FF2B5EF4-FFF2-40B4-BE49-F238E27FC236}">
                  <a16:creationId xmlns:a16="http://schemas.microsoft.com/office/drawing/2014/main" id="{E671DFC2-6AAF-1647-B5AB-48F88B00BE74}"/>
                </a:ext>
              </a:extLst>
            </p:cNvPr>
            <p:cNvSpPr/>
            <p:nvPr/>
          </p:nvSpPr>
          <p:spPr>
            <a:xfrm>
              <a:off x="2720752" y="2545252"/>
              <a:ext cx="256472" cy="300058"/>
            </a:xfrm>
            <a:prstGeom prst="rect">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wrap="none" rtlCol="0" anchor="ctr"/>
            <a:lstStyle/>
            <a:p>
              <a:pPr algn="ctr"/>
              <a:r>
                <a:rPr lang="en-US" altLang="ja-JP" sz="1100" dirty="0">
                  <a:solidFill>
                    <a:schemeClr val="bg1"/>
                  </a:solidFill>
                </a:rPr>
                <a:t>05</a:t>
              </a:r>
              <a:endParaRPr lang="ja-JP" altLang="en-US" sz="1100" dirty="0">
                <a:solidFill>
                  <a:schemeClr val="bg1"/>
                </a:solidFill>
              </a:endParaRPr>
            </a:p>
          </p:txBody>
        </p:sp>
        <p:sp>
          <p:nvSpPr>
            <p:cNvPr id="83" name="正方形/長方形 82">
              <a:extLst>
                <a:ext uri="{FF2B5EF4-FFF2-40B4-BE49-F238E27FC236}">
                  <a16:creationId xmlns:a16="http://schemas.microsoft.com/office/drawing/2014/main" id="{9758F493-B73F-902F-6D3E-1159C5418C32}"/>
                </a:ext>
              </a:extLst>
            </p:cNvPr>
            <p:cNvSpPr/>
            <p:nvPr/>
          </p:nvSpPr>
          <p:spPr>
            <a:xfrm>
              <a:off x="2721997" y="2852233"/>
              <a:ext cx="1993194" cy="558000"/>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marL="92075" indent="-92075">
                <a:buFont typeface="Arial" panose="020B0604020202020204" pitchFamily="34" charset="0"/>
                <a:buChar char="•"/>
              </a:pPr>
              <a:r>
                <a:rPr kumimoji="1" lang="ja-JP" altLang="en-US" sz="800" dirty="0"/>
                <a:t>実証に向けた連携体制の構築</a:t>
              </a:r>
            </a:p>
            <a:p>
              <a:pPr marL="92075" indent="-92075">
                <a:buFont typeface="Arial" panose="020B0604020202020204" pitchFamily="34" charset="0"/>
                <a:buChar char="•"/>
              </a:pPr>
              <a:r>
                <a:rPr kumimoji="1" lang="ja-JP" altLang="en-US" sz="800" dirty="0"/>
                <a:t>開発体制の組成・進捗管理体制の整備 など</a:t>
              </a:r>
              <a:endParaRPr lang="ja-JP" altLang="en-US" sz="800" dirty="0"/>
            </a:p>
          </p:txBody>
        </p:sp>
      </p:grpSp>
      <p:sp>
        <p:nvSpPr>
          <p:cNvPr id="149" name="矢印: 五方向 148">
            <a:extLst>
              <a:ext uri="{FF2B5EF4-FFF2-40B4-BE49-F238E27FC236}">
                <a16:creationId xmlns:a16="http://schemas.microsoft.com/office/drawing/2014/main" id="{DDDEA9FD-4805-0D9C-20C4-F98D94C99411}"/>
              </a:ext>
            </a:extLst>
          </p:cNvPr>
          <p:cNvSpPr/>
          <p:nvPr/>
        </p:nvSpPr>
        <p:spPr>
          <a:xfrm rot="5400000">
            <a:off x="-218370" y="1843943"/>
            <a:ext cx="1042425" cy="277585"/>
          </a:xfrm>
          <a:prstGeom prst="homePlate">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vert="vert270" rtlCol="0" anchor="ctr"/>
          <a:lstStyle/>
          <a:p>
            <a:pPr algn="ctr"/>
            <a:r>
              <a:rPr lang="ja-JP" altLang="en-US" sz="900" b="1" dirty="0">
                <a:solidFill>
                  <a:schemeClr val="bg1"/>
                </a:solidFill>
              </a:rPr>
              <a:t>構</a:t>
            </a:r>
            <a:endParaRPr lang="en-US" altLang="ja-JP" sz="900" b="1" dirty="0">
              <a:solidFill>
                <a:schemeClr val="bg1"/>
              </a:solidFill>
            </a:endParaRPr>
          </a:p>
          <a:p>
            <a:pPr algn="ctr"/>
            <a:r>
              <a:rPr lang="ja-JP" altLang="en-US" sz="900" b="1" dirty="0">
                <a:solidFill>
                  <a:schemeClr val="bg1"/>
                </a:solidFill>
              </a:rPr>
              <a:t>想</a:t>
            </a:r>
            <a:endParaRPr lang="en-US" altLang="ja-JP" sz="900" b="1" dirty="0">
              <a:solidFill>
                <a:schemeClr val="bg1"/>
              </a:solidFill>
            </a:endParaRPr>
          </a:p>
          <a:p>
            <a:pPr algn="ctr"/>
            <a:r>
              <a:rPr lang="ja-JP" altLang="en-US" sz="900" b="1" dirty="0">
                <a:solidFill>
                  <a:schemeClr val="bg1"/>
                </a:solidFill>
              </a:rPr>
              <a:t>・</a:t>
            </a:r>
            <a:endParaRPr lang="en-US" altLang="ja-JP" sz="900" b="1" dirty="0">
              <a:solidFill>
                <a:schemeClr val="bg1"/>
              </a:solidFill>
            </a:endParaRPr>
          </a:p>
          <a:p>
            <a:pPr algn="ctr"/>
            <a:r>
              <a:rPr lang="ja-JP" altLang="en-US" sz="900" b="1" dirty="0">
                <a:solidFill>
                  <a:schemeClr val="bg1"/>
                </a:solidFill>
              </a:rPr>
              <a:t>企</a:t>
            </a:r>
            <a:endParaRPr lang="en-US" altLang="ja-JP" sz="900" b="1" dirty="0">
              <a:solidFill>
                <a:schemeClr val="bg1"/>
              </a:solidFill>
            </a:endParaRPr>
          </a:p>
          <a:p>
            <a:pPr algn="ctr"/>
            <a:r>
              <a:rPr lang="ja-JP" altLang="en-US" sz="900" b="1" dirty="0">
                <a:solidFill>
                  <a:schemeClr val="bg1"/>
                </a:solidFill>
              </a:rPr>
              <a:t>画</a:t>
            </a:r>
          </a:p>
        </p:txBody>
      </p:sp>
      <p:sp>
        <p:nvSpPr>
          <p:cNvPr id="150" name="矢印: 五方向 149">
            <a:extLst>
              <a:ext uri="{FF2B5EF4-FFF2-40B4-BE49-F238E27FC236}">
                <a16:creationId xmlns:a16="http://schemas.microsoft.com/office/drawing/2014/main" id="{F1DEBD9B-4010-E130-B820-577C625C60E3}"/>
              </a:ext>
            </a:extLst>
          </p:cNvPr>
          <p:cNvSpPr/>
          <p:nvPr/>
        </p:nvSpPr>
        <p:spPr>
          <a:xfrm rot="5400000">
            <a:off x="-218370" y="2918067"/>
            <a:ext cx="1042425" cy="277585"/>
          </a:xfrm>
          <a:prstGeom prst="homePlate">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vert="vert270" rtlCol="0" anchor="ctr"/>
          <a:lstStyle/>
          <a:p>
            <a:pPr algn="ctr"/>
            <a:r>
              <a:rPr lang="ja-JP" altLang="en-US" sz="900" b="1" dirty="0">
                <a:solidFill>
                  <a:schemeClr val="bg1"/>
                </a:solidFill>
              </a:rPr>
              <a:t>要</a:t>
            </a:r>
            <a:endParaRPr lang="en-US" altLang="ja-JP" sz="900" b="1" dirty="0">
              <a:solidFill>
                <a:schemeClr val="bg1"/>
              </a:solidFill>
            </a:endParaRPr>
          </a:p>
          <a:p>
            <a:pPr algn="ctr"/>
            <a:r>
              <a:rPr lang="ja-JP" altLang="en-US" sz="900" b="1" dirty="0">
                <a:solidFill>
                  <a:schemeClr val="bg1"/>
                </a:solidFill>
              </a:rPr>
              <a:t>件</a:t>
            </a:r>
            <a:endParaRPr lang="en-US" altLang="ja-JP" sz="900" b="1" dirty="0">
              <a:solidFill>
                <a:schemeClr val="bg1"/>
              </a:solidFill>
            </a:endParaRPr>
          </a:p>
          <a:p>
            <a:pPr algn="ctr"/>
            <a:r>
              <a:rPr lang="ja-JP" altLang="en-US" sz="900" b="1" dirty="0">
                <a:solidFill>
                  <a:schemeClr val="bg1"/>
                </a:solidFill>
              </a:rPr>
              <a:t>設</a:t>
            </a:r>
            <a:endParaRPr lang="en-US" altLang="ja-JP" sz="900" b="1" dirty="0">
              <a:solidFill>
                <a:schemeClr val="bg1"/>
              </a:solidFill>
            </a:endParaRPr>
          </a:p>
          <a:p>
            <a:pPr algn="ctr"/>
            <a:r>
              <a:rPr lang="ja-JP" altLang="en-US" sz="900" b="1" dirty="0">
                <a:solidFill>
                  <a:schemeClr val="bg1"/>
                </a:solidFill>
              </a:rPr>
              <a:t>計</a:t>
            </a:r>
            <a:endParaRPr lang="en-US" altLang="ja-JP" sz="900" b="1" dirty="0">
              <a:solidFill>
                <a:schemeClr val="bg1"/>
              </a:solidFill>
            </a:endParaRPr>
          </a:p>
          <a:p>
            <a:pPr algn="ctr"/>
            <a:r>
              <a:rPr lang="ja-JP" altLang="en-US" sz="900" b="1" dirty="0">
                <a:solidFill>
                  <a:schemeClr val="bg1"/>
                </a:solidFill>
              </a:rPr>
              <a:t>・</a:t>
            </a:r>
            <a:endParaRPr lang="en-US" altLang="ja-JP" sz="900" b="1" dirty="0">
              <a:solidFill>
                <a:schemeClr val="bg1"/>
              </a:solidFill>
            </a:endParaRPr>
          </a:p>
          <a:p>
            <a:pPr algn="ctr"/>
            <a:r>
              <a:rPr lang="ja-JP" altLang="en-US" sz="900" b="1" dirty="0">
                <a:solidFill>
                  <a:schemeClr val="bg1"/>
                </a:solidFill>
              </a:rPr>
              <a:t>準</a:t>
            </a:r>
            <a:endParaRPr lang="en-US" altLang="ja-JP" sz="900" b="1" dirty="0">
              <a:solidFill>
                <a:schemeClr val="bg1"/>
              </a:solidFill>
            </a:endParaRPr>
          </a:p>
          <a:p>
            <a:pPr algn="ctr"/>
            <a:r>
              <a:rPr lang="ja-JP" altLang="en-US" sz="900" b="1" dirty="0">
                <a:solidFill>
                  <a:schemeClr val="bg1"/>
                </a:solidFill>
              </a:rPr>
              <a:t>備</a:t>
            </a:r>
          </a:p>
        </p:txBody>
      </p:sp>
      <p:sp>
        <p:nvSpPr>
          <p:cNvPr id="151" name="矢印: 五方向 150">
            <a:extLst>
              <a:ext uri="{FF2B5EF4-FFF2-40B4-BE49-F238E27FC236}">
                <a16:creationId xmlns:a16="http://schemas.microsoft.com/office/drawing/2014/main" id="{DB52F827-2046-A25B-564F-B4290BF72B16}"/>
              </a:ext>
            </a:extLst>
          </p:cNvPr>
          <p:cNvSpPr/>
          <p:nvPr/>
        </p:nvSpPr>
        <p:spPr>
          <a:xfrm rot="5400000">
            <a:off x="-218370" y="3960492"/>
            <a:ext cx="1042425" cy="277585"/>
          </a:xfrm>
          <a:prstGeom prst="homePlate">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vert="vert270" rtlCol="0" anchor="ctr"/>
          <a:lstStyle/>
          <a:p>
            <a:pPr algn="ctr"/>
            <a:r>
              <a:rPr lang="ja-JP" altLang="en-US" sz="900" b="1" dirty="0">
                <a:solidFill>
                  <a:schemeClr val="bg1"/>
                </a:solidFill>
              </a:rPr>
              <a:t>導</a:t>
            </a:r>
            <a:endParaRPr lang="en-US" altLang="ja-JP" sz="900" b="1" dirty="0">
              <a:solidFill>
                <a:schemeClr val="bg1"/>
              </a:solidFill>
            </a:endParaRPr>
          </a:p>
          <a:p>
            <a:pPr algn="ctr"/>
            <a:r>
              <a:rPr lang="ja-JP" altLang="en-US" sz="900" b="1" dirty="0">
                <a:solidFill>
                  <a:schemeClr val="bg1"/>
                </a:solidFill>
              </a:rPr>
              <a:t>入</a:t>
            </a:r>
          </a:p>
        </p:txBody>
      </p:sp>
      <p:sp>
        <p:nvSpPr>
          <p:cNvPr id="152" name="矢印: 五方向 151">
            <a:extLst>
              <a:ext uri="{FF2B5EF4-FFF2-40B4-BE49-F238E27FC236}">
                <a16:creationId xmlns:a16="http://schemas.microsoft.com/office/drawing/2014/main" id="{9ABAB68E-1E42-D56B-5242-A1A082A0078E}"/>
              </a:ext>
            </a:extLst>
          </p:cNvPr>
          <p:cNvSpPr/>
          <p:nvPr/>
        </p:nvSpPr>
        <p:spPr>
          <a:xfrm rot="5400000">
            <a:off x="-218370" y="5003449"/>
            <a:ext cx="1042425" cy="277585"/>
          </a:xfrm>
          <a:prstGeom prst="homePlate">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vert="vert270" rtlCol="0" anchor="ctr"/>
          <a:lstStyle/>
          <a:p>
            <a:pPr algn="ctr"/>
            <a:r>
              <a:rPr lang="ja-JP" altLang="en-US" sz="900" b="1" dirty="0">
                <a:solidFill>
                  <a:schemeClr val="bg1"/>
                </a:solidFill>
              </a:rPr>
              <a:t>検</a:t>
            </a:r>
            <a:endParaRPr lang="en-US" altLang="ja-JP" sz="900" b="1" dirty="0">
              <a:solidFill>
                <a:schemeClr val="bg1"/>
              </a:solidFill>
            </a:endParaRPr>
          </a:p>
          <a:p>
            <a:pPr algn="ctr"/>
            <a:r>
              <a:rPr lang="ja-JP" altLang="en-US" sz="900" b="1" dirty="0">
                <a:solidFill>
                  <a:schemeClr val="bg1"/>
                </a:solidFill>
              </a:rPr>
              <a:t>証</a:t>
            </a:r>
            <a:endParaRPr lang="en-US" altLang="ja-JP" sz="900" b="1" dirty="0">
              <a:solidFill>
                <a:schemeClr val="bg1"/>
              </a:solidFill>
            </a:endParaRPr>
          </a:p>
          <a:p>
            <a:pPr algn="ctr"/>
            <a:r>
              <a:rPr lang="ja-JP" altLang="en-US" sz="900" b="1" dirty="0">
                <a:solidFill>
                  <a:schemeClr val="bg1"/>
                </a:solidFill>
              </a:rPr>
              <a:t>・</a:t>
            </a:r>
            <a:endParaRPr lang="en-US" altLang="ja-JP" sz="900" b="1" dirty="0">
              <a:solidFill>
                <a:schemeClr val="bg1"/>
              </a:solidFill>
            </a:endParaRPr>
          </a:p>
          <a:p>
            <a:pPr algn="ctr"/>
            <a:r>
              <a:rPr lang="ja-JP" altLang="en-US" sz="900" b="1" dirty="0">
                <a:solidFill>
                  <a:schemeClr val="bg1"/>
                </a:solidFill>
              </a:rPr>
              <a:t>定</a:t>
            </a:r>
            <a:endParaRPr lang="en-US" altLang="ja-JP" sz="900" b="1" dirty="0">
              <a:solidFill>
                <a:schemeClr val="bg1"/>
              </a:solidFill>
            </a:endParaRPr>
          </a:p>
          <a:p>
            <a:pPr algn="ctr"/>
            <a:r>
              <a:rPr lang="ja-JP" altLang="en-US" sz="900" b="1" dirty="0">
                <a:solidFill>
                  <a:schemeClr val="bg1"/>
                </a:solidFill>
              </a:rPr>
              <a:t>着</a:t>
            </a:r>
          </a:p>
        </p:txBody>
      </p:sp>
      <p:sp>
        <p:nvSpPr>
          <p:cNvPr id="153" name="矢印: 五方向 152">
            <a:extLst>
              <a:ext uri="{FF2B5EF4-FFF2-40B4-BE49-F238E27FC236}">
                <a16:creationId xmlns:a16="http://schemas.microsoft.com/office/drawing/2014/main" id="{BFA6A81E-94BE-55DA-8B70-469B27A628FC}"/>
              </a:ext>
            </a:extLst>
          </p:cNvPr>
          <p:cNvSpPr/>
          <p:nvPr/>
        </p:nvSpPr>
        <p:spPr>
          <a:xfrm rot="5400000">
            <a:off x="-218370" y="6053012"/>
            <a:ext cx="1042425" cy="277585"/>
          </a:xfrm>
          <a:prstGeom prst="homePlate">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vert="vert270" rtlCol="0" anchor="ctr"/>
          <a:lstStyle/>
          <a:p>
            <a:pPr algn="ctr"/>
            <a:r>
              <a:rPr lang="ja-JP" altLang="en-US" sz="900" b="1" dirty="0">
                <a:solidFill>
                  <a:schemeClr val="bg1"/>
                </a:solidFill>
              </a:rPr>
              <a:t>そ</a:t>
            </a:r>
            <a:endParaRPr lang="en-US" altLang="ja-JP" sz="900" b="1" dirty="0">
              <a:solidFill>
                <a:schemeClr val="bg1"/>
              </a:solidFill>
            </a:endParaRPr>
          </a:p>
          <a:p>
            <a:pPr algn="ctr"/>
            <a:r>
              <a:rPr lang="ja-JP" altLang="en-US" sz="900" b="1" dirty="0">
                <a:solidFill>
                  <a:schemeClr val="bg1"/>
                </a:solidFill>
              </a:rPr>
              <a:t>の</a:t>
            </a:r>
            <a:endParaRPr lang="en-US" altLang="ja-JP" sz="900" b="1" dirty="0">
              <a:solidFill>
                <a:schemeClr val="bg1"/>
              </a:solidFill>
            </a:endParaRPr>
          </a:p>
          <a:p>
            <a:pPr algn="ctr"/>
            <a:r>
              <a:rPr lang="ja-JP" altLang="en-US" sz="900" b="1" dirty="0">
                <a:solidFill>
                  <a:schemeClr val="bg1"/>
                </a:solidFill>
              </a:rPr>
              <a:t>他</a:t>
            </a:r>
          </a:p>
        </p:txBody>
      </p:sp>
      <p:grpSp>
        <p:nvGrpSpPr>
          <p:cNvPr id="155" name="グループ化 154">
            <a:extLst>
              <a:ext uri="{FF2B5EF4-FFF2-40B4-BE49-F238E27FC236}">
                <a16:creationId xmlns:a16="http://schemas.microsoft.com/office/drawing/2014/main" id="{881DB2E8-77BF-7949-72EA-C2362CB60C33}"/>
              </a:ext>
            </a:extLst>
          </p:cNvPr>
          <p:cNvGrpSpPr/>
          <p:nvPr/>
        </p:nvGrpSpPr>
        <p:grpSpPr>
          <a:xfrm>
            <a:off x="146930" y="1065994"/>
            <a:ext cx="9559045" cy="317343"/>
            <a:chOff x="2097973" y="1916832"/>
            <a:chExt cx="7359785" cy="328375"/>
          </a:xfrm>
        </p:grpSpPr>
        <p:cxnSp>
          <p:nvCxnSpPr>
            <p:cNvPr id="156" name="直線コネクタ 155">
              <a:extLst>
                <a:ext uri="{FF2B5EF4-FFF2-40B4-BE49-F238E27FC236}">
                  <a16:creationId xmlns:a16="http://schemas.microsoft.com/office/drawing/2014/main" id="{DE084943-707D-1A32-E2CE-D5E35DE46A76}"/>
                </a:ext>
              </a:extLst>
            </p:cNvPr>
            <p:cNvCxnSpPr>
              <a:cxnSpLocks/>
            </p:cNvCxnSpPr>
            <p:nvPr/>
          </p:nvCxnSpPr>
          <p:spPr>
            <a:xfrm>
              <a:off x="2097973" y="2245207"/>
              <a:ext cx="7359785" cy="0"/>
            </a:xfrm>
            <a:prstGeom prst="line">
              <a:avLst/>
            </a:prstGeom>
          </p:spPr>
          <p:style>
            <a:lnRef idx="1">
              <a:schemeClr val="accent1"/>
            </a:lnRef>
            <a:fillRef idx="0">
              <a:schemeClr val="accent1"/>
            </a:fillRef>
            <a:effectRef idx="0">
              <a:schemeClr val="accent1"/>
            </a:effectRef>
            <a:fontRef idx="minor">
              <a:schemeClr val="tx1"/>
            </a:fontRef>
          </p:style>
        </p:cxnSp>
        <p:sp>
          <p:nvSpPr>
            <p:cNvPr id="157" name="テキスト ボックス 156">
              <a:extLst>
                <a:ext uri="{FF2B5EF4-FFF2-40B4-BE49-F238E27FC236}">
                  <a16:creationId xmlns:a16="http://schemas.microsoft.com/office/drawing/2014/main" id="{C2886D7E-3A43-3CD3-B072-078DCC76E0E3}"/>
                </a:ext>
              </a:extLst>
            </p:cNvPr>
            <p:cNvSpPr txBox="1"/>
            <p:nvPr/>
          </p:nvSpPr>
          <p:spPr>
            <a:xfrm>
              <a:off x="2097973" y="1916832"/>
              <a:ext cx="7358797" cy="303548"/>
            </a:xfrm>
            <a:prstGeom prst="rect">
              <a:avLst/>
            </a:prstGeom>
            <a:noFill/>
          </p:spPr>
          <p:txBody>
            <a:bodyPr wrap="square" rtlCol="0">
              <a:spAutoFit/>
            </a:bodyPr>
            <a:lstStyle/>
            <a:p>
              <a:pPr algn="ctr">
                <a:lnSpc>
                  <a:spcPct val="120000"/>
                </a:lnSpc>
              </a:pPr>
              <a:r>
                <a:rPr lang="ja-JP" altLang="en-US" sz="1200" dirty="0">
                  <a:solidFill>
                    <a:schemeClr val="accent1"/>
                  </a:solidFill>
                </a:rPr>
                <a:t>野村総合研究所のスポーツ</a:t>
              </a:r>
              <a:r>
                <a:rPr lang="en-US" altLang="ja-JP" sz="1200" dirty="0">
                  <a:solidFill>
                    <a:schemeClr val="accent1"/>
                  </a:solidFill>
                </a:rPr>
                <a:t>DX</a:t>
              </a:r>
              <a:r>
                <a:rPr lang="ja-JP" altLang="en-US" sz="1200" dirty="0">
                  <a:solidFill>
                    <a:schemeClr val="accent1"/>
                  </a:solidFill>
                </a:rPr>
                <a:t>領域における主な取り組み</a:t>
              </a:r>
              <a:endParaRPr kumimoji="1" lang="ja-JP" altLang="en-US" sz="1200" dirty="0">
                <a:solidFill>
                  <a:schemeClr val="accent1"/>
                </a:solidFill>
              </a:endParaRPr>
            </a:p>
          </p:txBody>
        </p:sp>
      </p:grpSp>
      <p:grpSp>
        <p:nvGrpSpPr>
          <p:cNvPr id="199" name="グループ化 198">
            <a:extLst>
              <a:ext uri="{FF2B5EF4-FFF2-40B4-BE49-F238E27FC236}">
                <a16:creationId xmlns:a16="http://schemas.microsoft.com/office/drawing/2014/main" id="{F98E6D5E-6A64-069B-1430-7F0EEF3FD802}"/>
              </a:ext>
            </a:extLst>
          </p:cNvPr>
          <p:cNvGrpSpPr/>
          <p:nvPr/>
        </p:nvGrpSpPr>
        <p:grpSpPr>
          <a:xfrm>
            <a:off x="4887439" y="3278831"/>
            <a:ext cx="5104021" cy="3214981"/>
            <a:chOff x="4887439" y="3068960"/>
            <a:chExt cx="5104021" cy="3214981"/>
          </a:xfrm>
        </p:grpSpPr>
        <p:sp>
          <p:nvSpPr>
            <p:cNvPr id="160" name="テキスト ボックス 159">
              <a:extLst>
                <a:ext uri="{FF2B5EF4-FFF2-40B4-BE49-F238E27FC236}">
                  <a16:creationId xmlns:a16="http://schemas.microsoft.com/office/drawing/2014/main" id="{69CF2EB9-07A4-3814-0411-3A032BE73491}"/>
                </a:ext>
              </a:extLst>
            </p:cNvPr>
            <p:cNvSpPr txBox="1"/>
            <p:nvPr/>
          </p:nvSpPr>
          <p:spPr>
            <a:xfrm>
              <a:off x="6797148" y="3068960"/>
              <a:ext cx="1229922" cy="226409"/>
            </a:xfrm>
            <a:prstGeom prst="rect">
              <a:avLst/>
            </a:prstGeom>
            <a:noFill/>
          </p:spPr>
          <p:txBody>
            <a:bodyPr wrap="square" rtlCol="0">
              <a:spAutoFit/>
            </a:bodyPr>
            <a:lstStyle/>
            <a:p>
              <a:pPr algn="l">
                <a:lnSpc>
                  <a:spcPct val="120000"/>
                </a:lnSpc>
              </a:pPr>
              <a:r>
                <a:rPr kumimoji="1" lang="ja-JP" altLang="en-US" sz="800">
                  <a:solidFill>
                    <a:schemeClr val="accent1"/>
                  </a:solidFill>
                </a:rPr>
                <a:t>具体的な検討内容</a:t>
              </a:r>
              <a:endParaRPr kumimoji="1" lang="ja-JP" altLang="en-US" sz="800">
                <a:solidFill>
                  <a:schemeClr val="bg1">
                    <a:lumMod val="50000"/>
                  </a:schemeClr>
                </a:solidFill>
              </a:endParaRPr>
            </a:p>
          </p:txBody>
        </p:sp>
        <p:sp>
          <p:nvSpPr>
            <p:cNvPr id="159" name="テキスト ボックス 158">
              <a:extLst>
                <a:ext uri="{FF2B5EF4-FFF2-40B4-BE49-F238E27FC236}">
                  <a16:creationId xmlns:a16="http://schemas.microsoft.com/office/drawing/2014/main" id="{265A233D-E11C-64AA-594F-17779D7C0D16}"/>
                </a:ext>
              </a:extLst>
            </p:cNvPr>
            <p:cNvSpPr txBox="1"/>
            <p:nvPr/>
          </p:nvSpPr>
          <p:spPr>
            <a:xfrm>
              <a:off x="4887439" y="3068960"/>
              <a:ext cx="605251" cy="226409"/>
            </a:xfrm>
            <a:prstGeom prst="rect">
              <a:avLst/>
            </a:prstGeom>
            <a:noFill/>
          </p:spPr>
          <p:txBody>
            <a:bodyPr wrap="square" rtlCol="0">
              <a:spAutoFit/>
            </a:bodyPr>
            <a:lstStyle/>
            <a:p>
              <a:pPr algn="l">
                <a:lnSpc>
                  <a:spcPct val="120000"/>
                </a:lnSpc>
              </a:pPr>
              <a:r>
                <a:rPr kumimoji="1" lang="ja-JP" altLang="en-US" sz="800" dirty="0">
                  <a:solidFill>
                    <a:schemeClr val="accent1"/>
                  </a:solidFill>
                </a:rPr>
                <a:t>支援先</a:t>
              </a:r>
            </a:p>
          </p:txBody>
        </p:sp>
        <p:sp>
          <p:nvSpPr>
            <p:cNvPr id="163" name="正方形/長方形 162">
              <a:extLst>
                <a:ext uri="{FF2B5EF4-FFF2-40B4-BE49-F238E27FC236}">
                  <a16:creationId xmlns:a16="http://schemas.microsoft.com/office/drawing/2014/main" id="{0BD69213-961D-97B4-B481-D7E14CAD2BDA}"/>
                </a:ext>
              </a:extLst>
            </p:cNvPr>
            <p:cNvSpPr/>
            <p:nvPr/>
          </p:nvSpPr>
          <p:spPr>
            <a:xfrm>
              <a:off x="4887584" y="3379180"/>
              <a:ext cx="584470" cy="936132"/>
            </a:xfrm>
            <a:prstGeom prst="rect">
              <a:avLst/>
            </a:prstGeom>
            <a:solidFill>
              <a:schemeClr val="accent1"/>
            </a:solidFill>
            <a:ln>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800" dirty="0">
                  <a:solidFill>
                    <a:schemeClr val="bg1"/>
                  </a:solidFill>
                </a:rPr>
                <a:t>プロリーグ</a:t>
              </a:r>
              <a:r>
                <a:rPr lang="en-US" altLang="ja-JP" sz="800" dirty="0">
                  <a:solidFill>
                    <a:schemeClr val="bg1"/>
                  </a:solidFill>
                </a:rPr>
                <a:t>A</a:t>
              </a:r>
            </a:p>
          </p:txBody>
        </p:sp>
        <p:sp>
          <p:nvSpPr>
            <p:cNvPr id="164" name="正方形/長方形 163">
              <a:extLst>
                <a:ext uri="{FF2B5EF4-FFF2-40B4-BE49-F238E27FC236}">
                  <a16:creationId xmlns:a16="http://schemas.microsoft.com/office/drawing/2014/main" id="{2BDB4958-EF24-AB8C-57B4-04D3F2AB1FA7}"/>
                </a:ext>
              </a:extLst>
            </p:cNvPr>
            <p:cNvSpPr/>
            <p:nvPr/>
          </p:nvSpPr>
          <p:spPr>
            <a:xfrm>
              <a:off x="4887584" y="5347200"/>
              <a:ext cx="584470" cy="936741"/>
            </a:xfrm>
            <a:prstGeom prst="rect">
              <a:avLst/>
            </a:prstGeom>
            <a:solidFill>
              <a:schemeClr val="accent1"/>
            </a:solidFill>
            <a:ln>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800" dirty="0">
                  <a:solidFill>
                    <a:schemeClr val="bg1"/>
                  </a:solidFill>
                </a:rPr>
                <a:t>スポーツ協会</a:t>
              </a:r>
              <a:r>
                <a:rPr lang="en-US" altLang="ja-JP" sz="800" dirty="0">
                  <a:solidFill>
                    <a:schemeClr val="bg1"/>
                  </a:solidFill>
                </a:rPr>
                <a:t>A</a:t>
              </a:r>
            </a:p>
          </p:txBody>
        </p:sp>
        <p:sp>
          <p:nvSpPr>
            <p:cNvPr id="165" name="正方形/長方形 164">
              <a:extLst>
                <a:ext uri="{FF2B5EF4-FFF2-40B4-BE49-F238E27FC236}">
                  <a16:creationId xmlns:a16="http://schemas.microsoft.com/office/drawing/2014/main" id="{BFF88C16-A375-2AF1-7B3E-3CB992252DE8}"/>
                </a:ext>
              </a:extLst>
            </p:cNvPr>
            <p:cNvSpPr/>
            <p:nvPr/>
          </p:nvSpPr>
          <p:spPr>
            <a:xfrm>
              <a:off x="4887584" y="4362886"/>
              <a:ext cx="584470" cy="936741"/>
            </a:xfrm>
            <a:prstGeom prst="rect">
              <a:avLst/>
            </a:prstGeom>
            <a:solidFill>
              <a:schemeClr val="accent1"/>
            </a:solidFill>
            <a:ln>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800" dirty="0">
                  <a:solidFill>
                    <a:schemeClr val="bg1"/>
                  </a:solidFill>
                </a:rPr>
                <a:t>プロリーグ</a:t>
              </a:r>
              <a:r>
                <a:rPr lang="en-US" altLang="ja-JP" sz="800" dirty="0">
                  <a:solidFill>
                    <a:schemeClr val="bg1"/>
                  </a:solidFill>
                </a:rPr>
                <a:t>B</a:t>
              </a:r>
            </a:p>
          </p:txBody>
        </p:sp>
        <p:cxnSp>
          <p:nvCxnSpPr>
            <p:cNvPr id="166" name="直線コネクタ 165">
              <a:extLst>
                <a:ext uri="{FF2B5EF4-FFF2-40B4-BE49-F238E27FC236}">
                  <a16:creationId xmlns:a16="http://schemas.microsoft.com/office/drawing/2014/main" id="{5B6EEDDE-E25E-5ADE-B508-337F6018FC7B}"/>
                </a:ext>
              </a:extLst>
            </p:cNvPr>
            <p:cNvCxnSpPr>
              <a:cxnSpLocks/>
            </p:cNvCxnSpPr>
            <p:nvPr/>
          </p:nvCxnSpPr>
          <p:spPr>
            <a:xfrm>
              <a:off x="4887439" y="3314237"/>
              <a:ext cx="584615"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7" name="直線コネクタ 166">
              <a:extLst>
                <a:ext uri="{FF2B5EF4-FFF2-40B4-BE49-F238E27FC236}">
                  <a16:creationId xmlns:a16="http://schemas.microsoft.com/office/drawing/2014/main" id="{CA0BE319-A886-B21B-D181-4605FA5F1A3E}"/>
                </a:ext>
              </a:extLst>
            </p:cNvPr>
            <p:cNvCxnSpPr>
              <a:cxnSpLocks/>
            </p:cNvCxnSpPr>
            <p:nvPr/>
          </p:nvCxnSpPr>
          <p:spPr>
            <a:xfrm>
              <a:off x="6881812" y="3314237"/>
              <a:ext cx="2776287"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68" name="テキスト ボックス 167">
              <a:extLst>
                <a:ext uri="{FF2B5EF4-FFF2-40B4-BE49-F238E27FC236}">
                  <a16:creationId xmlns:a16="http://schemas.microsoft.com/office/drawing/2014/main" id="{56EC0778-4827-FA9D-8676-49A4E8B0495C}"/>
                </a:ext>
              </a:extLst>
            </p:cNvPr>
            <p:cNvSpPr txBox="1"/>
            <p:nvPr/>
          </p:nvSpPr>
          <p:spPr>
            <a:xfrm>
              <a:off x="6881812" y="3548000"/>
              <a:ext cx="3034750" cy="584775"/>
            </a:xfrm>
            <a:prstGeom prst="rect">
              <a:avLst/>
            </a:prstGeom>
            <a:noFill/>
          </p:spPr>
          <p:txBody>
            <a:bodyPr wrap="square" rtlCol="0" anchor="ctr">
              <a:spAutoFit/>
            </a:bodyPr>
            <a:lstStyle>
              <a:defPPr>
                <a:defRPr lang="ja-JP"/>
              </a:defPPr>
              <a:lvl1pPr marL="180975" indent="-171450">
                <a:spcBef>
                  <a:spcPts val="600"/>
                </a:spcBef>
                <a:buFontTx/>
                <a:buChar char="›"/>
                <a:defRPr sz="1200"/>
              </a:lvl1pPr>
            </a:lstStyle>
            <a:p>
              <a:pPr>
                <a:spcBef>
                  <a:spcPts val="0"/>
                </a:spcBef>
              </a:pPr>
              <a:r>
                <a:rPr lang="ja-JP" altLang="en-US" sz="800" dirty="0"/>
                <a:t>新リーグ立上・</a:t>
              </a:r>
              <a:r>
                <a:rPr lang="en-US" altLang="ja-JP" sz="800" dirty="0"/>
                <a:t>JV</a:t>
              </a:r>
              <a:r>
                <a:rPr lang="ja-JP" altLang="en-US" sz="800" dirty="0"/>
                <a:t>設立（に向けた各種</a:t>
              </a:r>
              <a:r>
                <a:rPr lang="en-US" altLang="ja-JP" sz="800" dirty="0"/>
                <a:t>PMO</a:t>
              </a:r>
              <a:r>
                <a:rPr lang="ja-JP" altLang="en-US" sz="800" dirty="0"/>
                <a:t>支援）</a:t>
              </a:r>
              <a:endParaRPr lang="en-US" altLang="ja-JP" sz="800" dirty="0"/>
            </a:p>
            <a:p>
              <a:pPr>
                <a:spcBef>
                  <a:spcPts val="0"/>
                </a:spcBef>
              </a:pPr>
              <a:r>
                <a:rPr lang="en-US" altLang="ja-JP" sz="800" dirty="0"/>
                <a:t>DX</a:t>
              </a:r>
              <a:r>
                <a:rPr lang="ja-JP" altLang="en-US" sz="800" dirty="0"/>
                <a:t>ロードマップの策定・現場事業部長の巻き込み</a:t>
              </a:r>
              <a:endParaRPr lang="en-US" altLang="ja-JP" sz="800" dirty="0"/>
            </a:p>
            <a:p>
              <a:pPr>
                <a:spcBef>
                  <a:spcPts val="0"/>
                </a:spcBef>
              </a:pPr>
              <a:r>
                <a:rPr lang="ja-JP" altLang="en-US" sz="800" dirty="0"/>
                <a:t>モバイルアプリ </a:t>
              </a:r>
              <a:r>
                <a:rPr lang="en-US" altLang="ja-JP" sz="800" dirty="0"/>
                <a:t>/ </a:t>
              </a:r>
              <a:r>
                <a:rPr lang="ja-JP" altLang="en-US" sz="800" dirty="0"/>
                <a:t>チケットシステム の 要件定義・開発管理</a:t>
              </a:r>
              <a:endParaRPr lang="en-US" altLang="ja-JP" sz="800" dirty="0"/>
            </a:p>
            <a:p>
              <a:pPr>
                <a:spcBef>
                  <a:spcPts val="0"/>
                </a:spcBef>
              </a:pPr>
              <a:r>
                <a:rPr lang="ja-JP" altLang="en-US" sz="800" dirty="0"/>
                <a:t>選手登録システムの改修 </a:t>
              </a:r>
              <a:r>
                <a:rPr lang="en-US" altLang="ja-JP" sz="800" dirty="0"/>
                <a:t>/ RFP</a:t>
              </a:r>
              <a:r>
                <a:rPr lang="ja-JP" altLang="en-US" sz="800" dirty="0"/>
                <a:t>作成 など</a:t>
              </a:r>
              <a:endParaRPr lang="en-US" altLang="ja-JP" sz="800" dirty="0"/>
            </a:p>
          </p:txBody>
        </p:sp>
        <p:cxnSp>
          <p:nvCxnSpPr>
            <p:cNvPr id="169" name="直線コネクタ 168">
              <a:extLst>
                <a:ext uri="{FF2B5EF4-FFF2-40B4-BE49-F238E27FC236}">
                  <a16:creationId xmlns:a16="http://schemas.microsoft.com/office/drawing/2014/main" id="{FAE68F16-4B92-4F71-E843-FC4C371F0092}"/>
                </a:ext>
              </a:extLst>
            </p:cNvPr>
            <p:cNvCxnSpPr>
              <a:cxnSpLocks/>
            </p:cNvCxnSpPr>
            <p:nvPr/>
          </p:nvCxnSpPr>
          <p:spPr>
            <a:xfrm>
              <a:off x="4887439" y="4340055"/>
              <a:ext cx="477066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70" name="直線コネクタ 169">
              <a:extLst>
                <a:ext uri="{FF2B5EF4-FFF2-40B4-BE49-F238E27FC236}">
                  <a16:creationId xmlns:a16="http://schemas.microsoft.com/office/drawing/2014/main" id="{99952B91-62FC-3AD7-B796-017952DBEC8D}"/>
                </a:ext>
              </a:extLst>
            </p:cNvPr>
            <p:cNvCxnSpPr>
              <a:cxnSpLocks/>
            </p:cNvCxnSpPr>
            <p:nvPr/>
          </p:nvCxnSpPr>
          <p:spPr>
            <a:xfrm>
              <a:off x="4887584" y="5328752"/>
              <a:ext cx="481839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71" name="テキスト ボックス 170">
              <a:extLst>
                <a:ext uri="{FF2B5EF4-FFF2-40B4-BE49-F238E27FC236}">
                  <a16:creationId xmlns:a16="http://schemas.microsoft.com/office/drawing/2014/main" id="{A7C9D7E5-9D43-647F-4E88-080068A2C7DD}"/>
                </a:ext>
              </a:extLst>
            </p:cNvPr>
            <p:cNvSpPr txBox="1"/>
            <p:nvPr/>
          </p:nvSpPr>
          <p:spPr>
            <a:xfrm>
              <a:off x="6881812" y="4477467"/>
              <a:ext cx="3034750" cy="584775"/>
            </a:xfrm>
            <a:prstGeom prst="rect">
              <a:avLst/>
            </a:prstGeom>
            <a:noFill/>
          </p:spPr>
          <p:txBody>
            <a:bodyPr wrap="square" rtlCol="0">
              <a:spAutoFit/>
            </a:bodyPr>
            <a:lstStyle/>
            <a:p>
              <a:pPr marL="180975" indent="-171450">
                <a:buFontTx/>
                <a:buChar char="›"/>
              </a:pPr>
              <a:r>
                <a:rPr lang="ja-JP" altLang="en-US" sz="800" dirty="0"/>
                <a:t>データアーキテクチャ基盤の構想策定</a:t>
              </a:r>
              <a:endParaRPr lang="en-US" altLang="ja-JP" sz="800" dirty="0"/>
            </a:p>
            <a:p>
              <a:pPr marL="180975" indent="-171450">
                <a:buFontTx/>
                <a:buChar char="›"/>
              </a:pPr>
              <a:r>
                <a:rPr lang="en-US" altLang="ja-JP" sz="800" dirty="0"/>
                <a:t>CRM</a:t>
              </a:r>
              <a:r>
                <a:rPr lang="ja-JP" altLang="en-US" sz="800" dirty="0"/>
                <a:t>基盤（統合</a:t>
              </a:r>
              <a:r>
                <a:rPr lang="en-US" altLang="ja-JP" sz="800" dirty="0"/>
                <a:t>ID</a:t>
              </a:r>
              <a:r>
                <a:rPr lang="ja-JP" altLang="en-US" sz="800" dirty="0"/>
                <a:t>（既存</a:t>
              </a:r>
              <a:r>
                <a:rPr lang="en-US" altLang="ja-JP" sz="800" dirty="0"/>
                <a:t>ID</a:t>
              </a:r>
              <a:r>
                <a:rPr lang="ja-JP" altLang="en-US" sz="800" dirty="0"/>
                <a:t>統合）・</a:t>
              </a:r>
              <a:r>
                <a:rPr lang="en-US" altLang="ja-JP" sz="800" dirty="0"/>
                <a:t>CDP</a:t>
              </a:r>
              <a:r>
                <a:rPr lang="ja-JP" altLang="en-US" sz="800" dirty="0"/>
                <a:t>・</a:t>
              </a:r>
              <a:r>
                <a:rPr lang="en-US" altLang="ja-JP" sz="800" dirty="0"/>
                <a:t>BI</a:t>
              </a:r>
              <a:r>
                <a:rPr lang="ja-JP" altLang="en-US" sz="800" dirty="0"/>
                <a:t>・</a:t>
              </a:r>
              <a:r>
                <a:rPr lang="en-US" altLang="ja-JP" sz="800" dirty="0"/>
                <a:t>MA</a:t>
              </a:r>
              <a:r>
                <a:rPr lang="ja-JP" altLang="en-US" sz="800" dirty="0"/>
                <a:t>）の整備</a:t>
              </a:r>
              <a:endParaRPr lang="en-US" altLang="ja-JP" sz="800" dirty="0"/>
            </a:p>
            <a:p>
              <a:pPr marL="180975" indent="-171450">
                <a:buFontTx/>
                <a:buChar char="›"/>
              </a:pPr>
              <a:r>
                <a:rPr lang="ja-JP" altLang="en-US" sz="800" dirty="0"/>
                <a:t>マルチベンダー開発進捗管理</a:t>
              </a:r>
              <a:endParaRPr lang="en-US" altLang="ja-JP" sz="800" dirty="0"/>
            </a:p>
            <a:p>
              <a:pPr marL="180975" indent="-171450">
                <a:buFontTx/>
                <a:buChar char="›"/>
              </a:pPr>
              <a:r>
                <a:rPr lang="ja-JP" altLang="en-US" sz="800" dirty="0"/>
                <a:t>取締役・経営企画部 の</a:t>
              </a:r>
              <a:r>
                <a:rPr lang="en-US" altLang="ja-JP" sz="800" dirty="0"/>
                <a:t>PMO</a:t>
              </a:r>
              <a:r>
                <a:rPr lang="ja-JP" altLang="en-US" sz="800" dirty="0"/>
                <a:t>支援 </a:t>
              </a:r>
              <a:r>
                <a:rPr lang="en-US" altLang="ja-JP" sz="800" dirty="0"/>
                <a:t>/ </a:t>
              </a:r>
              <a:r>
                <a:rPr lang="ja-JP" altLang="en-US" sz="800" dirty="0"/>
                <a:t>各種サポート など</a:t>
              </a:r>
              <a:endParaRPr lang="en-US" altLang="ja-JP" sz="800" dirty="0"/>
            </a:p>
          </p:txBody>
        </p:sp>
        <p:sp>
          <p:nvSpPr>
            <p:cNvPr id="172" name="テキスト ボックス 171">
              <a:extLst>
                <a:ext uri="{FF2B5EF4-FFF2-40B4-BE49-F238E27FC236}">
                  <a16:creationId xmlns:a16="http://schemas.microsoft.com/office/drawing/2014/main" id="{83BA90A9-4C07-ED62-E0EA-2A98DE9B78AE}"/>
                </a:ext>
              </a:extLst>
            </p:cNvPr>
            <p:cNvSpPr txBox="1"/>
            <p:nvPr/>
          </p:nvSpPr>
          <p:spPr>
            <a:xfrm>
              <a:off x="6881812" y="5523182"/>
              <a:ext cx="3109648" cy="584775"/>
            </a:xfrm>
            <a:prstGeom prst="rect">
              <a:avLst/>
            </a:prstGeom>
            <a:noFill/>
          </p:spPr>
          <p:txBody>
            <a:bodyPr wrap="square" rtlCol="0" anchor="ctr">
              <a:spAutoFit/>
            </a:bodyPr>
            <a:lstStyle/>
            <a:p>
              <a:pPr marL="180975" marR="0" indent="-171450" algn="l" defTabSz="914400" rtl="0" eaLnBrk="1" fontAlgn="ctr" latinLnBrk="0" hangingPunct="1">
                <a:lnSpc>
                  <a:spcPct val="100000"/>
                </a:lnSpc>
                <a:spcAft>
                  <a:spcPts val="0"/>
                </a:spcAft>
                <a:buClrTx/>
                <a:buSzTx/>
                <a:buFontTx/>
                <a:buChar char="›"/>
                <a:tabLst/>
                <a:defRPr/>
              </a:pPr>
              <a:r>
                <a:rPr lang="ja-JP" altLang="en-US" sz="800" dirty="0">
                  <a:solidFill>
                    <a:srgbClr val="000000"/>
                  </a:solidFill>
                  <a:latin typeface="+mn-ea"/>
                </a:rPr>
                <a:t>選手登録の制度設計、加盟団体・都道府県協会への浸透</a:t>
              </a:r>
              <a:endParaRPr lang="en-US" altLang="ja-JP" sz="800" dirty="0">
                <a:solidFill>
                  <a:srgbClr val="000000"/>
                </a:solidFill>
                <a:latin typeface="+mn-ea"/>
              </a:endParaRPr>
            </a:p>
            <a:p>
              <a:pPr marL="180975" marR="0" indent="-171450" algn="l" defTabSz="914400" rtl="0" eaLnBrk="1" fontAlgn="ctr" latinLnBrk="0" hangingPunct="1">
                <a:lnSpc>
                  <a:spcPct val="100000"/>
                </a:lnSpc>
                <a:spcAft>
                  <a:spcPts val="0"/>
                </a:spcAft>
                <a:buClrTx/>
                <a:buSzTx/>
                <a:buFontTx/>
                <a:buChar char="›"/>
                <a:tabLst/>
                <a:defRPr/>
              </a:pPr>
              <a:r>
                <a:rPr lang="ja-JP" altLang="en-US" sz="800" dirty="0">
                  <a:solidFill>
                    <a:srgbClr val="000000"/>
                  </a:solidFill>
                  <a:latin typeface="+mn-ea"/>
                </a:rPr>
                <a:t>選手登録システムの開発（一部）</a:t>
              </a:r>
              <a:endParaRPr lang="en-US" altLang="ja-JP" sz="800" dirty="0">
                <a:solidFill>
                  <a:srgbClr val="000000"/>
                </a:solidFill>
                <a:latin typeface="+mn-ea"/>
              </a:endParaRPr>
            </a:p>
            <a:p>
              <a:pPr marL="180975" marR="0" indent="-171450" algn="l" defTabSz="914400" rtl="0" eaLnBrk="1" fontAlgn="ctr" latinLnBrk="0" hangingPunct="1">
                <a:lnSpc>
                  <a:spcPct val="100000"/>
                </a:lnSpc>
                <a:spcAft>
                  <a:spcPts val="0"/>
                </a:spcAft>
                <a:buClrTx/>
                <a:buSzTx/>
                <a:buFontTx/>
                <a:buChar char="›"/>
                <a:tabLst/>
                <a:defRPr/>
              </a:pPr>
              <a:r>
                <a:rPr lang="ja-JP" altLang="en-US" sz="800" dirty="0">
                  <a:solidFill>
                    <a:srgbClr val="000000"/>
                  </a:solidFill>
                  <a:latin typeface="+mn-ea"/>
                </a:rPr>
                <a:t>選手登録システムの運用・保守（開発箇所）</a:t>
              </a:r>
              <a:endParaRPr lang="en-US" altLang="ja-JP" sz="800" dirty="0">
                <a:solidFill>
                  <a:srgbClr val="000000"/>
                </a:solidFill>
                <a:latin typeface="+mn-ea"/>
              </a:endParaRPr>
            </a:p>
            <a:p>
              <a:pPr marL="180975" marR="0" indent="-171450" algn="l" defTabSz="914400" rtl="0" eaLnBrk="1" fontAlgn="ctr" latinLnBrk="0" hangingPunct="1">
                <a:lnSpc>
                  <a:spcPct val="100000"/>
                </a:lnSpc>
                <a:spcAft>
                  <a:spcPts val="0"/>
                </a:spcAft>
                <a:buClrTx/>
                <a:buSzTx/>
                <a:buFontTx/>
                <a:buChar char="›"/>
                <a:tabLst/>
                <a:defRPr/>
              </a:pPr>
              <a:r>
                <a:rPr lang="ja-JP" altLang="en-US" sz="800" dirty="0">
                  <a:solidFill>
                    <a:srgbClr val="000000"/>
                  </a:solidFill>
                  <a:latin typeface="+mn-ea"/>
                </a:rPr>
                <a:t>各サービスシステムにおける統合</a:t>
              </a:r>
              <a:r>
                <a:rPr lang="en-US" altLang="ja-JP" sz="800" dirty="0">
                  <a:solidFill>
                    <a:srgbClr val="000000"/>
                  </a:solidFill>
                  <a:latin typeface="+mn-ea"/>
                </a:rPr>
                <a:t>ID</a:t>
              </a:r>
              <a:r>
                <a:rPr lang="ja-JP" altLang="en-US" sz="800" dirty="0">
                  <a:solidFill>
                    <a:srgbClr val="000000"/>
                  </a:solidFill>
                  <a:latin typeface="+mn-ea"/>
                </a:rPr>
                <a:t>部分の要件定義 など</a:t>
              </a:r>
              <a:endParaRPr lang="en-US" altLang="ja-JP" sz="800" dirty="0">
                <a:solidFill>
                  <a:srgbClr val="000000"/>
                </a:solidFill>
                <a:latin typeface="+mn-ea"/>
              </a:endParaRPr>
            </a:p>
          </p:txBody>
        </p:sp>
        <p:grpSp>
          <p:nvGrpSpPr>
            <p:cNvPr id="173" name="グループ化 172">
              <a:extLst>
                <a:ext uri="{FF2B5EF4-FFF2-40B4-BE49-F238E27FC236}">
                  <a16:creationId xmlns:a16="http://schemas.microsoft.com/office/drawing/2014/main" id="{5D38A5E6-7018-65DA-54F8-5B96433DC674}"/>
                </a:ext>
              </a:extLst>
            </p:cNvPr>
            <p:cNvGrpSpPr/>
            <p:nvPr/>
          </p:nvGrpSpPr>
          <p:grpSpPr>
            <a:xfrm>
              <a:off x="6696651" y="3719987"/>
              <a:ext cx="132825" cy="175579"/>
              <a:chOff x="5133975" y="3048000"/>
              <a:chExt cx="335058" cy="519834"/>
            </a:xfrm>
          </p:grpSpPr>
          <p:sp>
            <p:nvSpPr>
              <p:cNvPr id="184" name="矢印: 山形 183">
                <a:extLst>
                  <a:ext uri="{FF2B5EF4-FFF2-40B4-BE49-F238E27FC236}">
                    <a16:creationId xmlns:a16="http://schemas.microsoft.com/office/drawing/2014/main" id="{AF1CDB18-4649-E600-95DB-3423FD698315}"/>
                  </a:ext>
                </a:extLst>
              </p:cNvPr>
              <p:cNvSpPr/>
              <p:nvPr/>
            </p:nvSpPr>
            <p:spPr>
              <a:xfrm>
                <a:off x="5133975" y="3048000"/>
                <a:ext cx="200025" cy="519834"/>
              </a:xfrm>
              <a:prstGeom prst="chevron">
                <a:avLst/>
              </a:prstGeom>
              <a:solidFill>
                <a:schemeClr val="bg2">
                  <a:lumMod val="60000"/>
                  <a:lumOff val="40000"/>
                </a:schemeClr>
              </a:solidFill>
              <a:ln>
                <a:no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algn="ctr"/>
                <a:endParaRPr kumimoji="1" lang="ja-JP" altLang="en-US" sz="800">
                  <a:solidFill>
                    <a:schemeClr val="tx1"/>
                  </a:solidFill>
                </a:endParaRPr>
              </a:p>
            </p:txBody>
          </p:sp>
          <p:sp>
            <p:nvSpPr>
              <p:cNvPr id="185" name="矢印: 山形 184">
                <a:extLst>
                  <a:ext uri="{FF2B5EF4-FFF2-40B4-BE49-F238E27FC236}">
                    <a16:creationId xmlns:a16="http://schemas.microsoft.com/office/drawing/2014/main" id="{39968A56-950F-B885-E05F-A0C03B95A7E0}"/>
                  </a:ext>
                </a:extLst>
              </p:cNvPr>
              <p:cNvSpPr/>
              <p:nvPr/>
            </p:nvSpPr>
            <p:spPr>
              <a:xfrm>
                <a:off x="5269008" y="3048000"/>
                <a:ext cx="200025" cy="519834"/>
              </a:xfrm>
              <a:prstGeom prst="chevron">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algn="ctr"/>
                <a:endParaRPr kumimoji="1" lang="ja-JP" altLang="en-US" sz="800">
                  <a:solidFill>
                    <a:schemeClr val="tx1"/>
                  </a:solidFill>
                </a:endParaRPr>
              </a:p>
            </p:txBody>
          </p:sp>
        </p:grpSp>
        <p:grpSp>
          <p:nvGrpSpPr>
            <p:cNvPr id="174" name="グループ化 173">
              <a:extLst>
                <a:ext uri="{FF2B5EF4-FFF2-40B4-BE49-F238E27FC236}">
                  <a16:creationId xmlns:a16="http://schemas.microsoft.com/office/drawing/2014/main" id="{5BFC1B52-77FA-724B-4F81-6E4969FB172B}"/>
                </a:ext>
              </a:extLst>
            </p:cNvPr>
            <p:cNvGrpSpPr/>
            <p:nvPr/>
          </p:nvGrpSpPr>
          <p:grpSpPr>
            <a:xfrm>
              <a:off x="6696651" y="4743465"/>
              <a:ext cx="132825" cy="175579"/>
              <a:chOff x="5133975" y="3048000"/>
              <a:chExt cx="335058" cy="519834"/>
            </a:xfrm>
          </p:grpSpPr>
          <p:sp>
            <p:nvSpPr>
              <p:cNvPr id="182" name="矢印: 山形 181">
                <a:extLst>
                  <a:ext uri="{FF2B5EF4-FFF2-40B4-BE49-F238E27FC236}">
                    <a16:creationId xmlns:a16="http://schemas.microsoft.com/office/drawing/2014/main" id="{3B4FB0D0-335C-ECD2-90E0-92C4C2380EC7}"/>
                  </a:ext>
                </a:extLst>
              </p:cNvPr>
              <p:cNvSpPr/>
              <p:nvPr/>
            </p:nvSpPr>
            <p:spPr>
              <a:xfrm>
                <a:off x="5133975" y="3048000"/>
                <a:ext cx="200025" cy="519834"/>
              </a:xfrm>
              <a:prstGeom prst="chevron">
                <a:avLst/>
              </a:prstGeom>
              <a:solidFill>
                <a:schemeClr val="bg2">
                  <a:lumMod val="60000"/>
                  <a:lumOff val="40000"/>
                </a:schemeClr>
              </a:solidFill>
              <a:ln>
                <a:no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algn="ctr"/>
                <a:endParaRPr kumimoji="1" lang="ja-JP" altLang="en-US" sz="800">
                  <a:solidFill>
                    <a:schemeClr val="tx1"/>
                  </a:solidFill>
                </a:endParaRPr>
              </a:p>
            </p:txBody>
          </p:sp>
          <p:sp>
            <p:nvSpPr>
              <p:cNvPr id="183" name="矢印: 山形 182">
                <a:extLst>
                  <a:ext uri="{FF2B5EF4-FFF2-40B4-BE49-F238E27FC236}">
                    <a16:creationId xmlns:a16="http://schemas.microsoft.com/office/drawing/2014/main" id="{AD6E5795-9573-7C3A-D4DC-3599040FDA7E}"/>
                  </a:ext>
                </a:extLst>
              </p:cNvPr>
              <p:cNvSpPr/>
              <p:nvPr/>
            </p:nvSpPr>
            <p:spPr>
              <a:xfrm>
                <a:off x="5269008" y="3048000"/>
                <a:ext cx="200025" cy="519834"/>
              </a:xfrm>
              <a:prstGeom prst="chevron">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algn="ctr"/>
                <a:endParaRPr kumimoji="1" lang="ja-JP" altLang="en-US" sz="800">
                  <a:solidFill>
                    <a:schemeClr val="tx1"/>
                  </a:solidFill>
                </a:endParaRPr>
              </a:p>
            </p:txBody>
          </p:sp>
        </p:grpSp>
        <p:grpSp>
          <p:nvGrpSpPr>
            <p:cNvPr id="175" name="グループ化 174">
              <a:extLst>
                <a:ext uri="{FF2B5EF4-FFF2-40B4-BE49-F238E27FC236}">
                  <a16:creationId xmlns:a16="http://schemas.microsoft.com/office/drawing/2014/main" id="{9B647CA0-DB43-971C-5494-F4ED6965CAE1}"/>
                </a:ext>
              </a:extLst>
            </p:cNvPr>
            <p:cNvGrpSpPr/>
            <p:nvPr/>
          </p:nvGrpSpPr>
          <p:grpSpPr>
            <a:xfrm>
              <a:off x="6696651" y="5727780"/>
              <a:ext cx="132825" cy="175579"/>
              <a:chOff x="5133975" y="3048000"/>
              <a:chExt cx="335058" cy="519834"/>
            </a:xfrm>
          </p:grpSpPr>
          <p:sp>
            <p:nvSpPr>
              <p:cNvPr id="180" name="矢印: 山形 179">
                <a:extLst>
                  <a:ext uri="{FF2B5EF4-FFF2-40B4-BE49-F238E27FC236}">
                    <a16:creationId xmlns:a16="http://schemas.microsoft.com/office/drawing/2014/main" id="{64DA23E5-BB0A-C1CB-E2FA-753A37729169}"/>
                  </a:ext>
                </a:extLst>
              </p:cNvPr>
              <p:cNvSpPr/>
              <p:nvPr/>
            </p:nvSpPr>
            <p:spPr>
              <a:xfrm>
                <a:off x="5133975" y="3048000"/>
                <a:ext cx="200025" cy="519834"/>
              </a:xfrm>
              <a:prstGeom prst="chevron">
                <a:avLst/>
              </a:prstGeom>
              <a:solidFill>
                <a:schemeClr val="bg2">
                  <a:lumMod val="60000"/>
                  <a:lumOff val="40000"/>
                </a:schemeClr>
              </a:solidFill>
              <a:ln>
                <a:no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algn="ctr"/>
                <a:endParaRPr kumimoji="1" lang="ja-JP" altLang="en-US" sz="800">
                  <a:solidFill>
                    <a:schemeClr val="tx1"/>
                  </a:solidFill>
                </a:endParaRPr>
              </a:p>
            </p:txBody>
          </p:sp>
          <p:sp>
            <p:nvSpPr>
              <p:cNvPr id="181" name="矢印: 山形 180">
                <a:extLst>
                  <a:ext uri="{FF2B5EF4-FFF2-40B4-BE49-F238E27FC236}">
                    <a16:creationId xmlns:a16="http://schemas.microsoft.com/office/drawing/2014/main" id="{5A316FBF-9F55-C686-71FC-51F7FF574A27}"/>
                  </a:ext>
                </a:extLst>
              </p:cNvPr>
              <p:cNvSpPr/>
              <p:nvPr/>
            </p:nvSpPr>
            <p:spPr>
              <a:xfrm>
                <a:off x="5269008" y="3048000"/>
                <a:ext cx="200025" cy="519834"/>
              </a:xfrm>
              <a:prstGeom prst="chevron">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algn="ctr"/>
                <a:endParaRPr kumimoji="1" lang="ja-JP" altLang="en-US" sz="800">
                  <a:solidFill>
                    <a:schemeClr val="tx1"/>
                  </a:solidFill>
                </a:endParaRPr>
              </a:p>
            </p:txBody>
          </p:sp>
        </p:grpSp>
        <p:grpSp>
          <p:nvGrpSpPr>
            <p:cNvPr id="191" name="グループ化 190">
              <a:extLst>
                <a:ext uri="{FF2B5EF4-FFF2-40B4-BE49-F238E27FC236}">
                  <a16:creationId xmlns:a16="http://schemas.microsoft.com/office/drawing/2014/main" id="{8BCA76B6-C960-684E-03B0-C95FB9914087}"/>
                </a:ext>
              </a:extLst>
            </p:cNvPr>
            <p:cNvGrpSpPr/>
            <p:nvPr/>
          </p:nvGrpSpPr>
          <p:grpSpPr>
            <a:xfrm>
              <a:off x="5492691" y="3068961"/>
              <a:ext cx="1264118" cy="2908271"/>
              <a:chOff x="6341328" y="3667507"/>
              <a:chExt cx="1707628" cy="2403529"/>
            </a:xfrm>
          </p:grpSpPr>
          <p:sp>
            <p:nvSpPr>
              <p:cNvPr id="176" name="テキスト ボックス 175">
                <a:extLst>
                  <a:ext uri="{FF2B5EF4-FFF2-40B4-BE49-F238E27FC236}">
                    <a16:creationId xmlns:a16="http://schemas.microsoft.com/office/drawing/2014/main" id="{41739A03-7922-7959-581D-3F0A5A2B849A}"/>
                  </a:ext>
                </a:extLst>
              </p:cNvPr>
              <p:cNvSpPr txBox="1"/>
              <p:nvPr/>
            </p:nvSpPr>
            <p:spPr>
              <a:xfrm>
                <a:off x="6351730" y="4057018"/>
                <a:ext cx="1590995" cy="483285"/>
              </a:xfrm>
              <a:prstGeom prst="rect">
                <a:avLst/>
              </a:prstGeom>
              <a:noFill/>
            </p:spPr>
            <p:txBody>
              <a:bodyPr wrap="square" anchor="ctr">
                <a:spAutoFit/>
              </a:bodyPr>
              <a:lstStyle/>
              <a:p>
                <a:pPr marL="171450" indent="-171450">
                  <a:buFont typeface="Arial" panose="020B0604020202020204" pitchFamily="34" charset="0"/>
                  <a:buChar char="•"/>
                </a:pPr>
                <a:r>
                  <a:rPr lang="ja-JP" altLang="en-US" sz="800" dirty="0"/>
                  <a:t>組織改革伴走支援</a:t>
                </a:r>
                <a:endParaRPr lang="en-US" altLang="ja-JP" sz="800" dirty="0"/>
              </a:p>
              <a:p>
                <a:pPr marL="171450" indent="-171450">
                  <a:buFont typeface="Arial" panose="020B0604020202020204" pitchFamily="34" charset="0"/>
                  <a:buChar char="•"/>
                </a:pPr>
                <a:r>
                  <a:rPr lang="en-US" altLang="ja-JP" sz="800" dirty="0"/>
                  <a:t>DX</a:t>
                </a:r>
                <a:r>
                  <a:rPr lang="ja-JP" altLang="en-US" sz="800" dirty="0"/>
                  <a:t>戦略立案支援</a:t>
                </a:r>
                <a:endParaRPr lang="en-US" altLang="ja-JP" sz="800" dirty="0"/>
              </a:p>
              <a:p>
                <a:pPr marL="171450" indent="-171450">
                  <a:buFont typeface="Arial" panose="020B0604020202020204" pitchFamily="34" charset="0"/>
                  <a:buChar char="•"/>
                </a:pPr>
                <a:r>
                  <a:rPr lang="ja-JP" altLang="en-US" sz="800" dirty="0"/>
                  <a:t>選手登録システムの</a:t>
                </a:r>
                <a:br>
                  <a:rPr lang="en-US" altLang="ja-JP" sz="800" dirty="0"/>
                </a:br>
                <a:r>
                  <a:rPr lang="ja-JP" altLang="en-US" sz="800" dirty="0"/>
                  <a:t>改修管理</a:t>
                </a:r>
                <a:endParaRPr lang="en-US" altLang="ja-JP" sz="800" dirty="0"/>
              </a:p>
            </p:txBody>
          </p:sp>
          <p:sp>
            <p:nvSpPr>
              <p:cNvPr id="177" name="テキスト ボックス 176">
                <a:extLst>
                  <a:ext uri="{FF2B5EF4-FFF2-40B4-BE49-F238E27FC236}">
                    <a16:creationId xmlns:a16="http://schemas.microsoft.com/office/drawing/2014/main" id="{207C38E1-E233-8F19-4F3E-1CA5DCACFEE2}"/>
                  </a:ext>
                </a:extLst>
              </p:cNvPr>
              <p:cNvSpPr txBox="1"/>
              <p:nvPr/>
            </p:nvSpPr>
            <p:spPr>
              <a:xfrm>
                <a:off x="6353342" y="4973176"/>
                <a:ext cx="1534645" cy="279797"/>
              </a:xfrm>
              <a:prstGeom prst="rect">
                <a:avLst/>
              </a:prstGeom>
              <a:noFill/>
            </p:spPr>
            <p:txBody>
              <a:bodyPr wrap="square" anchor="ctr">
                <a:spAutoFit/>
              </a:bodyPr>
              <a:lstStyle/>
              <a:p>
                <a:pPr marL="171450" indent="-171450">
                  <a:buFont typeface="Arial" panose="020B0604020202020204" pitchFamily="34" charset="0"/>
                  <a:buChar char="•"/>
                </a:pPr>
                <a:r>
                  <a:rPr lang="en-US" altLang="ja-JP" sz="800" dirty="0"/>
                  <a:t>DX</a:t>
                </a:r>
                <a:r>
                  <a:rPr lang="ja-JP" altLang="en-US" sz="800" dirty="0"/>
                  <a:t>戦略立案支援</a:t>
                </a:r>
                <a:endParaRPr lang="en-US" altLang="ja-JP" sz="800" dirty="0"/>
              </a:p>
              <a:p>
                <a:pPr marL="171450" indent="-171450">
                  <a:buFont typeface="Arial" panose="020B0604020202020204" pitchFamily="34" charset="0"/>
                  <a:buChar char="•"/>
                </a:pPr>
                <a:r>
                  <a:rPr lang="en-US" altLang="ja-JP" sz="800" dirty="0"/>
                  <a:t>CRM</a:t>
                </a:r>
                <a:r>
                  <a:rPr lang="ja-JP" altLang="en-US" sz="800" dirty="0"/>
                  <a:t>基盤開発</a:t>
                </a:r>
              </a:p>
            </p:txBody>
          </p:sp>
          <p:sp>
            <p:nvSpPr>
              <p:cNvPr id="178" name="テキスト ボックス 177">
                <a:extLst>
                  <a:ext uri="{FF2B5EF4-FFF2-40B4-BE49-F238E27FC236}">
                    <a16:creationId xmlns:a16="http://schemas.microsoft.com/office/drawing/2014/main" id="{9D3F1313-30FE-E087-7F5B-7110A6E72A69}"/>
                  </a:ext>
                </a:extLst>
              </p:cNvPr>
              <p:cNvSpPr txBox="1"/>
              <p:nvPr/>
            </p:nvSpPr>
            <p:spPr>
              <a:xfrm>
                <a:off x="6351330" y="5791239"/>
                <a:ext cx="1605049" cy="279797"/>
              </a:xfrm>
              <a:prstGeom prst="rect">
                <a:avLst/>
              </a:prstGeom>
              <a:noFill/>
            </p:spPr>
            <p:txBody>
              <a:bodyPr wrap="square" anchor="ctr">
                <a:spAutoFit/>
              </a:bodyPr>
              <a:lstStyle/>
              <a:p>
                <a:pPr marL="171450" indent="-171450">
                  <a:buFont typeface="Arial" panose="020B0604020202020204" pitchFamily="34" charset="0"/>
                  <a:buChar char="•"/>
                </a:pPr>
                <a:r>
                  <a:rPr lang="ja-JP" altLang="en-US" sz="800" dirty="0"/>
                  <a:t>選手登録システムの</a:t>
                </a:r>
                <a:br>
                  <a:rPr lang="en-US" altLang="ja-JP" sz="800" dirty="0"/>
                </a:br>
                <a:r>
                  <a:rPr lang="ja-JP" altLang="en-US" sz="800" dirty="0"/>
                  <a:t>開発・保守</a:t>
                </a:r>
                <a:endParaRPr lang="en-US" altLang="ja-JP" sz="800" dirty="0"/>
              </a:p>
            </p:txBody>
          </p:sp>
          <p:cxnSp>
            <p:nvCxnSpPr>
              <p:cNvPr id="179" name="直線コネクタ 178">
                <a:extLst>
                  <a:ext uri="{FF2B5EF4-FFF2-40B4-BE49-F238E27FC236}">
                    <a16:creationId xmlns:a16="http://schemas.microsoft.com/office/drawing/2014/main" id="{D6A45888-DBB2-616D-8949-1B32A75F9C7B}"/>
                  </a:ext>
                </a:extLst>
              </p:cNvPr>
              <p:cNvCxnSpPr>
                <a:cxnSpLocks/>
              </p:cNvCxnSpPr>
              <p:nvPr/>
            </p:nvCxnSpPr>
            <p:spPr>
              <a:xfrm>
                <a:off x="6341328" y="3870215"/>
                <a:ext cx="170762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62" name="テキスト ボックス 161">
                <a:extLst>
                  <a:ext uri="{FF2B5EF4-FFF2-40B4-BE49-F238E27FC236}">
                    <a16:creationId xmlns:a16="http://schemas.microsoft.com/office/drawing/2014/main" id="{47D1D784-76B2-D440-FB1F-62FA2D4068F4}"/>
                  </a:ext>
                </a:extLst>
              </p:cNvPr>
              <p:cNvSpPr txBox="1"/>
              <p:nvPr/>
            </p:nvSpPr>
            <p:spPr>
              <a:xfrm>
                <a:off x="6341328" y="3667507"/>
                <a:ext cx="1229922" cy="187115"/>
              </a:xfrm>
              <a:prstGeom prst="rect">
                <a:avLst/>
              </a:prstGeom>
              <a:noFill/>
            </p:spPr>
            <p:txBody>
              <a:bodyPr wrap="square" rtlCol="0">
                <a:spAutoFit/>
              </a:bodyPr>
              <a:lstStyle/>
              <a:p>
                <a:pPr algn="l">
                  <a:lnSpc>
                    <a:spcPct val="120000"/>
                  </a:lnSpc>
                </a:pPr>
                <a:r>
                  <a:rPr kumimoji="1" lang="ja-JP" altLang="en-US" sz="800">
                    <a:solidFill>
                      <a:schemeClr val="accent1"/>
                    </a:solidFill>
                  </a:rPr>
                  <a:t>支援テーマ</a:t>
                </a:r>
              </a:p>
            </p:txBody>
          </p:sp>
        </p:grpSp>
      </p:grpSp>
    </p:spTree>
    <p:extLst>
      <p:ext uri="{BB962C8B-B14F-4D97-AF65-F5344CB8AC3E}">
        <p14:creationId xmlns:p14="http://schemas.microsoft.com/office/powerpoint/2010/main" val="36327607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2B0B8-9EB8-7DCC-A345-4F021A374F8F}"/>
            </a:ext>
          </a:extLst>
        </p:cNvPr>
        <p:cNvGrpSpPr/>
        <p:nvPr/>
      </p:nvGrpSpPr>
      <p:grpSpPr>
        <a:xfrm>
          <a:off x="0" y="0"/>
          <a:ext cx="0" cy="0"/>
          <a:chOff x="0" y="0"/>
          <a:chExt cx="0" cy="0"/>
        </a:xfrm>
      </p:grpSpPr>
      <p:sp>
        <p:nvSpPr>
          <p:cNvPr id="55" name="正方形/長方形 54">
            <a:extLst>
              <a:ext uri="{FF2B5EF4-FFF2-40B4-BE49-F238E27FC236}">
                <a16:creationId xmlns:a16="http://schemas.microsoft.com/office/drawing/2014/main" id="{3BF8C878-C8C8-2439-1D83-D65F481C5896}"/>
              </a:ext>
            </a:extLst>
          </p:cNvPr>
          <p:cNvSpPr/>
          <p:nvPr/>
        </p:nvSpPr>
        <p:spPr>
          <a:xfrm>
            <a:off x="200025" y="155081"/>
            <a:ext cx="9505950" cy="365585"/>
          </a:xfrm>
          <a:prstGeom prst="rect">
            <a:avLst/>
          </a:prstGeom>
          <a:solidFill>
            <a:schemeClr val="accent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200" b="1" dirty="0">
                <a:solidFill>
                  <a:schemeClr val="bg1"/>
                </a:solidFill>
              </a:rPr>
              <a:t>⑤　実施体制・その他</a:t>
            </a:r>
          </a:p>
        </p:txBody>
      </p:sp>
      <p:sp>
        <p:nvSpPr>
          <p:cNvPr id="47" name="正方形/長方形 46">
            <a:extLst>
              <a:ext uri="{FF2B5EF4-FFF2-40B4-BE49-F238E27FC236}">
                <a16:creationId xmlns:a16="http://schemas.microsoft.com/office/drawing/2014/main" id="{5B9476DB-07FE-DDEA-CB88-E11B2DC8932A}"/>
              </a:ext>
            </a:extLst>
          </p:cNvPr>
          <p:cNvSpPr/>
          <p:nvPr/>
        </p:nvSpPr>
        <p:spPr>
          <a:xfrm>
            <a:off x="200025" y="589359"/>
            <a:ext cx="1224583" cy="5104305"/>
          </a:xfrm>
          <a:prstGeom prst="rect">
            <a:avLst/>
          </a:prstGeom>
          <a:solidFill>
            <a:schemeClr val="accent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solidFill>
                  <a:schemeClr val="bg1"/>
                </a:solidFill>
              </a:rPr>
              <a:t>実施体制</a:t>
            </a:r>
          </a:p>
        </p:txBody>
      </p:sp>
      <p:sp>
        <p:nvSpPr>
          <p:cNvPr id="48" name="正方形/長方形 47">
            <a:extLst>
              <a:ext uri="{FF2B5EF4-FFF2-40B4-BE49-F238E27FC236}">
                <a16:creationId xmlns:a16="http://schemas.microsoft.com/office/drawing/2014/main" id="{2119B034-9445-C11A-F046-44959C6D7386}"/>
              </a:ext>
            </a:extLst>
          </p:cNvPr>
          <p:cNvSpPr/>
          <p:nvPr/>
        </p:nvSpPr>
        <p:spPr>
          <a:xfrm>
            <a:off x="1424160" y="589359"/>
            <a:ext cx="8281815" cy="710569"/>
          </a:xfrm>
          <a:prstGeom prst="rect">
            <a:avLst/>
          </a:prstGeom>
          <a:solidFill>
            <a:schemeClr val="bg1">
              <a:lumMod val="95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lang="ja-JP" altLang="en-US" sz="1100" dirty="0"/>
              <a:t>事業実施に関わる主体について、実施体制図を記載してください。作成にあたっては、</a:t>
            </a:r>
            <a:r>
              <a:rPr lang="ja-JP" altLang="en-US" sz="1100" u="sng" dirty="0"/>
              <a:t>①経営層（役員・部長級）がどのように関与するか（定常的な打合せ参加有無等）、②本事業の責任者が誰か（誰が事務局とやり取りするか）、③個人レベルで誰が何を担当するか、④本事業においてリーグとクラブがどのような関係性で、どの程度深く連携・協働する</a:t>
            </a:r>
            <a:r>
              <a:rPr lang="ja-JP" altLang="en-US" sz="1100" dirty="0"/>
              <a:t>のか、の四点が分かる形を心がけてください。また他団体（ソリューションプロバイダ等）との連携を想定する際は、主体名と各社の役割、連携の目的を具体的に明記してください。</a:t>
            </a:r>
            <a:endParaRPr lang="en-US" altLang="ja-JP" sz="1100" dirty="0"/>
          </a:p>
        </p:txBody>
      </p:sp>
      <p:sp>
        <p:nvSpPr>
          <p:cNvPr id="49" name="正方形/長方形 48">
            <a:extLst>
              <a:ext uri="{FF2B5EF4-FFF2-40B4-BE49-F238E27FC236}">
                <a16:creationId xmlns:a16="http://schemas.microsoft.com/office/drawing/2014/main" id="{43F8F27B-C24F-7667-3E9E-C24781F09E9C}"/>
              </a:ext>
            </a:extLst>
          </p:cNvPr>
          <p:cNvSpPr/>
          <p:nvPr/>
        </p:nvSpPr>
        <p:spPr>
          <a:xfrm>
            <a:off x="1424161" y="1300639"/>
            <a:ext cx="1800647" cy="3206395"/>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体制図</a:t>
            </a:r>
            <a:endParaRPr kumimoji="1" lang="en-US" altLang="ja-JP" sz="1200" b="1" dirty="0"/>
          </a:p>
        </p:txBody>
      </p:sp>
      <p:grpSp>
        <p:nvGrpSpPr>
          <p:cNvPr id="70" name="グループ化 69">
            <a:extLst>
              <a:ext uri="{FF2B5EF4-FFF2-40B4-BE49-F238E27FC236}">
                <a16:creationId xmlns:a16="http://schemas.microsoft.com/office/drawing/2014/main" id="{EA624915-0C07-FABD-F62C-E0A9C216510B}"/>
              </a:ext>
            </a:extLst>
          </p:cNvPr>
          <p:cNvGrpSpPr/>
          <p:nvPr/>
        </p:nvGrpSpPr>
        <p:grpSpPr>
          <a:xfrm>
            <a:off x="200025" y="5798862"/>
            <a:ext cx="9505950" cy="726482"/>
            <a:chOff x="200025" y="5608563"/>
            <a:chExt cx="9505950" cy="916781"/>
          </a:xfrm>
        </p:grpSpPr>
        <p:sp>
          <p:nvSpPr>
            <p:cNvPr id="71" name="正方形/長方形 70">
              <a:extLst>
                <a:ext uri="{FF2B5EF4-FFF2-40B4-BE49-F238E27FC236}">
                  <a16:creationId xmlns:a16="http://schemas.microsoft.com/office/drawing/2014/main" id="{3AC65AA2-F053-DDF2-F4BA-F027B1A88CFD}"/>
                </a:ext>
              </a:extLst>
            </p:cNvPr>
            <p:cNvSpPr/>
            <p:nvPr/>
          </p:nvSpPr>
          <p:spPr>
            <a:xfrm>
              <a:off x="200025" y="5608563"/>
              <a:ext cx="1224583" cy="916466"/>
            </a:xfrm>
            <a:prstGeom prst="rect">
              <a:avLst/>
            </a:prstGeom>
            <a:solidFill>
              <a:schemeClr val="accent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solidFill>
                    <a:schemeClr val="bg1"/>
                  </a:solidFill>
                </a:rPr>
                <a:t>その他</a:t>
              </a:r>
            </a:p>
          </p:txBody>
        </p:sp>
        <p:sp>
          <p:nvSpPr>
            <p:cNvPr id="72" name="正方形/長方形 71">
              <a:extLst>
                <a:ext uri="{FF2B5EF4-FFF2-40B4-BE49-F238E27FC236}">
                  <a16:creationId xmlns:a16="http://schemas.microsoft.com/office/drawing/2014/main" id="{5652A43A-4D26-3579-3C35-C8B50BA7EB28}"/>
                </a:ext>
              </a:extLst>
            </p:cNvPr>
            <p:cNvSpPr/>
            <p:nvPr/>
          </p:nvSpPr>
          <p:spPr>
            <a:xfrm>
              <a:off x="1424161" y="5608563"/>
              <a:ext cx="1800647" cy="458233"/>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手引き・事例集への</a:t>
              </a:r>
              <a:r>
                <a:rPr lang="ja-JP" altLang="en-US" sz="1200" b="1" dirty="0"/>
                <a:t>掲載</a:t>
              </a:r>
              <a:endParaRPr lang="en-US" altLang="ja-JP" sz="1200" b="1" dirty="0"/>
            </a:p>
            <a:p>
              <a:pPr algn="ctr"/>
              <a:r>
                <a:rPr kumimoji="1" lang="ja-JP" altLang="en-US" sz="1100" b="1" dirty="0"/>
                <a:t>（当てはまる方に○）</a:t>
              </a:r>
              <a:endParaRPr kumimoji="1" lang="en-US" altLang="ja-JP" sz="1100" b="1" dirty="0"/>
            </a:p>
          </p:txBody>
        </p:sp>
        <p:sp>
          <p:nvSpPr>
            <p:cNvPr id="73" name="正方形/長方形 72">
              <a:extLst>
                <a:ext uri="{FF2B5EF4-FFF2-40B4-BE49-F238E27FC236}">
                  <a16:creationId xmlns:a16="http://schemas.microsoft.com/office/drawing/2014/main" id="{FEAA42F0-1C1B-9804-AE15-C8AF00535668}"/>
                </a:ext>
              </a:extLst>
            </p:cNvPr>
            <p:cNvSpPr/>
            <p:nvPr/>
          </p:nvSpPr>
          <p:spPr>
            <a:xfrm>
              <a:off x="1424161" y="6066796"/>
              <a:ext cx="1800647" cy="458233"/>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200" b="1" dirty="0"/>
                <a:t>報告会への登壇</a:t>
              </a:r>
              <a:endParaRPr lang="en-US" altLang="ja-JP" sz="1200" b="1" dirty="0"/>
            </a:p>
            <a:p>
              <a:pPr algn="ctr"/>
              <a:r>
                <a:rPr kumimoji="1" lang="ja-JP" altLang="en-US" sz="1100" b="1" dirty="0"/>
                <a:t>（当てはまる方に○）</a:t>
              </a:r>
              <a:endParaRPr kumimoji="1" lang="en-US" altLang="ja-JP" sz="1100" b="1" dirty="0"/>
            </a:p>
          </p:txBody>
        </p:sp>
        <p:sp>
          <p:nvSpPr>
            <p:cNvPr id="74" name="正方形/長方形 73">
              <a:extLst>
                <a:ext uri="{FF2B5EF4-FFF2-40B4-BE49-F238E27FC236}">
                  <a16:creationId xmlns:a16="http://schemas.microsoft.com/office/drawing/2014/main" id="{5F99D351-0DCF-613D-4807-0B1AE6D5D7AA}"/>
                </a:ext>
              </a:extLst>
            </p:cNvPr>
            <p:cNvSpPr/>
            <p:nvPr/>
          </p:nvSpPr>
          <p:spPr>
            <a:xfrm>
              <a:off x="3224809" y="5608878"/>
              <a:ext cx="6481166" cy="458233"/>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dirty="0"/>
                <a:t>掲載可能　／　掲載不可</a:t>
              </a:r>
            </a:p>
          </p:txBody>
        </p:sp>
        <p:sp>
          <p:nvSpPr>
            <p:cNvPr id="75" name="正方形/長方形 74">
              <a:extLst>
                <a:ext uri="{FF2B5EF4-FFF2-40B4-BE49-F238E27FC236}">
                  <a16:creationId xmlns:a16="http://schemas.microsoft.com/office/drawing/2014/main" id="{A1A68848-76B7-67E8-AA11-1211734C6DE0}"/>
                </a:ext>
              </a:extLst>
            </p:cNvPr>
            <p:cNvSpPr/>
            <p:nvPr/>
          </p:nvSpPr>
          <p:spPr>
            <a:xfrm>
              <a:off x="3224809" y="6067111"/>
              <a:ext cx="6481166" cy="458233"/>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200" dirty="0"/>
                <a:t>登壇</a:t>
              </a:r>
              <a:r>
                <a:rPr kumimoji="1" lang="ja-JP" altLang="en-US" sz="1200" dirty="0"/>
                <a:t>可能　／　</a:t>
              </a:r>
              <a:r>
                <a:rPr lang="ja-JP" altLang="en-US" sz="1200" dirty="0"/>
                <a:t>登壇</a:t>
              </a:r>
              <a:r>
                <a:rPr kumimoji="1" lang="ja-JP" altLang="en-US" sz="1200" dirty="0"/>
                <a:t>不可</a:t>
              </a:r>
            </a:p>
          </p:txBody>
        </p:sp>
      </p:grpSp>
      <p:sp>
        <p:nvSpPr>
          <p:cNvPr id="81" name="正方形/長方形 80">
            <a:extLst>
              <a:ext uri="{FF2B5EF4-FFF2-40B4-BE49-F238E27FC236}">
                <a16:creationId xmlns:a16="http://schemas.microsoft.com/office/drawing/2014/main" id="{DEE2AE31-8E50-6DFA-F7A9-ABCD4E7EDBAD}"/>
              </a:ext>
            </a:extLst>
          </p:cNvPr>
          <p:cNvSpPr/>
          <p:nvPr/>
        </p:nvSpPr>
        <p:spPr>
          <a:xfrm>
            <a:off x="1424161" y="5102950"/>
            <a:ext cx="1800647" cy="590714"/>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リーグ・クラブの関与形態</a:t>
            </a:r>
            <a:endParaRPr kumimoji="1" lang="en-US" altLang="ja-JP" sz="1200" b="1" dirty="0"/>
          </a:p>
        </p:txBody>
      </p:sp>
      <p:sp>
        <p:nvSpPr>
          <p:cNvPr id="82" name="正方形/長方形 81">
            <a:extLst>
              <a:ext uri="{FF2B5EF4-FFF2-40B4-BE49-F238E27FC236}">
                <a16:creationId xmlns:a16="http://schemas.microsoft.com/office/drawing/2014/main" id="{E2228756-ED06-9550-77B0-A8992537D468}"/>
              </a:ext>
            </a:extLst>
          </p:cNvPr>
          <p:cNvSpPr/>
          <p:nvPr/>
        </p:nvSpPr>
        <p:spPr>
          <a:xfrm>
            <a:off x="3224809" y="5102635"/>
            <a:ext cx="6481166" cy="591029"/>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171450" indent="-171450">
              <a:buFont typeface="Arial" panose="020B0604020202020204" pitchFamily="34" charset="0"/>
              <a:buChar char="•"/>
            </a:pPr>
            <a:endParaRPr lang="ja-JP" altLang="en-US" sz="1200" dirty="0"/>
          </a:p>
        </p:txBody>
      </p:sp>
      <p:sp>
        <p:nvSpPr>
          <p:cNvPr id="84" name="正方形/長方形 83">
            <a:extLst>
              <a:ext uri="{FF2B5EF4-FFF2-40B4-BE49-F238E27FC236}">
                <a16:creationId xmlns:a16="http://schemas.microsoft.com/office/drawing/2014/main" id="{68AF3065-86BD-B65E-62F3-12D76467544D}"/>
              </a:ext>
            </a:extLst>
          </p:cNvPr>
          <p:cNvSpPr/>
          <p:nvPr/>
        </p:nvSpPr>
        <p:spPr>
          <a:xfrm>
            <a:off x="1424161" y="4508519"/>
            <a:ext cx="1800647" cy="590714"/>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経営層（役員・部長級）の参加形態</a:t>
            </a:r>
            <a:endParaRPr kumimoji="1" lang="en-US" altLang="ja-JP" sz="1200" b="1" dirty="0"/>
          </a:p>
        </p:txBody>
      </p:sp>
      <p:sp>
        <p:nvSpPr>
          <p:cNvPr id="85" name="正方形/長方形 84">
            <a:extLst>
              <a:ext uri="{FF2B5EF4-FFF2-40B4-BE49-F238E27FC236}">
                <a16:creationId xmlns:a16="http://schemas.microsoft.com/office/drawing/2014/main" id="{CC6E58A6-F469-A431-22AF-39375BAC8B8D}"/>
              </a:ext>
            </a:extLst>
          </p:cNvPr>
          <p:cNvSpPr/>
          <p:nvPr/>
        </p:nvSpPr>
        <p:spPr>
          <a:xfrm>
            <a:off x="3224809" y="4508519"/>
            <a:ext cx="6481166" cy="591029"/>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171450" indent="-171450">
              <a:buFont typeface="Arial" panose="020B0604020202020204" pitchFamily="34" charset="0"/>
              <a:buChar char="•"/>
            </a:pPr>
            <a:endParaRPr lang="ja-JP" altLang="en-US" sz="1200" dirty="0"/>
          </a:p>
        </p:txBody>
      </p:sp>
      <p:sp>
        <p:nvSpPr>
          <p:cNvPr id="2" name="正方形/長方形 1">
            <a:extLst>
              <a:ext uri="{FF2B5EF4-FFF2-40B4-BE49-F238E27FC236}">
                <a16:creationId xmlns:a16="http://schemas.microsoft.com/office/drawing/2014/main" id="{D0C8BD21-D9C8-10F4-9978-A507501DDF4F}"/>
              </a:ext>
            </a:extLst>
          </p:cNvPr>
          <p:cNvSpPr/>
          <p:nvPr/>
        </p:nvSpPr>
        <p:spPr>
          <a:xfrm>
            <a:off x="3224809" y="1303330"/>
            <a:ext cx="6481166" cy="3205189"/>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171450" indent="-171450">
              <a:buFont typeface="Arial" panose="020B0604020202020204" pitchFamily="34" charset="0"/>
              <a:buChar char="•"/>
            </a:pPr>
            <a:endParaRPr kumimoji="1" lang="ja-JP" altLang="en-US" sz="1200" dirty="0"/>
          </a:p>
        </p:txBody>
      </p:sp>
    </p:spTree>
    <p:extLst>
      <p:ext uri="{BB962C8B-B14F-4D97-AF65-F5344CB8AC3E}">
        <p14:creationId xmlns:p14="http://schemas.microsoft.com/office/powerpoint/2010/main" val="141896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26E9C-CA24-9FA7-55D5-FFCFA46A228D}"/>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B0573250-34D5-1526-D34B-DF4D959AECDE}"/>
              </a:ext>
            </a:extLst>
          </p:cNvPr>
          <p:cNvGraphicFramePr>
            <a:graphicFrameLocks/>
          </p:cNvGraphicFramePr>
          <p:nvPr>
            <p:custDataLst>
              <p:tags r:id="rId1"/>
            </p:custDataLst>
            <p:extLst>
              <p:ext uri="{D42A27DB-BD31-4B8C-83A1-F6EECF244321}">
                <p14:modId xmlns:p14="http://schemas.microsoft.com/office/powerpoint/2010/main" val="5897825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5" imgW="561" imgH="561" progId="TCLayout.ActiveDocument.1">
                  <p:embed/>
                </p:oleObj>
              </mc:Choice>
              <mc:Fallback>
                <p:oleObj name="think-cellスライド" r:id="rId5" imgW="561" imgH="56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graphicFrame>
        <p:nvGraphicFramePr>
          <p:cNvPr id="5" name="think-cell data - do not delete" hidden="1">
            <a:extLst>
              <a:ext uri="{FF2B5EF4-FFF2-40B4-BE49-F238E27FC236}">
                <a16:creationId xmlns:a16="http://schemas.microsoft.com/office/drawing/2014/main" id="{EC719970-7C35-9478-899F-7D83E12E8CC2}"/>
              </a:ext>
            </a:extLst>
          </p:cNvPr>
          <p:cNvGraphicFramePr>
            <a:graphicFrameLocks noChangeAspect="1"/>
          </p:cNvGraphicFramePr>
          <p:nvPr>
            <p:custDataLst>
              <p:tags r:id="rId2"/>
            </p:custDataLst>
            <p:extLst>
              <p:ext uri="{D42A27DB-BD31-4B8C-83A1-F6EECF244321}">
                <p14:modId xmlns:p14="http://schemas.microsoft.com/office/powerpoint/2010/main" val="42825832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7" imgW="561" imgH="561" progId="TCLayout.ActiveDocument.1">
                  <p:embed/>
                </p:oleObj>
              </mc:Choice>
              <mc:Fallback>
                <p:oleObj name="think-cellスライド" r:id="rId7" imgW="561" imgH="56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正方形/長方形 7">
            <a:extLst>
              <a:ext uri="{FF2B5EF4-FFF2-40B4-BE49-F238E27FC236}">
                <a16:creationId xmlns:a16="http://schemas.microsoft.com/office/drawing/2014/main" id="{7EA960B7-2564-F60F-18A2-EA01E06FD202}"/>
              </a:ext>
            </a:extLst>
          </p:cNvPr>
          <p:cNvSpPr/>
          <p:nvPr/>
        </p:nvSpPr>
        <p:spPr>
          <a:xfrm>
            <a:off x="200025" y="589359"/>
            <a:ext cx="1224583" cy="5935669"/>
          </a:xfrm>
          <a:prstGeom prst="rect">
            <a:avLst/>
          </a:prstGeom>
          <a:solidFill>
            <a:schemeClr val="accent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solidFill>
                  <a:schemeClr val="bg1"/>
                </a:solidFill>
              </a:rPr>
              <a:t>その他</a:t>
            </a:r>
          </a:p>
        </p:txBody>
      </p:sp>
      <p:sp>
        <p:nvSpPr>
          <p:cNvPr id="55" name="正方形/長方形 54">
            <a:extLst>
              <a:ext uri="{FF2B5EF4-FFF2-40B4-BE49-F238E27FC236}">
                <a16:creationId xmlns:a16="http://schemas.microsoft.com/office/drawing/2014/main" id="{1C5A42F6-3EF7-DC41-DA44-936E7C37C689}"/>
              </a:ext>
            </a:extLst>
          </p:cNvPr>
          <p:cNvSpPr/>
          <p:nvPr/>
        </p:nvSpPr>
        <p:spPr>
          <a:xfrm>
            <a:off x="200025" y="155081"/>
            <a:ext cx="9505950" cy="365585"/>
          </a:xfrm>
          <a:prstGeom prst="rect">
            <a:avLst/>
          </a:prstGeom>
          <a:solidFill>
            <a:schemeClr val="accent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200" b="1" dirty="0">
                <a:solidFill>
                  <a:schemeClr val="bg1"/>
                </a:solidFill>
              </a:rPr>
              <a:t>⑤　実施体制・その他</a:t>
            </a:r>
          </a:p>
        </p:txBody>
      </p:sp>
      <p:sp>
        <p:nvSpPr>
          <p:cNvPr id="2" name="正方形/長方形 1">
            <a:extLst>
              <a:ext uri="{FF2B5EF4-FFF2-40B4-BE49-F238E27FC236}">
                <a16:creationId xmlns:a16="http://schemas.microsoft.com/office/drawing/2014/main" id="{6F8EF369-8DBE-9AAB-36AE-869471D7158E}"/>
              </a:ext>
            </a:extLst>
          </p:cNvPr>
          <p:cNvSpPr/>
          <p:nvPr/>
        </p:nvSpPr>
        <p:spPr>
          <a:xfrm>
            <a:off x="1424160" y="589359"/>
            <a:ext cx="8281815" cy="3749559"/>
          </a:xfrm>
          <a:prstGeom prst="rect">
            <a:avLst/>
          </a:prstGeom>
          <a:solidFill>
            <a:schemeClr val="bg1">
              <a:lumMod val="95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lang="en-US" altLang="ja-JP" sz="1100" dirty="0"/>
              <a:t>【</a:t>
            </a:r>
            <a:r>
              <a:rPr lang="ja-JP" altLang="en-US" sz="1100" dirty="0"/>
              <a:t>情報の取扱いについて</a:t>
            </a:r>
            <a:r>
              <a:rPr lang="en-US" altLang="ja-JP" sz="1100" dirty="0"/>
              <a:t>】</a:t>
            </a:r>
          </a:p>
          <a:p>
            <a:r>
              <a:rPr lang="ja-JP" altLang="en-US" sz="1100" dirty="0"/>
              <a:t>取得しました個人情報は、スポーツ庁委託事業「令和</a:t>
            </a:r>
            <a:r>
              <a:rPr lang="en-US" altLang="ja-JP" sz="1100" dirty="0"/>
              <a:t>8</a:t>
            </a:r>
            <a:r>
              <a:rPr lang="ja-JP" altLang="en-US" sz="1100" dirty="0"/>
              <a:t>年度スポーツ産業の成長促進事業「テクノロジー等を活用した地方創生・スポーツ収益拡大事業」</a:t>
            </a:r>
            <a:r>
              <a:rPr lang="en-US" altLang="ja-JP" sz="1100" dirty="0"/>
              <a:t>(</a:t>
            </a:r>
            <a:r>
              <a:rPr lang="ja-JP" altLang="en-US" sz="1100" dirty="0"/>
              <a:t>スポーツ</a:t>
            </a:r>
            <a:r>
              <a:rPr lang="en-US" altLang="ja-JP" sz="1100" dirty="0"/>
              <a:t>×</a:t>
            </a:r>
            <a:r>
              <a:rPr lang="ja-JP" altLang="en-US" sz="1100" dirty="0"/>
              <a:t>テクノロジー活用展開事業</a:t>
            </a:r>
            <a:r>
              <a:rPr lang="en-US" altLang="ja-JP" sz="1100" dirty="0"/>
              <a:t>)(</a:t>
            </a:r>
            <a:r>
              <a:rPr lang="ja-JP" altLang="en-US" sz="1100" dirty="0"/>
              <a:t>スポーツオープンイノベーションプラットフォーム推進事業</a:t>
            </a:r>
            <a:r>
              <a:rPr lang="en-US" altLang="ja-JP" sz="1100" dirty="0"/>
              <a:t>)</a:t>
            </a:r>
            <a:r>
              <a:rPr lang="ja-JP" altLang="en-US" sz="1100" dirty="0"/>
              <a:t>」（以下、本事業と呼ぶ）における、テクノロジー等を活用した地方創生・スポーツ収益拡大事業の審査、及び同事業に関するイベント案内にのみ利用され、それ以外の目的に用いられることはございません。取扱いに当たっては、野村総合研究所（以下、当社と呼ぶ）の「個人情報保護方針」及び「個人情報の取扱について」に従いお取り扱いいたします。</a:t>
            </a:r>
          </a:p>
          <a:p>
            <a:r>
              <a:rPr lang="ja-JP" altLang="en-US" sz="1100" dirty="0"/>
              <a:t>個人情報保護方針</a:t>
            </a:r>
            <a:r>
              <a:rPr lang="en-US" altLang="ja-JP" sz="1100" dirty="0"/>
              <a:t>https://www.nri.com/jp/security.html</a:t>
            </a:r>
          </a:p>
          <a:p>
            <a:r>
              <a:rPr lang="ja-JP" altLang="en-US" sz="1100" dirty="0"/>
              <a:t>個人情報の取扱いについて</a:t>
            </a:r>
            <a:r>
              <a:rPr lang="en-US" altLang="ja-JP" sz="1100" dirty="0"/>
              <a:t>https://www.nri.com/jp/privacy.html</a:t>
            </a:r>
          </a:p>
          <a:p>
            <a:endParaRPr lang="en-US" altLang="ja-JP" sz="1100" dirty="0"/>
          </a:p>
          <a:p>
            <a:r>
              <a:rPr lang="ja-JP" altLang="en-US" sz="1100" dirty="0"/>
              <a:t>本事業の運営にあたり取得した個人情報は、本事業の円滑な実施を目的として、スポーツ庁に提供する可能性があります。それ以外の目的に用いられることはございません。</a:t>
            </a:r>
          </a:p>
          <a:p>
            <a:r>
              <a:rPr lang="ja-JP" altLang="en-US" sz="1100" dirty="0"/>
              <a:t>また本業務の一部を委託先に委託し、当該委託先に対して必要な範囲で個人情報の取扱いを預託する可能性があります。</a:t>
            </a:r>
          </a:p>
          <a:p>
            <a:r>
              <a:rPr lang="ja-JP" altLang="en-US" sz="1100" dirty="0"/>
              <a:t>取得した個人情報に関しましては、本事業終了時に削除いたします。</a:t>
            </a:r>
          </a:p>
          <a:p>
            <a:r>
              <a:rPr lang="ja-JP" altLang="en-US" sz="1100" dirty="0"/>
              <a:t>個人情報のご登録は、お客様ご自身の意志によってお願いいたします。個人情報のご提供にご同意いただけない場合、本事業にご応募いただくことができませんので、予めご了承願います。</a:t>
            </a:r>
          </a:p>
          <a:p>
            <a:r>
              <a:rPr lang="ja-JP" altLang="en-US" sz="1100" dirty="0"/>
              <a:t>当社では、お客様のお申し出により個人情報をご本人に開示します。その場合、</a:t>
            </a:r>
            <a:r>
              <a:rPr lang="en-US" altLang="ja-JP" sz="1100" dirty="0"/>
              <a:t>NRI</a:t>
            </a:r>
            <a:r>
              <a:rPr lang="ja-JP" altLang="en-US" sz="1100" dirty="0"/>
              <a:t>グループ所定の方法によって本人確認を行わせていただきます。お客様に開示した個人情報に事実と異なる内容があった場合、これを直ちに修正いたします。またお客様から個人情報の利用停止のお申し出があった場合には、直ちにその利用を停止いたします。</a:t>
            </a:r>
          </a:p>
          <a:p>
            <a:endParaRPr lang="ja-JP" altLang="en-US" sz="1100" dirty="0"/>
          </a:p>
          <a:p>
            <a:r>
              <a:rPr lang="ja-JP" altLang="en-US" sz="1100" dirty="0"/>
              <a:t>株式会社野村総合研究所　スポーツ</a:t>
            </a:r>
            <a:r>
              <a:rPr lang="en-US" altLang="ja-JP" sz="1100" dirty="0"/>
              <a:t>×</a:t>
            </a:r>
            <a:r>
              <a:rPr lang="ja-JP" altLang="en-US" sz="1100" dirty="0"/>
              <a:t>テクノロジー活用展開事業　事務局</a:t>
            </a:r>
          </a:p>
          <a:p>
            <a:r>
              <a:rPr lang="ja-JP" altLang="en-US" sz="1100" dirty="0"/>
              <a:t>連絡先：</a:t>
            </a:r>
            <a:r>
              <a:rPr lang="en-US" altLang="ja-JP" sz="1100" dirty="0"/>
              <a:t>sportstech_hr@nri.co.jp</a:t>
            </a:r>
          </a:p>
        </p:txBody>
      </p:sp>
      <p:sp>
        <p:nvSpPr>
          <p:cNvPr id="19" name="正方形/長方形 18">
            <a:extLst>
              <a:ext uri="{FF2B5EF4-FFF2-40B4-BE49-F238E27FC236}">
                <a16:creationId xmlns:a16="http://schemas.microsoft.com/office/drawing/2014/main" id="{5A7F5059-B1F4-BBF9-2BC0-6B8F431ECD34}"/>
              </a:ext>
            </a:extLst>
          </p:cNvPr>
          <p:cNvSpPr/>
          <p:nvPr/>
        </p:nvSpPr>
        <p:spPr>
          <a:xfrm>
            <a:off x="1424161" y="4338919"/>
            <a:ext cx="1800647" cy="458233"/>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200" b="1" dirty="0"/>
              <a:t>情報の取り扱いについて</a:t>
            </a:r>
            <a:endParaRPr lang="en-US" altLang="ja-JP" sz="1200" b="1" dirty="0"/>
          </a:p>
          <a:p>
            <a:pPr algn="ctr"/>
            <a:r>
              <a:rPr kumimoji="1" lang="ja-JP" altLang="en-US" sz="1100" b="1" dirty="0"/>
              <a:t>（当てはまる方に○）</a:t>
            </a:r>
            <a:endParaRPr kumimoji="1" lang="en-US" altLang="ja-JP" sz="1100" b="1" dirty="0"/>
          </a:p>
        </p:txBody>
      </p:sp>
      <p:sp>
        <p:nvSpPr>
          <p:cNvPr id="20" name="正方形/長方形 19">
            <a:extLst>
              <a:ext uri="{FF2B5EF4-FFF2-40B4-BE49-F238E27FC236}">
                <a16:creationId xmlns:a16="http://schemas.microsoft.com/office/drawing/2014/main" id="{3C53C2B5-C629-6792-099B-9558DC8A3D7E}"/>
              </a:ext>
            </a:extLst>
          </p:cNvPr>
          <p:cNvSpPr/>
          <p:nvPr/>
        </p:nvSpPr>
        <p:spPr>
          <a:xfrm>
            <a:off x="3224809" y="4338919"/>
            <a:ext cx="6481166" cy="458233"/>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200" dirty="0"/>
              <a:t>同意する</a:t>
            </a:r>
            <a:r>
              <a:rPr kumimoji="1" lang="ja-JP" altLang="en-US" sz="1200" dirty="0"/>
              <a:t>　／　同意しない（応募いただけません）</a:t>
            </a:r>
          </a:p>
        </p:txBody>
      </p:sp>
      <p:sp>
        <p:nvSpPr>
          <p:cNvPr id="3" name="正方形/長方形 2">
            <a:extLst>
              <a:ext uri="{FF2B5EF4-FFF2-40B4-BE49-F238E27FC236}">
                <a16:creationId xmlns:a16="http://schemas.microsoft.com/office/drawing/2014/main" id="{CF05263D-E07E-17A4-B8B3-B28227BA45CF}"/>
              </a:ext>
            </a:extLst>
          </p:cNvPr>
          <p:cNvSpPr/>
          <p:nvPr/>
        </p:nvSpPr>
        <p:spPr>
          <a:xfrm>
            <a:off x="1424160" y="4797152"/>
            <a:ext cx="8281815" cy="1269644"/>
          </a:xfrm>
          <a:prstGeom prst="rect">
            <a:avLst/>
          </a:prstGeom>
          <a:solidFill>
            <a:schemeClr val="bg1">
              <a:lumMod val="95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lang="en-US" altLang="ja-JP" sz="1100" dirty="0"/>
              <a:t>【</a:t>
            </a:r>
            <a:r>
              <a:rPr lang="ja-JP" altLang="en-US" sz="1100" dirty="0"/>
              <a:t>今後のご案内について</a:t>
            </a:r>
            <a:r>
              <a:rPr lang="en-US" altLang="ja-JP" sz="1100" dirty="0"/>
              <a:t>】</a:t>
            </a:r>
          </a:p>
          <a:p>
            <a:r>
              <a:rPr lang="ja-JP" altLang="en-US" sz="1100" dirty="0"/>
              <a:t>今後、テクノロジー等を活用した地方創生・スポーツ収益拡大事業についてのご連絡をスポーツ庁、及びその受託事業者からお送りしても問題ない</a:t>
            </a:r>
            <a:br>
              <a:rPr lang="en-US" altLang="ja-JP" sz="1100" dirty="0"/>
            </a:br>
            <a:r>
              <a:rPr lang="ja-JP" altLang="en-US" sz="1100" dirty="0"/>
              <a:t>場合は、以下に今後のご案内送付に関して同意する旨ご回答ください。</a:t>
            </a:r>
            <a:endParaRPr lang="en-US" altLang="ja-JP" sz="1100" dirty="0"/>
          </a:p>
          <a:p>
            <a:endParaRPr lang="en-US" altLang="ja-JP" sz="1100" dirty="0"/>
          </a:p>
          <a:p>
            <a:r>
              <a:rPr lang="en-US" altLang="ja-JP" sz="1100" dirty="0"/>
              <a:t>※</a:t>
            </a:r>
            <a:r>
              <a:rPr lang="ja-JP" altLang="en-US" sz="1100" dirty="0"/>
              <a:t>当然ながら、本件のご回答は、審査結果に一切の影響はございませんので、ご安心ください</a:t>
            </a:r>
            <a:endParaRPr lang="en-US" altLang="ja-JP" sz="1100" dirty="0"/>
          </a:p>
        </p:txBody>
      </p:sp>
      <p:sp>
        <p:nvSpPr>
          <p:cNvPr id="4" name="正方形/長方形 3">
            <a:extLst>
              <a:ext uri="{FF2B5EF4-FFF2-40B4-BE49-F238E27FC236}">
                <a16:creationId xmlns:a16="http://schemas.microsoft.com/office/drawing/2014/main" id="{6FCB3FC1-4FF8-D139-9DFB-0FD84E10D5FA}"/>
              </a:ext>
            </a:extLst>
          </p:cNvPr>
          <p:cNvSpPr/>
          <p:nvPr/>
        </p:nvSpPr>
        <p:spPr>
          <a:xfrm>
            <a:off x="1424161" y="6066796"/>
            <a:ext cx="1800647" cy="458233"/>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200" b="1" dirty="0"/>
              <a:t>今後のご案内について</a:t>
            </a:r>
            <a:endParaRPr lang="en-US" altLang="ja-JP" sz="1200" b="1" dirty="0"/>
          </a:p>
          <a:p>
            <a:pPr algn="ctr"/>
            <a:r>
              <a:rPr kumimoji="1" lang="ja-JP" altLang="en-US" sz="1100" b="1" dirty="0"/>
              <a:t>（当てはまる方に○）</a:t>
            </a:r>
            <a:endParaRPr kumimoji="1" lang="en-US" altLang="ja-JP" sz="1100" b="1" dirty="0"/>
          </a:p>
        </p:txBody>
      </p:sp>
      <p:sp>
        <p:nvSpPr>
          <p:cNvPr id="7" name="正方形/長方形 6">
            <a:extLst>
              <a:ext uri="{FF2B5EF4-FFF2-40B4-BE49-F238E27FC236}">
                <a16:creationId xmlns:a16="http://schemas.microsoft.com/office/drawing/2014/main" id="{AABD1D5D-8B09-5F07-D326-85BE64A36E45}"/>
              </a:ext>
            </a:extLst>
          </p:cNvPr>
          <p:cNvSpPr/>
          <p:nvPr/>
        </p:nvSpPr>
        <p:spPr>
          <a:xfrm>
            <a:off x="3224809" y="6066796"/>
            <a:ext cx="6481166" cy="458233"/>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200" dirty="0"/>
              <a:t>同意する</a:t>
            </a:r>
            <a:r>
              <a:rPr kumimoji="1" lang="ja-JP" altLang="en-US" sz="1200" dirty="0"/>
              <a:t>　／　同意しない</a:t>
            </a:r>
          </a:p>
        </p:txBody>
      </p:sp>
    </p:spTree>
    <p:extLst>
      <p:ext uri="{BB962C8B-B14F-4D97-AF65-F5344CB8AC3E}">
        <p14:creationId xmlns:p14="http://schemas.microsoft.com/office/powerpoint/2010/main" val="2851273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0A9B207B-1FA3-7998-2043-F88C8ABCAB92}"/>
              </a:ext>
            </a:extLst>
          </p:cNvPr>
          <p:cNvSpPr/>
          <p:nvPr/>
        </p:nvSpPr>
        <p:spPr>
          <a:xfrm>
            <a:off x="1424160" y="589360"/>
            <a:ext cx="8280849" cy="463376"/>
          </a:xfrm>
          <a:prstGeom prst="rect">
            <a:avLst/>
          </a:prstGeom>
          <a:solidFill>
            <a:schemeClr val="bg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endParaRPr lang="ja-JP" altLang="en-US" sz="1200" dirty="0"/>
          </a:p>
        </p:txBody>
      </p:sp>
      <p:sp>
        <p:nvSpPr>
          <p:cNvPr id="8" name="正方形/長方形 7">
            <a:extLst>
              <a:ext uri="{FF2B5EF4-FFF2-40B4-BE49-F238E27FC236}">
                <a16:creationId xmlns:a16="http://schemas.microsoft.com/office/drawing/2014/main" id="{45E0A3F7-0012-8792-986A-F6F03CDDCCA1}"/>
              </a:ext>
            </a:extLst>
          </p:cNvPr>
          <p:cNvSpPr/>
          <p:nvPr/>
        </p:nvSpPr>
        <p:spPr>
          <a:xfrm>
            <a:off x="200025" y="589360"/>
            <a:ext cx="1224583" cy="463376"/>
          </a:xfrm>
          <a:prstGeom prst="rect">
            <a:avLst/>
          </a:prstGeom>
          <a:solidFill>
            <a:schemeClr val="accent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solidFill>
                  <a:schemeClr val="bg1"/>
                </a:solidFill>
              </a:rPr>
              <a:t>申請事業名</a:t>
            </a:r>
          </a:p>
        </p:txBody>
      </p:sp>
      <p:sp>
        <p:nvSpPr>
          <p:cNvPr id="29" name="正方形/長方形 28">
            <a:extLst>
              <a:ext uri="{FF2B5EF4-FFF2-40B4-BE49-F238E27FC236}">
                <a16:creationId xmlns:a16="http://schemas.microsoft.com/office/drawing/2014/main" id="{DA70AF10-BB28-0025-34E0-9FCE6CBE28F0}"/>
              </a:ext>
            </a:extLst>
          </p:cNvPr>
          <p:cNvSpPr/>
          <p:nvPr/>
        </p:nvSpPr>
        <p:spPr>
          <a:xfrm>
            <a:off x="1424161" y="4951009"/>
            <a:ext cx="1800647" cy="458233"/>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担当者氏名（フリガナ）</a:t>
            </a:r>
          </a:p>
        </p:txBody>
      </p:sp>
      <p:sp>
        <p:nvSpPr>
          <p:cNvPr id="30" name="正方形/長方形 29">
            <a:extLst>
              <a:ext uri="{FF2B5EF4-FFF2-40B4-BE49-F238E27FC236}">
                <a16:creationId xmlns:a16="http://schemas.microsoft.com/office/drawing/2014/main" id="{C3F5EE9A-40BA-5635-E920-42D29A3A930D}"/>
              </a:ext>
            </a:extLst>
          </p:cNvPr>
          <p:cNvSpPr/>
          <p:nvPr/>
        </p:nvSpPr>
        <p:spPr>
          <a:xfrm>
            <a:off x="1424161" y="5409174"/>
            <a:ext cx="1800647" cy="458233"/>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所属部署・役職</a:t>
            </a:r>
          </a:p>
        </p:txBody>
      </p:sp>
      <p:sp>
        <p:nvSpPr>
          <p:cNvPr id="31" name="正方形/長方形 30">
            <a:extLst>
              <a:ext uri="{FF2B5EF4-FFF2-40B4-BE49-F238E27FC236}">
                <a16:creationId xmlns:a16="http://schemas.microsoft.com/office/drawing/2014/main" id="{BF507E8D-E5C0-399C-CC7F-41493AF13DD3}"/>
              </a:ext>
            </a:extLst>
          </p:cNvPr>
          <p:cNvSpPr/>
          <p:nvPr/>
        </p:nvSpPr>
        <p:spPr>
          <a:xfrm>
            <a:off x="1424161" y="5867407"/>
            <a:ext cx="1800647" cy="458233"/>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200" b="1" dirty="0"/>
              <a:t>連絡先</a:t>
            </a:r>
            <a:endParaRPr lang="en-US" altLang="ja-JP" sz="1200" b="1" dirty="0"/>
          </a:p>
        </p:txBody>
      </p:sp>
      <p:sp>
        <p:nvSpPr>
          <p:cNvPr id="33" name="正方形/長方形 32">
            <a:extLst>
              <a:ext uri="{FF2B5EF4-FFF2-40B4-BE49-F238E27FC236}">
                <a16:creationId xmlns:a16="http://schemas.microsoft.com/office/drawing/2014/main" id="{F96077FF-9DCE-2DF7-E69C-23BEE7AF8DE2}"/>
              </a:ext>
            </a:extLst>
          </p:cNvPr>
          <p:cNvSpPr/>
          <p:nvPr/>
        </p:nvSpPr>
        <p:spPr>
          <a:xfrm>
            <a:off x="3224808" y="4951323"/>
            <a:ext cx="6480208" cy="458233"/>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endParaRPr kumimoji="1" lang="ja-JP" altLang="en-US" sz="1200" dirty="0"/>
          </a:p>
        </p:txBody>
      </p:sp>
      <p:sp>
        <p:nvSpPr>
          <p:cNvPr id="40" name="正方形/長方形 39">
            <a:extLst>
              <a:ext uri="{FF2B5EF4-FFF2-40B4-BE49-F238E27FC236}">
                <a16:creationId xmlns:a16="http://schemas.microsoft.com/office/drawing/2014/main" id="{12F38BE7-5DEF-227E-0B50-9A397D66ED45}"/>
              </a:ext>
            </a:extLst>
          </p:cNvPr>
          <p:cNvSpPr/>
          <p:nvPr/>
        </p:nvSpPr>
        <p:spPr>
          <a:xfrm>
            <a:off x="200026" y="4950694"/>
            <a:ext cx="1224136" cy="1374946"/>
          </a:xfrm>
          <a:prstGeom prst="rect">
            <a:avLst/>
          </a:prstGeom>
          <a:solidFill>
            <a:schemeClr val="accent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solidFill>
                  <a:schemeClr val="bg1"/>
                </a:solidFill>
              </a:rPr>
              <a:t>担当者情報</a:t>
            </a:r>
          </a:p>
        </p:txBody>
      </p:sp>
      <p:sp>
        <p:nvSpPr>
          <p:cNvPr id="9" name="正方形/長方形 8">
            <a:extLst>
              <a:ext uri="{FF2B5EF4-FFF2-40B4-BE49-F238E27FC236}">
                <a16:creationId xmlns:a16="http://schemas.microsoft.com/office/drawing/2014/main" id="{8BADB7EE-8801-5A09-98FC-9BB38FFDAE6E}"/>
              </a:ext>
            </a:extLst>
          </p:cNvPr>
          <p:cNvSpPr/>
          <p:nvPr/>
        </p:nvSpPr>
        <p:spPr>
          <a:xfrm>
            <a:off x="200026" y="1114634"/>
            <a:ext cx="1224136" cy="3548611"/>
          </a:xfrm>
          <a:prstGeom prst="rect">
            <a:avLst/>
          </a:prstGeom>
          <a:solidFill>
            <a:schemeClr val="accent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200" b="1" dirty="0">
                <a:solidFill>
                  <a:schemeClr val="bg1"/>
                </a:solidFill>
              </a:rPr>
              <a:t>団体情報</a:t>
            </a:r>
            <a:endParaRPr kumimoji="1" lang="ja-JP" altLang="en-US" sz="1200" b="1" dirty="0">
              <a:solidFill>
                <a:schemeClr val="bg1"/>
              </a:solidFill>
            </a:endParaRPr>
          </a:p>
        </p:txBody>
      </p:sp>
      <p:grpSp>
        <p:nvGrpSpPr>
          <p:cNvPr id="2" name="グループ化 1">
            <a:extLst>
              <a:ext uri="{FF2B5EF4-FFF2-40B4-BE49-F238E27FC236}">
                <a16:creationId xmlns:a16="http://schemas.microsoft.com/office/drawing/2014/main" id="{3B14A451-1B76-B95D-40CB-1EB8F020CBB7}"/>
              </a:ext>
            </a:extLst>
          </p:cNvPr>
          <p:cNvGrpSpPr/>
          <p:nvPr/>
        </p:nvGrpSpPr>
        <p:grpSpPr>
          <a:xfrm>
            <a:off x="1424161" y="1114634"/>
            <a:ext cx="8280851" cy="3548612"/>
            <a:chOff x="1424161" y="1572868"/>
            <a:chExt cx="8280851" cy="3090378"/>
          </a:xfrm>
        </p:grpSpPr>
        <p:sp>
          <p:nvSpPr>
            <p:cNvPr id="12" name="正方形/長方形 11">
              <a:extLst>
                <a:ext uri="{FF2B5EF4-FFF2-40B4-BE49-F238E27FC236}">
                  <a16:creationId xmlns:a16="http://schemas.microsoft.com/office/drawing/2014/main" id="{239DC97A-19B4-8593-F7D4-9D2CECF8A2E8}"/>
                </a:ext>
              </a:extLst>
            </p:cNvPr>
            <p:cNvSpPr/>
            <p:nvPr/>
          </p:nvSpPr>
          <p:spPr>
            <a:xfrm>
              <a:off x="1424161" y="1572868"/>
              <a:ext cx="1800647" cy="458233"/>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団体名称（フリガナ）</a:t>
              </a:r>
            </a:p>
          </p:txBody>
        </p:sp>
        <p:sp>
          <p:nvSpPr>
            <p:cNvPr id="15" name="正方形/長方形 14">
              <a:extLst>
                <a:ext uri="{FF2B5EF4-FFF2-40B4-BE49-F238E27FC236}">
                  <a16:creationId xmlns:a16="http://schemas.microsoft.com/office/drawing/2014/main" id="{F9336CE2-A7BD-0B01-6333-51E719504A32}"/>
                </a:ext>
              </a:extLst>
            </p:cNvPr>
            <p:cNvSpPr/>
            <p:nvPr/>
          </p:nvSpPr>
          <p:spPr>
            <a:xfrm>
              <a:off x="1424161" y="2031101"/>
              <a:ext cx="1800647" cy="458233"/>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所在地</a:t>
              </a:r>
              <a:endParaRPr kumimoji="1" lang="en-US" altLang="ja-JP" sz="1200" b="1" dirty="0"/>
            </a:p>
            <a:p>
              <a:pPr algn="ctr"/>
              <a:r>
                <a:rPr lang="en-US" altLang="ja-JP" sz="800" dirty="0"/>
                <a:t>※</a:t>
              </a:r>
              <a:r>
                <a:rPr lang="ja-JP" altLang="en-US" sz="800" dirty="0"/>
                <a:t>事業実施時の主な活動場所を記載</a:t>
              </a:r>
              <a:endParaRPr kumimoji="1" lang="ja-JP" altLang="en-US" sz="800" dirty="0"/>
            </a:p>
          </p:txBody>
        </p:sp>
        <p:sp>
          <p:nvSpPr>
            <p:cNvPr id="17" name="正方形/長方形 16">
              <a:extLst>
                <a:ext uri="{FF2B5EF4-FFF2-40B4-BE49-F238E27FC236}">
                  <a16:creationId xmlns:a16="http://schemas.microsoft.com/office/drawing/2014/main" id="{9E71EFF8-AC56-3952-6558-279C665450FB}"/>
                </a:ext>
              </a:extLst>
            </p:cNvPr>
            <p:cNvSpPr/>
            <p:nvPr/>
          </p:nvSpPr>
          <p:spPr>
            <a:xfrm>
              <a:off x="1424161" y="2489266"/>
              <a:ext cx="1800647" cy="458233"/>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売上規模</a:t>
              </a:r>
              <a:endParaRPr kumimoji="1" lang="en-US" altLang="ja-JP" sz="1200" b="1" dirty="0"/>
            </a:p>
            <a:p>
              <a:pPr algn="ctr"/>
              <a:r>
                <a:rPr lang="en-US" altLang="ja-JP" sz="800" dirty="0"/>
                <a:t>※</a:t>
              </a:r>
              <a:r>
                <a:rPr lang="ja-JP" altLang="en-US" sz="800" dirty="0"/>
                <a:t>直近会計年度の売上規模を記載</a:t>
              </a:r>
              <a:endParaRPr kumimoji="1" lang="ja-JP" altLang="en-US" sz="800" dirty="0"/>
            </a:p>
          </p:txBody>
        </p:sp>
        <p:sp>
          <p:nvSpPr>
            <p:cNvPr id="19" name="正方形/長方形 18">
              <a:extLst>
                <a:ext uri="{FF2B5EF4-FFF2-40B4-BE49-F238E27FC236}">
                  <a16:creationId xmlns:a16="http://schemas.microsoft.com/office/drawing/2014/main" id="{B7917BD9-0D3E-B1D9-8A7D-DF50E7B24683}"/>
                </a:ext>
              </a:extLst>
            </p:cNvPr>
            <p:cNvSpPr/>
            <p:nvPr/>
          </p:nvSpPr>
          <p:spPr>
            <a:xfrm>
              <a:off x="1424161" y="2947432"/>
              <a:ext cx="1800647" cy="458233"/>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200" b="1" dirty="0"/>
                <a:t>正社員</a:t>
              </a:r>
              <a:r>
                <a:rPr kumimoji="1" lang="ja-JP" altLang="en-US" sz="1200" b="1" dirty="0"/>
                <a:t>数</a:t>
              </a:r>
              <a:endParaRPr kumimoji="1" lang="en-US" altLang="ja-JP" sz="1200" b="1" dirty="0"/>
            </a:p>
            <a:p>
              <a:pPr algn="ctr"/>
              <a:r>
                <a:rPr kumimoji="1" lang="en-US" altLang="ja-JP" sz="800" dirty="0"/>
                <a:t>※</a:t>
              </a:r>
              <a:r>
                <a:rPr kumimoji="1" lang="ja-JP" altLang="en-US" sz="800"/>
                <a:t>含出向社員／派遣</a:t>
              </a:r>
              <a:r>
                <a:rPr kumimoji="1" lang="ja-JP" altLang="en-US" sz="800" dirty="0"/>
                <a:t>社員等は除く</a:t>
              </a:r>
            </a:p>
          </p:txBody>
        </p:sp>
        <p:sp>
          <p:nvSpPr>
            <p:cNvPr id="21" name="正方形/長方形 20">
              <a:extLst>
                <a:ext uri="{FF2B5EF4-FFF2-40B4-BE49-F238E27FC236}">
                  <a16:creationId xmlns:a16="http://schemas.microsoft.com/office/drawing/2014/main" id="{F7D737AE-FE34-6504-23DD-B3E243ACD0A0}"/>
                </a:ext>
              </a:extLst>
            </p:cNvPr>
            <p:cNvSpPr/>
            <p:nvPr/>
          </p:nvSpPr>
          <p:spPr>
            <a:xfrm>
              <a:off x="1568881" y="3405664"/>
              <a:ext cx="1655927" cy="799349"/>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うち</a:t>
              </a:r>
              <a:r>
                <a:rPr lang="ja-JP" altLang="en-US" sz="1200" b="1" dirty="0"/>
                <a:t>テクノロジー</a:t>
              </a:r>
              <a:r>
                <a:rPr kumimoji="1" lang="ja-JP" altLang="en-US" sz="1200" b="1" dirty="0"/>
                <a:t>人材数</a:t>
              </a:r>
              <a:endParaRPr kumimoji="1" lang="en-US" altLang="ja-JP" sz="1200" b="1" dirty="0"/>
            </a:p>
            <a:p>
              <a:r>
                <a:rPr kumimoji="1" lang="en-US" altLang="ja-JP" sz="800" dirty="0"/>
                <a:t>※</a:t>
              </a:r>
              <a:r>
                <a:rPr kumimoji="1" lang="ja-JP" altLang="en-US" sz="800" dirty="0"/>
                <a:t>スポーツ</a:t>
              </a:r>
              <a:r>
                <a:rPr kumimoji="1" lang="en-US" altLang="ja-JP" sz="800" dirty="0"/>
                <a:t>DX</a:t>
              </a:r>
              <a:r>
                <a:rPr kumimoji="1" lang="ja-JP" altLang="en-US" sz="800" dirty="0"/>
                <a:t>人材活用促進事業の</a:t>
              </a:r>
              <a:endParaRPr kumimoji="1" lang="en-US" altLang="ja-JP" sz="800" dirty="0"/>
            </a:p>
            <a:p>
              <a:r>
                <a:rPr lang="ja-JP" altLang="en-US" sz="800" dirty="0"/>
                <a:t>　</a:t>
              </a:r>
              <a:r>
                <a:rPr kumimoji="1" lang="ja-JP" altLang="en-US" sz="800" dirty="0"/>
                <a:t>報告書を参照の上、概数を記載</a:t>
              </a:r>
              <a:endParaRPr kumimoji="1" lang="en-US" altLang="ja-JP" sz="800" dirty="0"/>
            </a:p>
            <a:p>
              <a:r>
                <a:rPr lang="ja-JP" altLang="en-US" sz="800" dirty="0"/>
                <a:t>　</a:t>
              </a:r>
              <a:r>
                <a:rPr kumimoji="1" lang="ja-JP" altLang="en-US" sz="800" dirty="0"/>
                <a:t>すること（次頁参照）</a:t>
              </a:r>
              <a:endParaRPr kumimoji="1" lang="en-US" altLang="ja-JP" sz="1200" b="1" dirty="0"/>
            </a:p>
          </p:txBody>
        </p:sp>
        <p:sp>
          <p:nvSpPr>
            <p:cNvPr id="23" name="正方形/長方形 22">
              <a:extLst>
                <a:ext uri="{FF2B5EF4-FFF2-40B4-BE49-F238E27FC236}">
                  <a16:creationId xmlns:a16="http://schemas.microsoft.com/office/drawing/2014/main" id="{DCC69C04-2EFC-BFB4-A148-4D11321A3399}"/>
                </a:ext>
              </a:extLst>
            </p:cNvPr>
            <p:cNvSpPr/>
            <p:nvPr/>
          </p:nvSpPr>
          <p:spPr>
            <a:xfrm>
              <a:off x="1424161" y="4204699"/>
              <a:ext cx="1800647" cy="458233"/>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テクノロジー活用</a:t>
              </a:r>
              <a:endParaRPr kumimoji="1" lang="en-US" altLang="ja-JP" sz="1200" b="1" dirty="0"/>
            </a:p>
            <a:p>
              <a:pPr algn="ctr"/>
              <a:r>
                <a:rPr kumimoji="1" lang="ja-JP" altLang="en-US" sz="1200" b="1" dirty="0"/>
                <a:t>予算規模</a:t>
              </a:r>
              <a:r>
                <a:rPr kumimoji="1" lang="en-US" altLang="ja-JP" sz="1200" b="1" dirty="0"/>
                <a:t>*</a:t>
              </a:r>
            </a:p>
          </p:txBody>
        </p:sp>
        <p:sp>
          <p:nvSpPr>
            <p:cNvPr id="13" name="正方形/長方形 12">
              <a:extLst>
                <a:ext uri="{FF2B5EF4-FFF2-40B4-BE49-F238E27FC236}">
                  <a16:creationId xmlns:a16="http://schemas.microsoft.com/office/drawing/2014/main" id="{4F104FC2-97A5-F697-9A53-B2EDA1F35897}"/>
                </a:ext>
              </a:extLst>
            </p:cNvPr>
            <p:cNvSpPr/>
            <p:nvPr/>
          </p:nvSpPr>
          <p:spPr>
            <a:xfrm>
              <a:off x="3224808" y="1573182"/>
              <a:ext cx="6480203" cy="458233"/>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endParaRPr kumimoji="1" lang="ja-JP" altLang="en-US" sz="1200" dirty="0"/>
            </a:p>
          </p:txBody>
        </p:sp>
        <p:sp>
          <p:nvSpPr>
            <p:cNvPr id="16" name="正方形/長方形 15">
              <a:extLst>
                <a:ext uri="{FF2B5EF4-FFF2-40B4-BE49-F238E27FC236}">
                  <a16:creationId xmlns:a16="http://schemas.microsoft.com/office/drawing/2014/main" id="{A0AA7CB8-1899-0D0B-776D-8714160A17FD}"/>
                </a:ext>
              </a:extLst>
            </p:cNvPr>
            <p:cNvSpPr/>
            <p:nvPr/>
          </p:nvSpPr>
          <p:spPr>
            <a:xfrm>
              <a:off x="3224808" y="2031415"/>
              <a:ext cx="6480203" cy="458233"/>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endParaRPr kumimoji="1" lang="ja-JP" altLang="en-US" sz="1200" dirty="0"/>
            </a:p>
          </p:txBody>
        </p:sp>
        <p:sp>
          <p:nvSpPr>
            <p:cNvPr id="18" name="正方形/長方形 17">
              <a:extLst>
                <a:ext uri="{FF2B5EF4-FFF2-40B4-BE49-F238E27FC236}">
                  <a16:creationId xmlns:a16="http://schemas.microsoft.com/office/drawing/2014/main" id="{96121A1D-E113-63AC-41A0-84474E60F827}"/>
                </a:ext>
              </a:extLst>
            </p:cNvPr>
            <p:cNvSpPr/>
            <p:nvPr/>
          </p:nvSpPr>
          <p:spPr>
            <a:xfrm>
              <a:off x="3224808" y="2489582"/>
              <a:ext cx="6480202" cy="454979"/>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r"/>
              <a:r>
                <a:rPr kumimoji="1" lang="ja-JP" altLang="en-US" sz="1000" dirty="0"/>
                <a:t>円</a:t>
              </a:r>
            </a:p>
          </p:txBody>
        </p:sp>
        <p:sp>
          <p:nvSpPr>
            <p:cNvPr id="20" name="正方形/長方形 19">
              <a:extLst>
                <a:ext uri="{FF2B5EF4-FFF2-40B4-BE49-F238E27FC236}">
                  <a16:creationId xmlns:a16="http://schemas.microsoft.com/office/drawing/2014/main" id="{0332F5BF-6163-2B48-8169-2FA6C5B659E3}"/>
                </a:ext>
              </a:extLst>
            </p:cNvPr>
            <p:cNvSpPr/>
            <p:nvPr/>
          </p:nvSpPr>
          <p:spPr>
            <a:xfrm>
              <a:off x="3224808" y="2944561"/>
              <a:ext cx="6480201" cy="461419"/>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r"/>
              <a:r>
                <a:rPr lang="ja-JP" altLang="en-US" sz="1000" dirty="0"/>
                <a:t>名</a:t>
              </a:r>
              <a:endParaRPr kumimoji="1" lang="ja-JP" altLang="en-US" sz="1000" dirty="0"/>
            </a:p>
          </p:txBody>
        </p:sp>
        <p:sp>
          <p:nvSpPr>
            <p:cNvPr id="24" name="正方形/長方形 23">
              <a:extLst>
                <a:ext uri="{FF2B5EF4-FFF2-40B4-BE49-F238E27FC236}">
                  <a16:creationId xmlns:a16="http://schemas.microsoft.com/office/drawing/2014/main" id="{00B05ED8-4E1B-D3F5-F1B0-5FD55021B485}"/>
                </a:ext>
              </a:extLst>
            </p:cNvPr>
            <p:cNvSpPr/>
            <p:nvPr/>
          </p:nvSpPr>
          <p:spPr>
            <a:xfrm>
              <a:off x="3224807" y="4205013"/>
              <a:ext cx="6480205" cy="458233"/>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r"/>
              <a:r>
                <a:rPr kumimoji="1" lang="ja-JP" altLang="en-US" sz="1000" dirty="0"/>
                <a:t>円程度</a:t>
              </a:r>
            </a:p>
          </p:txBody>
        </p:sp>
        <p:sp>
          <p:nvSpPr>
            <p:cNvPr id="22" name="正方形/長方形 21">
              <a:extLst>
                <a:ext uri="{FF2B5EF4-FFF2-40B4-BE49-F238E27FC236}">
                  <a16:creationId xmlns:a16="http://schemas.microsoft.com/office/drawing/2014/main" id="{0A3B992D-4728-E5F9-1AE4-E966A6BF1C4F}"/>
                </a:ext>
              </a:extLst>
            </p:cNvPr>
            <p:cNvSpPr/>
            <p:nvPr/>
          </p:nvSpPr>
          <p:spPr>
            <a:xfrm>
              <a:off x="4650285" y="3405979"/>
              <a:ext cx="1814400" cy="400639"/>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r"/>
              <a:r>
                <a:rPr kumimoji="1" lang="ja-JP" altLang="en-US" sz="1000" dirty="0"/>
                <a:t>名程度</a:t>
              </a:r>
            </a:p>
          </p:txBody>
        </p:sp>
        <p:sp>
          <p:nvSpPr>
            <p:cNvPr id="46" name="正方形/長方形 45">
              <a:extLst>
                <a:ext uri="{FF2B5EF4-FFF2-40B4-BE49-F238E27FC236}">
                  <a16:creationId xmlns:a16="http://schemas.microsoft.com/office/drawing/2014/main" id="{431EAD28-BB99-5B8B-A5A5-9DDD888CEA2C}"/>
                </a:ext>
              </a:extLst>
            </p:cNvPr>
            <p:cNvSpPr/>
            <p:nvPr/>
          </p:nvSpPr>
          <p:spPr>
            <a:xfrm>
              <a:off x="3224808" y="3405979"/>
              <a:ext cx="1425478" cy="397767"/>
            </a:xfrm>
            <a:prstGeom prst="rect">
              <a:avLst/>
            </a:prstGeom>
            <a:solidFill>
              <a:schemeClr val="bg1">
                <a:lumMod val="95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dirty="0"/>
                <a:t>戦略人材</a:t>
              </a:r>
            </a:p>
          </p:txBody>
        </p:sp>
        <p:sp>
          <p:nvSpPr>
            <p:cNvPr id="47" name="正方形/長方形 46">
              <a:extLst>
                <a:ext uri="{FF2B5EF4-FFF2-40B4-BE49-F238E27FC236}">
                  <a16:creationId xmlns:a16="http://schemas.microsoft.com/office/drawing/2014/main" id="{8C41D1E5-694F-DFE9-F5B1-3712A2DEA842}"/>
                </a:ext>
              </a:extLst>
            </p:cNvPr>
            <p:cNvSpPr/>
            <p:nvPr/>
          </p:nvSpPr>
          <p:spPr>
            <a:xfrm>
              <a:off x="3224808" y="3806618"/>
              <a:ext cx="1425478" cy="397767"/>
            </a:xfrm>
            <a:prstGeom prst="rect">
              <a:avLst/>
            </a:prstGeom>
            <a:solidFill>
              <a:schemeClr val="bg1">
                <a:lumMod val="95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dirty="0"/>
                <a:t>データ人材</a:t>
              </a:r>
            </a:p>
          </p:txBody>
        </p:sp>
        <p:grpSp>
          <p:nvGrpSpPr>
            <p:cNvPr id="54" name="グループ化 53">
              <a:extLst>
                <a:ext uri="{FF2B5EF4-FFF2-40B4-BE49-F238E27FC236}">
                  <a16:creationId xmlns:a16="http://schemas.microsoft.com/office/drawing/2014/main" id="{5588FBF4-DFAD-E8D5-404A-7B7718D6BC0E}"/>
                </a:ext>
              </a:extLst>
            </p:cNvPr>
            <p:cNvGrpSpPr/>
            <p:nvPr/>
          </p:nvGrpSpPr>
          <p:grpSpPr>
            <a:xfrm>
              <a:off x="6465133" y="3405979"/>
              <a:ext cx="3239876" cy="798406"/>
              <a:chOff x="6360858" y="3405979"/>
              <a:chExt cx="3239876" cy="798406"/>
            </a:xfrm>
          </p:grpSpPr>
          <p:sp>
            <p:nvSpPr>
              <p:cNvPr id="48" name="正方形/長方形 47">
                <a:extLst>
                  <a:ext uri="{FF2B5EF4-FFF2-40B4-BE49-F238E27FC236}">
                    <a16:creationId xmlns:a16="http://schemas.microsoft.com/office/drawing/2014/main" id="{D5B4AB55-2141-0D53-1B38-C8906722DFF7}"/>
                  </a:ext>
                </a:extLst>
              </p:cNvPr>
              <p:cNvSpPr/>
              <p:nvPr/>
            </p:nvSpPr>
            <p:spPr>
              <a:xfrm>
                <a:off x="6360858" y="3405979"/>
                <a:ext cx="1425478" cy="397767"/>
              </a:xfrm>
              <a:prstGeom prst="rect">
                <a:avLst/>
              </a:prstGeom>
              <a:solidFill>
                <a:schemeClr val="bg1">
                  <a:lumMod val="95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en-US" altLang="ja-JP" sz="1100" dirty="0"/>
                  <a:t>DX</a:t>
                </a:r>
                <a:r>
                  <a:rPr kumimoji="1" lang="ja-JP" altLang="en-US" sz="1100" dirty="0"/>
                  <a:t>開発人材</a:t>
                </a:r>
              </a:p>
            </p:txBody>
          </p:sp>
          <p:sp>
            <p:nvSpPr>
              <p:cNvPr id="51" name="正方形/長方形 50">
                <a:extLst>
                  <a:ext uri="{FF2B5EF4-FFF2-40B4-BE49-F238E27FC236}">
                    <a16:creationId xmlns:a16="http://schemas.microsoft.com/office/drawing/2014/main" id="{86E6C673-CF05-974B-E61F-29A4057ECC3F}"/>
                  </a:ext>
                </a:extLst>
              </p:cNvPr>
              <p:cNvSpPr/>
              <p:nvPr/>
            </p:nvSpPr>
            <p:spPr>
              <a:xfrm>
                <a:off x="7786334" y="3405979"/>
                <a:ext cx="1814400" cy="400639"/>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r"/>
                <a:r>
                  <a:rPr kumimoji="1" lang="ja-JP" altLang="en-US" sz="1000"/>
                  <a:t>名程度</a:t>
                </a:r>
                <a:endParaRPr kumimoji="1" lang="ja-JP" altLang="en-US" sz="1000" dirty="0"/>
              </a:p>
            </p:txBody>
          </p:sp>
          <p:sp>
            <p:nvSpPr>
              <p:cNvPr id="50" name="正方形/長方形 49">
                <a:extLst>
                  <a:ext uri="{FF2B5EF4-FFF2-40B4-BE49-F238E27FC236}">
                    <a16:creationId xmlns:a16="http://schemas.microsoft.com/office/drawing/2014/main" id="{7B382E38-E1F0-357E-6DBE-75BC114AB594}"/>
                  </a:ext>
                </a:extLst>
              </p:cNvPr>
              <p:cNvSpPr/>
              <p:nvPr/>
            </p:nvSpPr>
            <p:spPr>
              <a:xfrm>
                <a:off x="7786334" y="3803746"/>
                <a:ext cx="1814400" cy="400639"/>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r"/>
                <a:r>
                  <a:rPr kumimoji="1" lang="ja-JP" altLang="en-US" sz="1000"/>
                  <a:t>名程度</a:t>
                </a:r>
                <a:endParaRPr kumimoji="1" lang="ja-JP" altLang="en-US" sz="1000" dirty="0"/>
              </a:p>
            </p:txBody>
          </p:sp>
          <p:sp>
            <p:nvSpPr>
              <p:cNvPr id="49" name="正方形/長方形 48">
                <a:extLst>
                  <a:ext uri="{FF2B5EF4-FFF2-40B4-BE49-F238E27FC236}">
                    <a16:creationId xmlns:a16="http://schemas.microsoft.com/office/drawing/2014/main" id="{9E60D9CC-C5F8-0543-B410-E6717DFEBBB4}"/>
                  </a:ext>
                </a:extLst>
              </p:cNvPr>
              <p:cNvSpPr/>
              <p:nvPr/>
            </p:nvSpPr>
            <p:spPr>
              <a:xfrm>
                <a:off x="6360858" y="3806618"/>
                <a:ext cx="1425478" cy="397767"/>
              </a:xfrm>
              <a:prstGeom prst="rect">
                <a:avLst/>
              </a:prstGeom>
              <a:solidFill>
                <a:schemeClr val="bg1">
                  <a:lumMod val="95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100" dirty="0"/>
                  <a:t>既存</a:t>
                </a:r>
                <a:r>
                  <a:rPr lang="en-US" altLang="ja-JP" sz="1100" dirty="0"/>
                  <a:t>IT</a:t>
                </a:r>
                <a:r>
                  <a:rPr kumimoji="1" lang="ja-JP" altLang="en-US" sz="1100" dirty="0"/>
                  <a:t>人材</a:t>
                </a:r>
              </a:p>
            </p:txBody>
          </p:sp>
        </p:grpSp>
        <p:sp>
          <p:nvSpPr>
            <p:cNvPr id="52" name="正方形/長方形 51">
              <a:extLst>
                <a:ext uri="{FF2B5EF4-FFF2-40B4-BE49-F238E27FC236}">
                  <a16:creationId xmlns:a16="http://schemas.microsoft.com/office/drawing/2014/main" id="{ED451598-B3C6-37C8-EB8D-E990D4605406}"/>
                </a:ext>
              </a:extLst>
            </p:cNvPr>
            <p:cNvSpPr/>
            <p:nvPr/>
          </p:nvSpPr>
          <p:spPr>
            <a:xfrm>
              <a:off x="4650285" y="3803746"/>
              <a:ext cx="1814400" cy="400639"/>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r"/>
              <a:r>
                <a:rPr kumimoji="1" lang="ja-JP" altLang="en-US" sz="1000"/>
                <a:t>名程度</a:t>
              </a:r>
              <a:endParaRPr kumimoji="1" lang="ja-JP" altLang="en-US" sz="1000" dirty="0"/>
            </a:p>
          </p:txBody>
        </p:sp>
      </p:grpSp>
      <p:sp>
        <p:nvSpPr>
          <p:cNvPr id="55" name="正方形/長方形 54">
            <a:extLst>
              <a:ext uri="{FF2B5EF4-FFF2-40B4-BE49-F238E27FC236}">
                <a16:creationId xmlns:a16="http://schemas.microsoft.com/office/drawing/2014/main" id="{A7F097E3-A442-C358-8576-70642AEAE6B8}"/>
              </a:ext>
            </a:extLst>
          </p:cNvPr>
          <p:cNvSpPr/>
          <p:nvPr/>
        </p:nvSpPr>
        <p:spPr>
          <a:xfrm>
            <a:off x="200025" y="155081"/>
            <a:ext cx="9505950" cy="365585"/>
          </a:xfrm>
          <a:prstGeom prst="rect">
            <a:avLst/>
          </a:prstGeom>
          <a:solidFill>
            <a:schemeClr val="accent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200" b="1" dirty="0">
                <a:solidFill>
                  <a:schemeClr val="bg1"/>
                </a:solidFill>
              </a:rPr>
              <a:t>①　基本情報</a:t>
            </a:r>
          </a:p>
        </p:txBody>
      </p:sp>
      <p:sp>
        <p:nvSpPr>
          <p:cNvPr id="4" name="テキスト ボックス 3">
            <a:extLst>
              <a:ext uri="{FF2B5EF4-FFF2-40B4-BE49-F238E27FC236}">
                <a16:creationId xmlns:a16="http://schemas.microsoft.com/office/drawing/2014/main" id="{78EC0258-F6AF-B137-314B-A85F593CFE01}"/>
              </a:ext>
            </a:extLst>
          </p:cNvPr>
          <p:cNvSpPr txBox="1"/>
          <p:nvPr/>
        </p:nvSpPr>
        <p:spPr>
          <a:xfrm>
            <a:off x="2937260" y="4653136"/>
            <a:ext cx="6768268" cy="215444"/>
          </a:xfrm>
          <a:prstGeom prst="rect">
            <a:avLst/>
          </a:prstGeom>
          <a:noFill/>
        </p:spPr>
        <p:txBody>
          <a:bodyPr wrap="square">
            <a:spAutoFit/>
          </a:bodyPr>
          <a:lstStyle/>
          <a:p>
            <a:r>
              <a:rPr lang="en-US" altLang="ja-JP" sz="800" dirty="0">
                <a:solidFill>
                  <a:schemeClr val="accent6"/>
                </a:solidFill>
              </a:rPr>
              <a:t>*</a:t>
            </a:r>
            <a:r>
              <a:rPr lang="ja-JP" altLang="en-US" sz="800" dirty="0">
                <a:solidFill>
                  <a:schemeClr val="accent6"/>
                </a:solidFill>
              </a:rPr>
              <a:t>直近会計年度の</a:t>
            </a:r>
            <a:r>
              <a:rPr lang="en-US" altLang="ja-JP" sz="800" dirty="0">
                <a:solidFill>
                  <a:schemeClr val="accent6"/>
                </a:solidFill>
              </a:rPr>
              <a:t>IT</a:t>
            </a:r>
            <a:r>
              <a:rPr lang="ja-JP" altLang="en-US" sz="800" dirty="0">
                <a:solidFill>
                  <a:schemeClr val="accent6"/>
                </a:solidFill>
              </a:rPr>
              <a:t>投資額を記載。</a:t>
            </a:r>
            <a:r>
              <a:rPr kumimoji="1" lang="ja-JP" altLang="en-US" sz="800" kern="1200" dirty="0">
                <a:solidFill>
                  <a:schemeClr val="accent6"/>
                </a:solidFill>
                <a:effectLst/>
                <a:latin typeface="+mn-lt"/>
                <a:ea typeface="+mn-ea"/>
                <a:cs typeface="+mn-cs"/>
              </a:rPr>
              <a:t>システムやテクノロジーの開発・維持・管理に対する支出や</a:t>
            </a:r>
            <a:r>
              <a:rPr kumimoji="1" lang="en-US" altLang="ja-JP" sz="800" kern="1200" dirty="0">
                <a:solidFill>
                  <a:schemeClr val="accent6"/>
                </a:solidFill>
                <a:effectLst/>
                <a:latin typeface="+mn-lt"/>
                <a:ea typeface="+mn-ea"/>
                <a:cs typeface="+mn-cs"/>
              </a:rPr>
              <a:t>SaaS</a:t>
            </a:r>
            <a:r>
              <a:rPr kumimoji="1" lang="ja-JP" altLang="en-US" sz="800" kern="1200" dirty="0">
                <a:solidFill>
                  <a:schemeClr val="accent6"/>
                </a:solidFill>
                <a:effectLst/>
                <a:latin typeface="+mn-lt"/>
                <a:ea typeface="+mn-ea"/>
                <a:cs typeface="+mn-cs"/>
              </a:rPr>
              <a:t>の利用料等。減価償却費・社内人件費は含まない。</a:t>
            </a:r>
            <a:endParaRPr lang="ja-JP" altLang="en-US" sz="800" dirty="0"/>
          </a:p>
        </p:txBody>
      </p:sp>
      <p:sp>
        <p:nvSpPr>
          <p:cNvPr id="41" name="正方形/長方形 40">
            <a:extLst>
              <a:ext uri="{FF2B5EF4-FFF2-40B4-BE49-F238E27FC236}">
                <a16:creationId xmlns:a16="http://schemas.microsoft.com/office/drawing/2014/main" id="{7C958927-919F-B84D-5E6A-7576F4C2891C}"/>
              </a:ext>
            </a:extLst>
          </p:cNvPr>
          <p:cNvSpPr/>
          <p:nvPr/>
        </p:nvSpPr>
        <p:spPr>
          <a:xfrm>
            <a:off x="3224808" y="5867025"/>
            <a:ext cx="936104" cy="458233"/>
          </a:xfrm>
          <a:prstGeom prst="rect">
            <a:avLst/>
          </a:prstGeom>
          <a:solidFill>
            <a:schemeClr val="bg1">
              <a:lumMod val="95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dirty="0"/>
              <a:t>電話番号</a:t>
            </a:r>
            <a:endParaRPr kumimoji="1" lang="en-US" altLang="ja-JP" sz="1100" dirty="0"/>
          </a:p>
        </p:txBody>
      </p:sp>
      <p:sp>
        <p:nvSpPr>
          <p:cNvPr id="43" name="正方形/長方形 42">
            <a:extLst>
              <a:ext uri="{FF2B5EF4-FFF2-40B4-BE49-F238E27FC236}">
                <a16:creationId xmlns:a16="http://schemas.microsoft.com/office/drawing/2014/main" id="{71710ED5-9325-7172-5210-5DE3F0EB5287}"/>
              </a:ext>
            </a:extLst>
          </p:cNvPr>
          <p:cNvSpPr/>
          <p:nvPr/>
        </p:nvSpPr>
        <p:spPr>
          <a:xfrm>
            <a:off x="4160911" y="5867721"/>
            <a:ext cx="2304000" cy="457538"/>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r"/>
            <a:endParaRPr kumimoji="1" lang="ja-JP" altLang="en-US" sz="1000" dirty="0"/>
          </a:p>
        </p:txBody>
      </p:sp>
      <p:sp>
        <p:nvSpPr>
          <p:cNvPr id="44" name="正方形/長方形 43">
            <a:extLst>
              <a:ext uri="{FF2B5EF4-FFF2-40B4-BE49-F238E27FC236}">
                <a16:creationId xmlns:a16="http://schemas.microsoft.com/office/drawing/2014/main" id="{C71C16E7-13A7-566E-2304-8CF0D00CF5B2}"/>
              </a:ext>
            </a:extLst>
          </p:cNvPr>
          <p:cNvSpPr/>
          <p:nvPr/>
        </p:nvSpPr>
        <p:spPr>
          <a:xfrm>
            <a:off x="6464910" y="5867025"/>
            <a:ext cx="936104" cy="458233"/>
          </a:xfrm>
          <a:prstGeom prst="rect">
            <a:avLst/>
          </a:prstGeom>
          <a:solidFill>
            <a:schemeClr val="bg1">
              <a:lumMod val="95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100" dirty="0"/>
              <a:t>メールアドレス</a:t>
            </a:r>
            <a:endParaRPr kumimoji="1" lang="ja-JP" altLang="en-US" sz="1100" dirty="0"/>
          </a:p>
        </p:txBody>
      </p:sp>
      <p:sp>
        <p:nvSpPr>
          <p:cNvPr id="45" name="正方形/長方形 44">
            <a:extLst>
              <a:ext uri="{FF2B5EF4-FFF2-40B4-BE49-F238E27FC236}">
                <a16:creationId xmlns:a16="http://schemas.microsoft.com/office/drawing/2014/main" id="{FFF92378-DE54-5E88-E01F-D8F1B76CA9BA}"/>
              </a:ext>
            </a:extLst>
          </p:cNvPr>
          <p:cNvSpPr/>
          <p:nvPr/>
        </p:nvSpPr>
        <p:spPr>
          <a:xfrm>
            <a:off x="7401013" y="5867721"/>
            <a:ext cx="2304000" cy="457538"/>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r"/>
            <a:endParaRPr kumimoji="1" lang="ja-JP" altLang="en-US" sz="1000" dirty="0"/>
          </a:p>
        </p:txBody>
      </p:sp>
      <p:sp>
        <p:nvSpPr>
          <p:cNvPr id="34" name="正方形/長方形 33">
            <a:extLst>
              <a:ext uri="{FF2B5EF4-FFF2-40B4-BE49-F238E27FC236}">
                <a16:creationId xmlns:a16="http://schemas.microsoft.com/office/drawing/2014/main" id="{384FA1F5-1F95-037F-743E-46C4CDBEECB8}"/>
              </a:ext>
            </a:extLst>
          </p:cNvPr>
          <p:cNvSpPr/>
          <p:nvPr/>
        </p:nvSpPr>
        <p:spPr>
          <a:xfrm>
            <a:off x="3224808" y="5409488"/>
            <a:ext cx="6480208" cy="458233"/>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endParaRPr kumimoji="1" lang="ja-JP" altLang="en-US" sz="1200" dirty="0"/>
          </a:p>
        </p:txBody>
      </p:sp>
    </p:spTree>
    <p:extLst>
      <p:ext uri="{BB962C8B-B14F-4D97-AF65-F5344CB8AC3E}">
        <p14:creationId xmlns:p14="http://schemas.microsoft.com/office/powerpoint/2010/main" val="3440085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21470727-1AF3-FE9F-A397-C41837F90999}"/>
              </a:ext>
            </a:extLst>
          </p:cNvPr>
          <p:cNvPicPr>
            <a:picLocks noChangeAspect="1"/>
          </p:cNvPicPr>
          <p:nvPr/>
        </p:nvPicPr>
        <p:blipFill rotWithShape="1">
          <a:blip r:embed="rId2"/>
          <a:srcRect l="30106"/>
          <a:stretch/>
        </p:blipFill>
        <p:spPr>
          <a:xfrm>
            <a:off x="1352988" y="1218112"/>
            <a:ext cx="7208555" cy="5242716"/>
          </a:xfrm>
          <a:prstGeom prst="rect">
            <a:avLst/>
          </a:prstGeom>
        </p:spPr>
      </p:pic>
      <p:sp>
        <p:nvSpPr>
          <p:cNvPr id="3" name="正方形/長方形 2">
            <a:extLst>
              <a:ext uri="{FF2B5EF4-FFF2-40B4-BE49-F238E27FC236}">
                <a16:creationId xmlns:a16="http://schemas.microsoft.com/office/drawing/2014/main" id="{CFFD547D-2C53-53FF-83AE-FBB32CE7E22A}"/>
              </a:ext>
            </a:extLst>
          </p:cNvPr>
          <p:cNvSpPr/>
          <p:nvPr/>
        </p:nvSpPr>
        <p:spPr>
          <a:xfrm>
            <a:off x="200025" y="155081"/>
            <a:ext cx="9296885" cy="365585"/>
          </a:xfrm>
          <a:prstGeom prst="rect">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200" b="1" dirty="0">
                <a:solidFill>
                  <a:schemeClr val="bg1"/>
                </a:solidFill>
              </a:rPr>
              <a:t>（参考）　</a:t>
            </a:r>
            <a:r>
              <a:rPr lang="ja-JP" altLang="en-US" sz="1200" b="1" dirty="0">
                <a:solidFill>
                  <a:schemeClr val="bg1"/>
                </a:solidFill>
              </a:rPr>
              <a:t>テクノロジー</a:t>
            </a:r>
            <a:r>
              <a:rPr kumimoji="1" lang="ja-JP" altLang="en-US" sz="1200" b="1" dirty="0">
                <a:solidFill>
                  <a:schemeClr val="bg1"/>
                </a:solidFill>
              </a:rPr>
              <a:t>人材に求められるスキル要件（スポーツ</a:t>
            </a:r>
            <a:r>
              <a:rPr kumimoji="1" lang="en-US" altLang="ja-JP" sz="1200" b="1" dirty="0">
                <a:solidFill>
                  <a:schemeClr val="bg1"/>
                </a:solidFill>
              </a:rPr>
              <a:t>DX</a:t>
            </a:r>
            <a:r>
              <a:rPr kumimoji="1" lang="ja-JP" altLang="en-US" sz="1200" b="1" dirty="0">
                <a:solidFill>
                  <a:schemeClr val="bg1"/>
                </a:solidFill>
              </a:rPr>
              <a:t>人材活用促進事業 報告書より抜粋）</a:t>
            </a:r>
          </a:p>
        </p:txBody>
      </p:sp>
      <p:sp>
        <p:nvSpPr>
          <p:cNvPr id="5" name="正方形/長方形 4">
            <a:extLst>
              <a:ext uri="{FF2B5EF4-FFF2-40B4-BE49-F238E27FC236}">
                <a16:creationId xmlns:a16="http://schemas.microsoft.com/office/drawing/2014/main" id="{9D81DA5B-798E-0B0C-44C8-B9D0C05DD926}"/>
              </a:ext>
            </a:extLst>
          </p:cNvPr>
          <p:cNvSpPr/>
          <p:nvPr/>
        </p:nvSpPr>
        <p:spPr>
          <a:xfrm>
            <a:off x="648996" y="1484784"/>
            <a:ext cx="360040" cy="4392488"/>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384E921A-5CE4-BED5-430F-A86BC9F9F851}"/>
              </a:ext>
            </a:extLst>
          </p:cNvPr>
          <p:cNvSpPr/>
          <p:nvPr/>
        </p:nvSpPr>
        <p:spPr>
          <a:xfrm>
            <a:off x="200025" y="620688"/>
            <a:ext cx="9505950" cy="525416"/>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marL="285750" indent="-285750">
              <a:buFont typeface="Arial" panose="020B0604020202020204" pitchFamily="34" charset="0"/>
              <a:buChar char="•"/>
            </a:pPr>
            <a:r>
              <a:rPr kumimoji="1" lang="ja-JP" altLang="en-US" sz="1200" dirty="0"/>
              <a:t>戦略人材／</a:t>
            </a:r>
            <a:r>
              <a:rPr kumimoji="1" lang="en-US" altLang="ja-JP" sz="1200" dirty="0"/>
              <a:t>DX</a:t>
            </a:r>
            <a:r>
              <a:rPr kumimoji="1" lang="ja-JP" altLang="en-US" sz="1200" dirty="0"/>
              <a:t>開発人材／データ人材／既存</a:t>
            </a:r>
            <a:r>
              <a:rPr kumimoji="1" lang="en-US" altLang="ja-JP" sz="1200" dirty="0"/>
              <a:t>IT</a:t>
            </a:r>
            <a:r>
              <a:rPr kumimoji="1" lang="ja-JP" altLang="en-US" sz="1200" dirty="0"/>
              <a:t>人材の定義は以下の通りです。</a:t>
            </a:r>
            <a:endParaRPr kumimoji="1" lang="en-US" altLang="ja-JP" sz="1200" dirty="0"/>
          </a:p>
          <a:p>
            <a:pPr marL="285750" indent="-285750">
              <a:buFont typeface="Arial" panose="020B0604020202020204" pitchFamily="34" charset="0"/>
              <a:buChar char="•"/>
            </a:pPr>
            <a:r>
              <a:rPr kumimoji="1" lang="ja-JP" altLang="en-US" sz="1200" dirty="0"/>
              <a:t>次頁により詳細な</a:t>
            </a:r>
            <a:r>
              <a:rPr lang="ja-JP" altLang="en-US" sz="1200" dirty="0"/>
              <a:t>テクノロジー</a:t>
            </a:r>
            <a:r>
              <a:rPr kumimoji="1" lang="ja-JP" altLang="en-US" sz="1200" dirty="0"/>
              <a:t>人材のイメージを記載しているので、合わせてご参照ください</a:t>
            </a:r>
          </a:p>
        </p:txBody>
      </p:sp>
      <p:sp>
        <p:nvSpPr>
          <p:cNvPr id="4" name="正方形/長方形 3">
            <a:extLst>
              <a:ext uri="{FF2B5EF4-FFF2-40B4-BE49-F238E27FC236}">
                <a16:creationId xmlns:a16="http://schemas.microsoft.com/office/drawing/2014/main" id="{0792D2FF-5DF9-3BA3-F424-C7C5829B1C01}"/>
              </a:ext>
            </a:extLst>
          </p:cNvPr>
          <p:cNvSpPr/>
          <p:nvPr/>
        </p:nvSpPr>
        <p:spPr>
          <a:xfrm>
            <a:off x="1344457" y="1260303"/>
            <a:ext cx="1880351" cy="220390"/>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solidFill>
                  <a:schemeClr val="accent1"/>
                </a:solidFill>
              </a:rPr>
              <a:t>テクノロジー人材</a:t>
            </a:r>
          </a:p>
        </p:txBody>
      </p:sp>
    </p:spTree>
    <p:extLst>
      <p:ext uri="{BB962C8B-B14F-4D97-AF65-F5344CB8AC3E}">
        <p14:creationId xmlns:p14="http://schemas.microsoft.com/office/powerpoint/2010/main" val="840890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8FAE2006-56EC-0C1C-8F58-EF1E5B4160C3}"/>
              </a:ext>
            </a:extLst>
          </p:cNvPr>
          <p:cNvGrpSpPr/>
          <p:nvPr/>
        </p:nvGrpSpPr>
        <p:grpSpPr>
          <a:xfrm>
            <a:off x="153571" y="1358064"/>
            <a:ext cx="9656349" cy="4852306"/>
            <a:chOff x="153571" y="1678191"/>
            <a:chExt cx="9656349" cy="5060340"/>
          </a:xfrm>
        </p:grpSpPr>
        <p:sp>
          <p:nvSpPr>
            <p:cNvPr id="4" name="正方形/長方形 3">
              <a:extLst>
                <a:ext uri="{FF2B5EF4-FFF2-40B4-BE49-F238E27FC236}">
                  <a16:creationId xmlns:a16="http://schemas.microsoft.com/office/drawing/2014/main" id="{15BEF2D4-E013-6CA8-9EFB-03D1EE5FB3C2}"/>
                </a:ext>
              </a:extLst>
            </p:cNvPr>
            <p:cNvSpPr/>
            <p:nvPr/>
          </p:nvSpPr>
          <p:spPr>
            <a:xfrm>
              <a:off x="5032399" y="1698465"/>
              <a:ext cx="4713706" cy="2562475"/>
            </a:xfrm>
            <a:prstGeom prst="rect">
              <a:avLst/>
            </a:prstGeom>
            <a:solidFill>
              <a:schemeClr val="accent5">
                <a:lumMod val="20000"/>
                <a:lumOff val="80000"/>
              </a:schemeClr>
            </a:solidFill>
            <a:ln>
              <a:noFill/>
              <a:prstDash val="dash"/>
            </a:ln>
          </p:spPr>
          <p:style>
            <a:lnRef idx="1">
              <a:schemeClr val="accent1"/>
            </a:lnRef>
            <a:fillRef idx="0">
              <a:schemeClr val="accent1"/>
            </a:fillRef>
            <a:effectRef idx="0">
              <a:schemeClr val="accent1"/>
            </a:effectRef>
            <a:fontRef idx="minor">
              <a:schemeClr val="tx1"/>
            </a:fontRef>
          </p:style>
          <p:txBody>
            <a:bodyPr vert="horz" rtlCol="0" anchor="t"/>
            <a:lstStyle/>
            <a:p>
              <a:pPr algn="ctr"/>
              <a:endParaRPr kumimoji="1" lang="ja-JP" altLang="en-US" sz="1400" b="1" dirty="0">
                <a:solidFill>
                  <a:schemeClr val="accent5"/>
                </a:solidFill>
              </a:endParaRPr>
            </a:p>
          </p:txBody>
        </p:sp>
        <p:sp>
          <p:nvSpPr>
            <p:cNvPr id="5" name="正方形/長方形 4">
              <a:extLst>
                <a:ext uri="{FF2B5EF4-FFF2-40B4-BE49-F238E27FC236}">
                  <a16:creationId xmlns:a16="http://schemas.microsoft.com/office/drawing/2014/main" id="{7D3CDA9D-A97C-DB11-372A-FDC4A199D2F0}"/>
                </a:ext>
              </a:extLst>
            </p:cNvPr>
            <p:cNvSpPr/>
            <p:nvPr/>
          </p:nvSpPr>
          <p:spPr>
            <a:xfrm>
              <a:off x="205297" y="1698466"/>
              <a:ext cx="9540808" cy="1323641"/>
            </a:xfrm>
            <a:prstGeom prst="rect">
              <a:avLst/>
            </a:prstGeom>
            <a:solidFill>
              <a:schemeClr val="accent5">
                <a:lumMod val="20000"/>
                <a:lumOff val="80000"/>
              </a:schemeClr>
            </a:solidFill>
            <a:ln>
              <a:noFill/>
              <a:prstDash val="dash"/>
            </a:ln>
          </p:spPr>
          <p:style>
            <a:lnRef idx="1">
              <a:schemeClr val="accent1"/>
            </a:lnRef>
            <a:fillRef idx="0">
              <a:schemeClr val="accent1"/>
            </a:fillRef>
            <a:effectRef idx="0">
              <a:schemeClr val="accent1"/>
            </a:effectRef>
            <a:fontRef idx="minor">
              <a:schemeClr val="tx1"/>
            </a:fontRef>
          </p:style>
          <p:txBody>
            <a:bodyPr vert="horz" rtlCol="0" anchor="t"/>
            <a:lstStyle/>
            <a:p>
              <a:endParaRPr kumimoji="1" lang="ja-JP" altLang="en-US" sz="1050" b="1" dirty="0">
                <a:solidFill>
                  <a:schemeClr val="accent5"/>
                </a:solidFill>
              </a:endParaRPr>
            </a:p>
          </p:txBody>
        </p:sp>
        <p:sp>
          <p:nvSpPr>
            <p:cNvPr id="6" name="正方形/長方形 5">
              <a:extLst>
                <a:ext uri="{FF2B5EF4-FFF2-40B4-BE49-F238E27FC236}">
                  <a16:creationId xmlns:a16="http://schemas.microsoft.com/office/drawing/2014/main" id="{C4233317-FA0F-EF3B-5F5F-BF72D8195A32}"/>
                </a:ext>
              </a:extLst>
            </p:cNvPr>
            <p:cNvSpPr/>
            <p:nvPr/>
          </p:nvSpPr>
          <p:spPr>
            <a:xfrm>
              <a:off x="179267" y="3042398"/>
              <a:ext cx="4752527" cy="2523995"/>
            </a:xfrm>
            <a:prstGeom prst="rect">
              <a:avLst/>
            </a:prstGeom>
            <a:solidFill>
              <a:srgbClr val="E9F4FB"/>
            </a:solidFill>
            <a:ln>
              <a:noFill/>
              <a:prstDash val="dash"/>
            </a:ln>
          </p:spPr>
          <p:style>
            <a:lnRef idx="1">
              <a:schemeClr val="accent1"/>
            </a:lnRef>
            <a:fillRef idx="0">
              <a:schemeClr val="accent1"/>
            </a:fillRef>
            <a:effectRef idx="0">
              <a:schemeClr val="accent1"/>
            </a:effectRef>
            <a:fontRef idx="minor">
              <a:schemeClr val="tx1"/>
            </a:fontRef>
          </p:style>
          <p:txBody>
            <a:bodyPr vert="horz" rtlCol="0" anchor="t"/>
            <a:lstStyle/>
            <a:p>
              <a:endParaRPr kumimoji="1" lang="ja-JP" altLang="en-US" sz="1050" b="1" dirty="0">
                <a:solidFill>
                  <a:schemeClr val="accent3"/>
                </a:solidFill>
              </a:endParaRPr>
            </a:p>
          </p:txBody>
        </p:sp>
        <p:sp>
          <p:nvSpPr>
            <p:cNvPr id="7" name="正方形/長方形 6">
              <a:extLst>
                <a:ext uri="{FF2B5EF4-FFF2-40B4-BE49-F238E27FC236}">
                  <a16:creationId xmlns:a16="http://schemas.microsoft.com/office/drawing/2014/main" id="{EFA1F18C-FD8C-ACBA-7982-825EBB35C096}"/>
                </a:ext>
              </a:extLst>
            </p:cNvPr>
            <p:cNvSpPr/>
            <p:nvPr/>
          </p:nvSpPr>
          <p:spPr>
            <a:xfrm>
              <a:off x="179266" y="5613251"/>
              <a:ext cx="4752528" cy="1125280"/>
            </a:xfrm>
            <a:prstGeom prst="rect">
              <a:avLst/>
            </a:prstGeom>
            <a:solidFill>
              <a:srgbClr val="E9F4FB"/>
            </a:solidFill>
            <a:ln>
              <a:noFill/>
              <a:prstDash val="dash"/>
            </a:ln>
          </p:spPr>
          <p:style>
            <a:lnRef idx="1">
              <a:schemeClr val="accent1"/>
            </a:lnRef>
            <a:fillRef idx="0">
              <a:schemeClr val="accent1"/>
            </a:fillRef>
            <a:effectRef idx="0">
              <a:schemeClr val="accent1"/>
            </a:effectRef>
            <a:fontRef idx="minor">
              <a:schemeClr val="tx1"/>
            </a:fontRef>
          </p:style>
          <p:txBody>
            <a:bodyPr vert="horz" rtlCol="0" anchor="t"/>
            <a:lstStyle/>
            <a:p>
              <a:pPr algn="ctr"/>
              <a:endParaRPr kumimoji="1" lang="ja-JP" altLang="en-US" sz="1200" b="1" dirty="0">
                <a:solidFill>
                  <a:schemeClr val="accent3"/>
                </a:solidFill>
              </a:endParaRPr>
            </a:p>
          </p:txBody>
        </p:sp>
        <p:sp>
          <p:nvSpPr>
            <p:cNvPr id="8" name="正方形/長方形 7">
              <a:extLst>
                <a:ext uri="{FF2B5EF4-FFF2-40B4-BE49-F238E27FC236}">
                  <a16:creationId xmlns:a16="http://schemas.microsoft.com/office/drawing/2014/main" id="{80CB32C7-7B8A-E920-5BFE-5A8A427A9FCF}"/>
                </a:ext>
              </a:extLst>
            </p:cNvPr>
            <p:cNvSpPr/>
            <p:nvPr/>
          </p:nvSpPr>
          <p:spPr>
            <a:xfrm>
              <a:off x="5032399" y="4297849"/>
              <a:ext cx="4713706" cy="2440682"/>
            </a:xfrm>
            <a:prstGeom prst="rect">
              <a:avLst/>
            </a:prstGeom>
            <a:solidFill>
              <a:srgbClr val="FFF9CF"/>
            </a:solidFill>
            <a:ln>
              <a:noFill/>
              <a:prstDash val="dash"/>
            </a:ln>
          </p:spPr>
          <p:style>
            <a:lnRef idx="1">
              <a:schemeClr val="accent1"/>
            </a:lnRef>
            <a:fillRef idx="0">
              <a:schemeClr val="accent1"/>
            </a:fillRef>
            <a:effectRef idx="0">
              <a:schemeClr val="accent1"/>
            </a:effectRef>
            <a:fontRef idx="minor">
              <a:schemeClr val="tx1"/>
            </a:fontRef>
          </p:style>
          <p:txBody>
            <a:bodyPr vert="horz" rtlCol="0" anchor="t"/>
            <a:lstStyle/>
            <a:p>
              <a:endParaRPr kumimoji="1" lang="ja-JP" altLang="en-US" sz="1050" b="1" dirty="0">
                <a:solidFill>
                  <a:schemeClr val="accent4"/>
                </a:solidFill>
              </a:endParaRPr>
            </a:p>
          </p:txBody>
        </p:sp>
        <p:sp>
          <p:nvSpPr>
            <p:cNvPr id="9" name="正方形/長方形 8">
              <a:extLst>
                <a:ext uri="{FF2B5EF4-FFF2-40B4-BE49-F238E27FC236}">
                  <a16:creationId xmlns:a16="http://schemas.microsoft.com/office/drawing/2014/main" id="{9342F9E9-BD10-E95D-510F-03D6EAD09F67}"/>
                </a:ext>
              </a:extLst>
            </p:cNvPr>
            <p:cNvSpPr/>
            <p:nvPr/>
          </p:nvSpPr>
          <p:spPr>
            <a:xfrm>
              <a:off x="549489" y="1810099"/>
              <a:ext cx="4381017" cy="186813"/>
            </a:xfrm>
            <a:prstGeom prst="rect">
              <a:avLst/>
            </a:prstGeom>
            <a:solidFill>
              <a:schemeClr val="accent5">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200" b="1" dirty="0">
                  <a:solidFill>
                    <a:schemeClr val="bg1"/>
                  </a:solidFill>
                </a:rPr>
                <a:t>トップリーダー</a:t>
              </a:r>
              <a:endParaRPr kumimoji="1" lang="en-US" altLang="ja-JP" sz="1200" b="1" dirty="0">
                <a:solidFill>
                  <a:schemeClr val="bg1"/>
                </a:solidFill>
              </a:endParaRPr>
            </a:p>
          </p:txBody>
        </p:sp>
        <p:sp>
          <p:nvSpPr>
            <p:cNvPr id="10" name="正方形/長方形 9">
              <a:extLst>
                <a:ext uri="{FF2B5EF4-FFF2-40B4-BE49-F238E27FC236}">
                  <a16:creationId xmlns:a16="http://schemas.microsoft.com/office/drawing/2014/main" id="{AB544C61-D1D2-AD5C-4DF3-A7C003B94C63}"/>
                </a:ext>
              </a:extLst>
            </p:cNvPr>
            <p:cNvSpPr/>
            <p:nvPr/>
          </p:nvSpPr>
          <p:spPr>
            <a:xfrm>
              <a:off x="2501351" y="2074998"/>
              <a:ext cx="2572425" cy="318270"/>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marL="228600" indent="-228600">
                <a:buFont typeface="Arial" panose="020B0604020202020204" pitchFamily="34" charset="0"/>
                <a:buChar char="•"/>
              </a:pPr>
              <a:r>
                <a:rPr kumimoji="1" lang="ja-JP" altLang="en-US" sz="1000" dirty="0"/>
                <a:t>スポーツ業界での経営経験が豊富な業界の第一人者</a:t>
              </a:r>
            </a:p>
          </p:txBody>
        </p:sp>
        <p:pic>
          <p:nvPicPr>
            <p:cNvPr id="11" name="図 10" descr="抽象 が含まれている画像&#10;&#10;自動的に生成された説明">
              <a:extLst>
                <a:ext uri="{FF2B5EF4-FFF2-40B4-BE49-F238E27FC236}">
                  <a16:creationId xmlns:a16="http://schemas.microsoft.com/office/drawing/2014/main" id="{45343D8E-3F81-D1ED-B5D4-88A75D6714B2}"/>
                </a:ext>
              </a:extLst>
            </p:cNvPr>
            <p:cNvPicPr>
              <a:picLocks noChangeAspect="1"/>
            </p:cNvPicPr>
            <p:nvPr/>
          </p:nvPicPr>
          <p:blipFill>
            <a:blip r:embed="rId2"/>
            <a:stretch>
              <a:fillRect/>
            </a:stretch>
          </p:blipFill>
          <p:spPr>
            <a:xfrm>
              <a:off x="5580993" y="2074998"/>
              <a:ext cx="431523" cy="402997"/>
            </a:xfrm>
            <a:prstGeom prst="rect">
              <a:avLst/>
            </a:prstGeom>
          </p:spPr>
        </p:pic>
        <p:pic>
          <p:nvPicPr>
            <p:cNvPr id="12" name="図 11" descr="アイコン&#10;&#10;自動的に生成された説明">
              <a:extLst>
                <a:ext uri="{FF2B5EF4-FFF2-40B4-BE49-F238E27FC236}">
                  <a16:creationId xmlns:a16="http://schemas.microsoft.com/office/drawing/2014/main" id="{CB9D3A48-FE5F-73CF-E881-EE7CEAE68355}"/>
                </a:ext>
              </a:extLst>
            </p:cNvPr>
            <p:cNvPicPr>
              <a:picLocks noChangeAspect="1"/>
            </p:cNvPicPr>
            <p:nvPr/>
          </p:nvPicPr>
          <p:blipFill>
            <a:blip r:embed="rId3"/>
            <a:stretch>
              <a:fillRect/>
            </a:stretch>
          </p:blipFill>
          <p:spPr>
            <a:xfrm>
              <a:off x="737926" y="2074998"/>
              <a:ext cx="546551" cy="510420"/>
            </a:xfrm>
            <a:prstGeom prst="rect">
              <a:avLst/>
            </a:prstGeom>
          </p:spPr>
        </p:pic>
        <p:sp>
          <p:nvSpPr>
            <p:cNvPr id="13" name="正方形/長方形 12">
              <a:extLst>
                <a:ext uri="{FF2B5EF4-FFF2-40B4-BE49-F238E27FC236}">
                  <a16:creationId xmlns:a16="http://schemas.microsoft.com/office/drawing/2014/main" id="{EDC84306-4BF9-A600-61D4-74B221903B62}"/>
                </a:ext>
              </a:extLst>
            </p:cNvPr>
            <p:cNvSpPr/>
            <p:nvPr/>
          </p:nvSpPr>
          <p:spPr>
            <a:xfrm>
              <a:off x="5285632" y="1810099"/>
              <a:ext cx="4381017" cy="186813"/>
            </a:xfrm>
            <a:prstGeom prst="rect">
              <a:avLst/>
            </a:prstGeom>
            <a:solidFill>
              <a:schemeClr val="accent5">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solidFill>
                    <a:schemeClr val="bg1"/>
                  </a:solidFill>
                </a:rPr>
                <a:t>ストラテジスト</a:t>
              </a:r>
              <a:endParaRPr kumimoji="1" lang="en-US" altLang="ja-JP" sz="1200" b="1" dirty="0">
                <a:solidFill>
                  <a:schemeClr val="bg1"/>
                </a:solidFill>
              </a:endParaRPr>
            </a:p>
          </p:txBody>
        </p:sp>
        <p:sp>
          <p:nvSpPr>
            <p:cNvPr id="14" name="正方形/長方形 13">
              <a:extLst>
                <a:ext uri="{FF2B5EF4-FFF2-40B4-BE49-F238E27FC236}">
                  <a16:creationId xmlns:a16="http://schemas.microsoft.com/office/drawing/2014/main" id="{4DB7F03D-F17C-0769-5918-0B7A27E437C6}"/>
                </a:ext>
              </a:extLst>
            </p:cNvPr>
            <p:cNvSpPr/>
            <p:nvPr/>
          </p:nvSpPr>
          <p:spPr>
            <a:xfrm>
              <a:off x="1637000" y="2074998"/>
              <a:ext cx="817618" cy="318270"/>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050" dirty="0">
                  <a:solidFill>
                    <a:schemeClr val="accent5"/>
                  </a:solidFill>
                </a:rPr>
                <a:t>経歴・</a:t>
              </a:r>
              <a:endParaRPr kumimoji="1" lang="en-US" altLang="ja-JP" sz="1050" dirty="0">
                <a:solidFill>
                  <a:schemeClr val="accent5"/>
                </a:solidFill>
              </a:endParaRPr>
            </a:p>
            <a:p>
              <a:pPr algn="ctr"/>
              <a:r>
                <a:rPr kumimoji="1" lang="ja-JP" altLang="en-US" sz="1050" dirty="0">
                  <a:solidFill>
                    <a:schemeClr val="accent5"/>
                  </a:solidFill>
                </a:rPr>
                <a:t>人材像</a:t>
              </a:r>
            </a:p>
          </p:txBody>
        </p:sp>
        <p:sp>
          <p:nvSpPr>
            <p:cNvPr id="15" name="正方形/長方形 14">
              <a:extLst>
                <a:ext uri="{FF2B5EF4-FFF2-40B4-BE49-F238E27FC236}">
                  <a16:creationId xmlns:a16="http://schemas.microsoft.com/office/drawing/2014/main" id="{D9BB4DAB-B99A-24EA-2B26-84596010D18D}"/>
                </a:ext>
              </a:extLst>
            </p:cNvPr>
            <p:cNvSpPr/>
            <p:nvPr/>
          </p:nvSpPr>
          <p:spPr>
            <a:xfrm>
              <a:off x="1632520" y="2453888"/>
              <a:ext cx="817618" cy="318270"/>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050" dirty="0">
                  <a:solidFill>
                    <a:schemeClr val="accent5"/>
                  </a:solidFill>
                </a:rPr>
                <a:t>獲得手法</a:t>
              </a:r>
            </a:p>
          </p:txBody>
        </p:sp>
        <p:sp>
          <p:nvSpPr>
            <p:cNvPr id="16" name="正方形/長方形 15">
              <a:extLst>
                <a:ext uri="{FF2B5EF4-FFF2-40B4-BE49-F238E27FC236}">
                  <a16:creationId xmlns:a16="http://schemas.microsoft.com/office/drawing/2014/main" id="{3F12DAEF-0A15-75E6-DE33-18E8F7BC36F6}"/>
                </a:ext>
              </a:extLst>
            </p:cNvPr>
            <p:cNvSpPr/>
            <p:nvPr/>
          </p:nvSpPr>
          <p:spPr>
            <a:xfrm>
              <a:off x="2501352" y="2453888"/>
              <a:ext cx="2572425" cy="318270"/>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marL="228600" indent="-228600">
                <a:buFont typeface="Arial" panose="020B0604020202020204" pitchFamily="34" charset="0"/>
                <a:buChar char="•"/>
              </a:pPr>
              <a:r>
                <a:rPr kumimoji="1" lang="ja-JP" altLang="en-US" sz="1000" dirty="0"/>
                <a:t>リーグ・クラブ</a:t>
              </a:r>
              <a:br>
                <a:rPr kumimoji="1" lang="en-US" altLang="ja-JP" sz="1000" dirty="0"/>
              </a:br>
              <a:r>
                <a:rPr kumimoji="1" lang="ja-JP" altLang="en-US" sz="1000" dirty="0"/>
                <a:t>立上げや</a:t>
              </a:r>
              <a:r>
                <a:rPr lang="ja-JP" altLang="en-US" sz="1000" dirty="0"/>
                <a:t>変革のタイミングに合わせて</a:t>
              </a:r>
              <a:r>
                <a:rPr kumimoji="1" lang="ja-JP" altLang="en-US" sz="1000" dirty="0"/>
                <a:t>招聘</a:t>
              </a:r>
              <a:endParaRPr kumimoji="1" lang="en-US" altLang="ja-JP" sz="1000" dirty="0"/>
            </a:p>
          </p:txBody>
        </p:sp>
        <p:sp>
          <p:nvSpPr>
            <p:cNvPr id="17" name="正方形/長方形 16">
              <a:extLst>
                <a:ext uri="{FF2B5EF4-FFF2-40B4-BE49-F238E27FC236}">
                  <a16:creationId xmlns:a16="http://schemas.microsoft.com/office/drawing/2014/main" id="{181CED9F-59E5-91A2-3D02-330009335519}"/>
                </a:ext>
              </a:extLst>
            </p:cNvPr>
            <p:cNvSpPr/>
            <p:nvPr/>
          </p:nvSpPr>
          <p:spPr>
            <a:xfrm>
              <a:off x="7231978" y="2074998"/>
              <a:ext cx="2572425" cy="318270"/>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marL="228600" indent="-228600">
                <a:buFont typeface="Arial" panose="020B0604020202020204" pitchFamily="34" charset="0"/>
                <a:buChar char="•"/>
              </a:pPr>
              <a:r>
                <a:rPr kumimoji="1" lang="ja-JP" altLang="en-US" sz="1000" dirty="0"/>
                <a:t>コンサルティング会社等</a:t>
              </a:r>
              <a:r>
                <a:rPr lang="ja-JP" altLang="en-US" sz="1000" dirty="0"/>
                <a:t>で</a:t>
              </a:r>
              <a:r>
                <a:rPr kumimoji="1" lang="ja-JP" altLang="en-US" sz="1000" dirty="0"/>
                <a:t>戦略策定の経験を有する</a:t>
              </a:r>
              <a:endParaRPr kumimoji="1" lang="en-US" altLang="ja-JP" sz="1000" dirty="0"/>
            </a:p>
          </p:txBody>
        </p:sp>
        <p:sp>
          <p:nvSpPr>
            <p:cNvPr id="18" name="正方形/長方形 17">
              <a:extLst>
                <a:ext uri="{FF2B5EF4-FFF2-40B4-BE49-F238E27FC236}">
                  <a16:creationId xmlns:a16="http://schemas.microsoft.com/office/drawing/2014/main" id="{D4F813F7-FBEE-CEB1-08F4-7DF5236231E6}"/>
                </a:ext>
              </a:extLst>
            </p:cNvPr>
            <p:cNvSpPr/>
            <p:nvPr/>
          </p:nvSpPr>
          <p:spPr>
            <a:xfrm>
              <a:off x="6367627" y="2074998"/>
              <a:ext cx="817618" cy="318270"/>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050" dirty="0">
                  <a:solidFill>
                    <a:schemeClr val="accent5"/>
                  </a:solidFill>
                </a:rPr>
                <a:t>経歴・</a:t>
              </a:r>
              <a:endParaRPr kumimoji="1" lang="en-US" altLang="ja-JP" sz="1050" dirty="0">
                <a:solidFill>
                  <a:schemeClr val="accent5"/>
                </a:solidFill>
              </a:endParaRPr>
            </a:p>
            <a:p>
              <a:pPr algn="ctr"/>
              <a:r>
                <a:rPr kumimoji="1" lang="ja-JP" altLang="en-US" sz="1050" dirty="0">
                  <a:solidFill>
                    <a:schemeClr val="accent5"/>
                  </a:solidFill>
                </a:rPr>
                <a:t>人材像</a:t>
              </a:r>
            </a:p>
          </p:txBody>
        </p:sp>
        <p:sp>
          <p:nvSpPr>
            <p:cNvPr id="19" name="正方形/長方形 18">
              <a:extLst>
                <a:ext uri="{FF2B5EF4-FFF2-40B4-BE49-F238E27FC236}">
                  <a16:creationId xmlns:a16="http://schemas.microsoft.com/office/drawing/2014/main" id="{1B7837E9-A366-3344-608B-AB673BD41799}"/>
                </a:ext>
              </a:extLst>
            </p:cNvPr>
            <p:cNvSpPr/>
            <p:nvPr/>
          </p:nvSpPr>
          <p:spPr>
            <a:xfrm>
              <a:off x="6363147" y="2453888"/>
              <a:ext cx="817618" cy="318270"/>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050" dirty="0">
                  <a:solidFill>
                    <a:schemeClr val="accent5"/>
                  </a:solidFill>
                </a:rPr>
                <a:t>獲得手法</a:t>
              </a:r>
            </a:p>
          </p:txBody>
        </p:sp>
        <p:sp>
          <p:nvSpPr>
            <p:cNvPr id="20" name="正方形/長方形 19">
              <a:extLst>
                <a:ext uri="{FF2B5EF4-FFF2-40B4-BE49-F238E27FC236}">
                  <a16:creationId xmlns:a16="http://schemas.microsoft.com/office/drawing/2014/main" id="{06AF3F45-7382-71B8-D36F-EC5B58958E9D}"/>
                </a:ext>
              </a:extLst>
            </p:cNvPr>
            <p:cNvSpPr/>
            <p:nvPr/>
          </p:nvSpPr>
          <p:spPr>
            <a:xfrm>
              <a:off x="7231979" y="2503160"/>
              <a:ext cx="2572425" cy="318270"/>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marL="228600" indent="-228600">
                <a:buFont typeface="Arial" panose="020B0604020202020204" pitchFamily="34" charset="0"/>
                <a:buChar char="•"/>
              </a:pPr>
              <a:r>
                <a:rPr kumimoji="1" lang="ja-JP" altLang="en-US" sz="1000" dirty="0"/>
                <a:t>リーグ・クラブ立上げや</a:t>
              </a:r>
              <a:br>
                <a:rPr kumimoji="1" lang="en-US" altLang="ja-JP" sz="1000" dirty="0"/>
              </a:br>
              <a:r>
                <a:rPr lang="ja-JP" altLang="en-US" sz="1000" dirty="0"/>
                <a:t>変革のタイミングに合わせて招聘・採用</a:t>
              </a:r>
              <a:endParaRPr kumimoji="1" lang="en-US" altLang="ja-JP" sz="1000" dirty="0"/>
            </a:p>
            <a:p>
              <a:pPr marL="228600" indent="-228600">
                <a:buFont typeface="Arial" panose="020B0604020202020204" pitchFamily="34" charset="0"/>
                <a:buChar char="•"/>
              </a:pPr>
              <a:r>
                <a:rPr kumimoji="1" lang="ja-JP" altLang="en-US" sz="1000" dirty="0"/>
                <a:t>出向</a:t>
              </a:r>
              <a:r>
                <a:rPr lang="ja-JP" altLang="en-US" sz="1000" dirty="0"/>
                <a:t>・</a:t>
              </a:r>
              <a:r>
                <a:rPr kumimoji="1" lang="ja-JP" altLang="en-US" sz="1000" dirty="0"/>
                <a:t>常駐形式でのコンサル業務委託</a:t>
              </a:r>
            </a:p>
          </p:txBody>
        </p:sp>
        <p:sp>
          <p:nvSpPr>
            <p:cNvPr id="21" name="正方形/長方形 20">
              <a:extLst>
                <a:ext uri="{FF2B5EF4-FFF2-40B4-BE49-F238E27FC236}">
                  <a16:creationId xmlns:a16="http://schemas.microsoft.com/office/drawing/2014/main" id="{E9A49887-176F-05B8-524F-CB21E95B3757}"/>
                </a:ext>
              </a:extLst>
            </p:cNvPr>
            <p:cNvSpPr/>
            <p:nvPr/>
          </p:nvSpPr>
          <p:spPr>
            <a:xfrm>
              <a:off x="2457266" y="5891223"/>
              <a:ext cx="2572425" cy="318270"/>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marL="228600" indent="-228600">
                <a:buFont typeface="Arial" panose="020B0604020202020204" pitchFamily="34" charset="0"/>
                <a:buChar char="•"/>
              </a:pPr>
              <a:r>
                <a:rPr kumimoji="1" lang="ja-JP" altLang="en-US" sz="1000" dirty="0"/>
                <a:t>マーケティング会社や</a:t>
              </a:r>
              <a:r>
                <a:rPr kumimoji="1" lang="en-US" altLang="ja-JP" sz="1000" dirty="0"/>
                <a:t>IT</a:t>
              </a:r>
              <a:r>
                <a:rPr kumimoji="1" lang="ja-JP" altLang="en-US" sz="1000" dirty="0"/>
                <a:t>企業等でデータ分析の経験を有する</a:t>
              </a:r>
            </a:p>
          </p:txBody>
        </p:sp>
        <p:sp>
          <p:nvSpPr>
            <p:cNvPr id="22" name="正方形/長方形 21">
              <a:extLst>
                <a:ext uri="{FF2B5EF4-FFF2-40B4-BE49-F238E27FC236}">
                  <a16:creationId xmlns:a16="http://schemas.microsoft.com/office/drawing/2014/main" id="{502297EB-EF7D-02B7-4C84-B599204846E7}"/>
                </a:ext>
              </a:extLst>
            </p:cNvPr>
            <p:cNvSpPr/>
            <p:nvPr/>
          </p:nvSpPr>
          <p:spPr>
            <a:xfrm>
              <a:off x="1592915" y="5914373"/>
              <a:ext cx="817618" cy="318270"/>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050" dirty="0">
                  <a:solidFill>
                    <a:schemeClr val="accent2"/>
                  </a:solidFill>
                </a:rPr>
                <a:t>経歴・</a:t>
              </a:r>
              <a:endParaRPr kumimoji="1" lang="en-US" altLang="ja-JP" sz="1050" dirty="0">
                <a:solidFill>
                  <a:schemeClr val="accent2"/>
                </a:solidFill>
              </a:endParaRPr>
            </a:p>
            <a:p>
              <a:pPr algn="ctr"/>
              <a:r>
                <a:rPr kumimoji="1" lang="ja-JP" altLang="en-US" sz="1050" dirty="0">
                  <a:solidFill>
                    <a:schemeClr val="accent2"/>
                  </a:solidFill>
                </a:rPr>
                <a:t>人材像</a:t>
              </a:r>
            </a:p>
          </p:txBody>
        </p:sp>
        <p:sp>
          <p:nvSpPr>
            <p:cNvPr id="23" name="正方形/長方形 22">
              <a:extLst>
                <a:ext uri="{FF2B5EF4-FFF2-40B4-BE49-F238E27FC236}">
                  <a16:creationId xmlns:a16="http://schemas.microsoft.com/office/drawing/2014/main" id="{8678BEF5-48BA-B0F8-7F0D-309525D3184D}"/>
                </a:ext>
              </a:extLst>
            </p:cNvPr>
            <p:cNvSpPr/>
            <p:nvPr/>
          </p:nvSpPr>
          <p:spPr>
            <a:xfrm>
              <a:off x="1588435" y="6293263"/>
              <a:ext cx="817618" cy="318270"/>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050" dirty="0">
                  <a:solidFill>
                    <a:schemeClr val="accent2"/>
                  </a:solidFill>
                </a:rPr>
                <a:t>獲得手法</a:t>
              </a:r>
            </a:p>
          </p:txBody>
        </p:sp>
        <p:sp>
          <p:nvSpPr>
            <p:cNvPr id="24" name="正方形/長方形 23">
              <a:extLst>
                <a:ext uri="{FF2B5EF4-FFF2-40B4-BE49-F238E27FC236}">
                  <a16:creationId xmlns:a16="http://schemas.microsoft.com/office/drawing/2014/main" id="{95DE3C23-1BFA-34EE-25E0-B12974BE8436}"/>
                </a:ext>
              </a:extLst>
            </p:cNvPr>
            <p:cNvSpPr/>
            <p:nvPr/>
          </p:nvSpPr>
          <p:spPr>
            <a:xfrm>
              <a:off x="2457267" y="6336733"/>
              <a:ext cx="2572425" cy="318270"/>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marL="228600" indent="-228600">
                <a:buFont typeface="Arial" panose="020B0604020202020204" pitchFamily="34" charset="0"/>
                <a:buChar char="•"/>
              </a:pPr>
              <a:r>
                <a:rPr lang="ja-JP" altLang="en-US" sz="1000" dirty="0"/>
                <a:t>中途採用</a:t>
              </a:r>
              <a:endParaRPr lang="en-US" altLang="ja-JP" sz="1000" dirty="0"/>
            </a:p>
            <a:p>
              <a:pPr marL="228600" indent="-228600">
                <a:buFont typeface="Arial" panose="020B0604020202020204" pitchFamily="34" charset="0"/>
                <a:buChar char="•"/>
              </a:pPr>
              <a:r>
                <a:rPr kumimoji="1" lang="ja-JP" altLang="en-US" sz="1000" dirty="0"/>
                <a:t>スポンサー企業からの出向</a:t>
              </a:r>
              <a:endParaRPr kumimoji="1" lang="en-US" altLang="ja-JP" sz="1000" dirty="0"/>
            </a:p>
            <a:p>
              <a:pPr marL="228600" indent="-228600">
                <a:buFont typeface="Arial" panose="020B0604020202020204" pitchFamily="34" charset="0"/>
                <a:buChar char="•"/>
              </a:pPr>
              <a:r>
                <a:rPr lang="ja-JP" altLang="en-US" sz="1000" dirty="0"/>
                <a:t>外部パートナーへ外注</a:t>
              </a:r>
              <a:endParaRPr kumimoji="1" lang="en-US" altLang="ja-JP" sz="1000" dirty="0"/>
            </a:p>
          </p:txBody>
        </p:sp>
        <p:sp>
          <p:nvSpPr>
            <p:cNvPr id="25" name="正方形/長方形 24">
              <a:extLst>
                <a:ext uri="{FF2B5EF4-FFF2-40B4-BE49-F238E27FC236}">
                  <a16:creationId xmlns:a16="http://schemas.microsoft.com/office/drawing/2014/main" id="{903C2782-6F79-A81D-9DE6-DEC810865E27}"/>
                </a:ext>
              </a:extLst>
            </p:cNvPr>
            <p:cNvSpPr/>
            <p:nvPr/>
          </p:nvSpPr>
          <p:spPr>
            <a:xfrm>
              <a:off x="7231978" y="5943821"/>
              <a:ext cx="2572425" cy="318270"/>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marL="228600" indent="-228600">
                <a:buFont typeface="Arial" panose="020B0604020202020204" pitchFamily="34" charset="0"/>
                <a:buChar char="•"/>
              </a:pPr>
              <a:r>
                <a:rPr kumimoji="1" lang="ja-JP" altLang="en-US" sz="1000" dirty="0"/>
                <a:t>上流の指示を受け、インフラ基盤となるソフトウェアの開発・保守運用を行う</a:t>
              </a:r>
              <a:endParaRPr kumimoji="1" lang="en-US" altLang="ja-JP" sz="1000" dirty="0"/>
            </a:p>
          </p:txBody>
        </p:sp>
        <p:sp>
          <p:nvSpPr>
            <p:cNvPr id="26" name="正方形/長方形 25">
              <a:extLst>
                <a:ext uri="{FF2B5EF4-FFF2-40B4-BE49-F238E27FC236}">
                  <a16:creationId xmlns:a16="http://schemas.microsoft.com/office/drawing/2014/main" id="{E05BA4CA-0C6D-9A0F-4058-7B41DB64808E}"/>
                </a:ext>
              </a:extLst>
            </p:cNvPr>
            <p:cNvSpPr/>
            <p:nvPr/>
          </p:nvSpPr>
          <p:spPr>
            <a:xfrm>
              <a:off x="6367627" y="5943821"/>
              <a:ext cx="817618" cy="318270"/>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050" dirty="0">
                  <a:solidFill>
                    <a:schemeClr val="accent4"/>
                  </a:solidFill>
                </a:rPr>
                <a:t>経歴・</a:t>
              </a:r>
              <a:endParaRPr kumimoji="1" lang="en-US" altLang="ja-JP" sz="1050" dirty="0">
                <a:solidFill>
                  <a:schemeClr val="accent4"/>
                </a:solidFill>
              </a:endParaRPr>
            </a:p>
            <a:p>
              <a:pPr algn="ctr"/>
              <a:r>
                <a:rPr kumimoji="1" lang="ja-JP" altLang="en-US" sz="1050" dirty="0">
                  <a:solidFill>
                    <a:schemeClr val="accent4"/>
                  </a:solidFill>
                </a:rPr>
                <a:t>人材像</a:t>
              </a:r>
            </a:p>
          </p:txBody>
        </p:sp>
        <p:sp>
          <p:nvSpPr>
            <p:cNvPr id="27" name="正方形/長方形 26">
              <a:extLst>
                <a:ext uri="{FF2B5EF4-FFF2-40B4-BE49-F238E27FC236}">
                  <a16:creationId xmlns:a16="http://schemas.microsoft.com/office/drawing/2014/main" id="{116F5AA4-F027-D5F1-AC28-EAEA11811518}"/>
                </a:ext>
              </a:extLst>
            </p:cNvPr>
            <p:cNvSpPr/>
            <p:nvPr/>
          </p:nvSpPr>
          <p:spPr>
            <a:xfrm>
              <a:off x="6363147" y="6322711"/>
              <a:ext cx="817618" cy="318270"/>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050" dirty="0">
                  <a:solidFill>
                    <a:schemeClr val="accent4"/>
                  </a:solidFill>
                </a:rPr>
                <a:t>獲得手法</a:t>
              </a:r>
            </a:p>
          </p:txBody>
        </p:sp>
        <p:sp>
          <p:nvSpPr>
            <p:cNvPr id="28" name="正方形/長方形 27">
              <a:extLst>
                <a:ext uri="{FF2B5EF4-FFF2-40B4-BE49-F238E27FC236}">
                  <a16:creationId xmlns:a16="http://schemas.microsoft.com/office/drawing/2014/main" id="{7312F283-BB72-32A1-8FA2-1DF6C94920F9}"/>
                </a:ext>
              </a:extLst>
            </p:cNvPr>
            <p:cNvSpPr/>
            <p:nvPr/>
          </p:nvSpPr>
          <p:spPr>
            <a:xfrm>
              <a:off x="7231979" y="6322711"/>
              <a:ext cx="2572425" cy="318270"/>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marL="228600" indent="-228600">
                <a:buFont typeface="Arial" panose="020B0604020202020204" pitchFamily="34" charset="0"/>
                <a:buChar char="•"/>
              </a:pPr>
              <a:r>
                <a:rPr kumimoji="1" lang="ja-JP" altLang="en-US" sz="1000" dirty="0"/>
                <a:t>外部パートナーへ外注</a:t>
              </a:r>
            </a:p>
          </p:txBody>
        </p:sp>
        <p:sp>
          <p:nvSpPr>
            <p:cNvPr id="29" name="正方形/長方形 28">
              <a:extLst>
                <a:ext uri="{FF2B5EF4-FFF2-40B4-BE49-F238E27FC236}">
                  <a16:creationId xmlns:a16="http://schemas.microsoft.com/office/drawing/2014/main" id="{E9C0B175-4BDD-5882-80BD-CF5D52137B55}"/>
                </a:ext>
              </a:extLst>
            </p:cNvPr>
            <p:cNvSpPr/>
            <p:nvPr/>
          </p:nvSpPr>
          <p:spPr>
            <a:xfrm>
              <a:off x="2501351" y="4651184"/>
              <a:ext cx="2572425" cy="318270"/>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marL="228600" indent="-228600">
                <a:buFont typeface="Arial" panose="020B0604020202020204" pitchFamily="34" charset="0"/>
                <a:buChar char="•"/>
              </a:pPr>
              <a:r>
                <a:rPr kumimoji="1" lang="ja-JP" altLang="en-US" sz="1000" dirty="0"/>
                <a:t>上流の指示を受け、</a:t>
              </a:r>
              <a:r>
                <a:rPr kumimoji="1" lang="en-US" altLang="ja-JP" sz="1000" dirty="0"/>
                <a:t>DX</a:t>
              </a:r>
              <a:r>
                <a:rPr kumimoji="1" lang="ja-JP" altLang="en-US" sz="1000" dirty="0"/>
                <a:t>サービスの開発を行う</a:t>
              </a:r>
              <a:endParaRPr kumimoji="1" lang="en-US" altLang="ja-JP" sz="1000" dirty="0"/>
            </a:p>
          </p:txBody>
        </p:sp>
        <p:sp>
          <p:nvSpPr>
            <p:cNvPr id="30" name="正方形/長方形 29">
              <a:extLst>
                <a:ext uri="{FF2B5EF4-FFF2-40B4-BE49-F238E27FC236}">
                  <a16:creationId xmlns:a16="http://schemas.microsoft.com/office/drawing/2014/main" id="{F8BF3D3C-6862-E751-FDC6-EEDC5A0DAB86}"/>
                </a:ext>
              </a:extLst>
            </p:cNvPr>
            <p:cNvSpPr/>
            <p:nvPr/>
          </p:nvSpPr>
          <p:spPr>
            <a:xfrm>
              <a:off x="1637000" y="4651184"/>
              <a:ext cx="817618" cy="318270"/>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050" dirty="0">
                  <a:solidFill>
                    <a:schemeClr val="accent2"/>
                  </a:solidFill>
                </a:rPr>
                <a:t>経歴・</a:t>
              </a:r>
              <a:endParaRPr kumimoji="1" lang="en-US" altLang="ja-JP" sz="1050" dirty="0">
                <a:solidFill>
                  <a:schemeClr val="accent2"/>
                </a:solidFill>
              </a:endParaRPr>
            </a:p>
            <a:p>
              <a:pPr algn="ctr"/>
              <a:r>
                <a:rPr kumimoji="1" lang="ja-JP" altLang="en-US" sz="1050" dirty="0">
                  <a:solidFill>
                    <a:schemeClr val="accent2"/>
                  </a:solidFill>
                </a:rPr>
                <a:t>人材像</a:t>
              </a:r>
            </a:p>
          </p:txBody>
        </p:sp>
        <p:sp>
          <p:nvSpPr>
            <p:cNvPr id="31" name="正方形/長方形 30">
              <a:extLst>
                <a:ext uri="{FF2B5EF4-FFF2-40B4-BE49-F238E27FC236}">
                  <a16:creationId xmlns:a16="http://schemas.microsoft.com/office/drawing/2014/main" id="{9C359AEE-D613-1E7F-2403-DB3E322E8F25}"/>
                </a:ext>
              </a:extLst>
            </p:cNvPr>
            <p:cNvSpPr/>
            <p:nvPr/>
          </p:nvSpPr>
          <p:spPr>
            <a:xfrm>
              <a:off x="1632520" y="5030074"/>
              <a:ext cx="817618" cy="318270"/>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050" dirty="0">
                  <a:solidFill>
                    <a:schemeClr val="accent2"/>
                  </a:solidFill>
                </a:rPr>
                <a:t>獲得手法</a:t>
              </a:r>
            </a:p>
          </p:txBody>
        </p:sp>
        <p:sp>
          <p:nvSpPr>
            <p:cNvPr id="32" name="正方形/長方形 31">
              <a:extLst>
                <a:ext uri="{FF2B5EF4-FFF2-40B4-BE49-F238E27FC236}">
                  <a16:creationId xmlns:a16="http://schemas.microsoft.com/office/drawing/2014/main" id="{1CC30698-DCFA-59B0-6507-AB5D5F39AAFF}"/>
                </a:ext>
              </a:extLst>
            </p:cNvPr>
            <p:cNvSpPr/>
            <p:nvPr/>
          </p:nvSpPr>
          <p:spPr>
            <a:xfrm>
              <a:off x="2501352" y="5030074"/>
              <a:ext cx="2572425" cy="318270"/>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marL="228600" indent="-228600">
                <a:buFont typeface="Arial" panose="020B0604020202020204" pitchFamily="34" charset="0"/>
                <a:buChar char="•"/>
              </a:pPr>
              <a:r>
                <a:rPr lang="ja-JP" altLang="en-US" sz="1000" dirty="0"/>
                <a:t>外部パートナーへ外注</a:t>
              </a:r>
              <a:endParaRPr kumimoji="1" lang="en-US" altLang="ja-JP" sz="1000" dirty="0"/>
            </a:p>
          </p:txBody>
        </p:sp>
        <p:pic>
          <p:nvPicPr>
            <p:cNvPr id="33" name="図 32" descr="アイコン&#10;&#10;中程度の精度で自動的に生成された説明">
              <a:extLst>
                <a:ext uri="{FF2B5EF4-FFF2-40B4-BE49-F238E27FC236}">
                  <a16:creationId xmlns:a16="http://schemas.microsoft.com/office/drawing/2014/main" id="{A3ED00E0-D1FE-33A1-DD40-5C2664D68102}"/>
                </a:ext>
              </a:extLst>
            </p:cNvPr>
            <p:cNvPicPr>
              <a:picLocks noChangeAspect="1"/>
            </p:cNvPicPr>
            <p:nvPr/>
          </p:nvPicPr>
          <p:blipFill>
            <a:blip r:embed="rId4"/>
            <a:stretch>
              <a:fillRect/>
            </a:stretch>
          </p:blipFill>
          <p:spPr>
            <a:xfrm>
              <a:off x="737418" y="5812119"/>
              <a:ext cx="515202" cy="481144"/>
            </a:xfrm>
            <a:prstGeom prst="rect">
              <a:avLst/>
            </a:prstGeom>
          </p:spPr>
        </p:pic>
        <p:pic>
          <p:nvPicPr>
            <p:cNvPr id="34" name="図 33" descr="アイコン&#10;&#10;自動的に生成された説明">
              <a:extLst>
                <a:ext uri="{FF2B5EF4-FFF2-40B4-BE49-F238E27FC236}">
                  <a16:creationId xmlns:a16="http://schemas.microsoft.com/office/drawing/2014/main" id="{9E8C28AC-04BA-4E07-16F7-9585A95F963A}"/>
                </a:ext>
              </a:extLst>
            </p:cNvPr>
            <p:cNvPicPr>
              <a:picLocks noChangeAspect="1"/>
            </p:cNvPicPr>
            <p:nvPr/>
          </p:nvPicPr>
          <p:blipFill>
            <a:blip r:embed="rId5"/>
            <a:stretch>
              <a:fillRect/>
            </a:stretch>
          </p:blipFill>
          <p:spPr>
            <a:xfrm>
              <a:off x="5543691" y="5917639"/>
              <a:ext cx="470162" cy="487041"/>
            </a:xfrm>
            <a:prstGeom prst="rect">
              <a:avLst/>
            </a:prstGeom>
          </p:spPr>
        </p:pic>
        <p:sp>
          <p:nvSpPr>
            <p:cNvPr id="35" name="正方形/長方形 34">
              <a:extLst>
                <a:ext uri="{FF2B5EF4-FFF2-40B4-BE49-F238E27FC236}">
                  <a16:creationId xmlns:a16="http://schemas.microsoft.com/office/drawing/2014/main" id="{30CD101A-8102-D47E-1AAE-CD83C1DA87F5}"/>
                </a:ext>
              </a:extLst>
            </p:cNvPr>
            <p:cNvSpPr/>
            <p:nvPr/>
          </p:nvSpPr>
          <p:spPr>
            <a:xfrm>
              <a:off x="5289768" y="3104035"/>
              <a:ext cx="4381017" cy="186813"/>
            </a:xfrm>
            <a:prstGeom prst="rect">
              <a:avLst/>
            </a:prstGeom>
            <a:solidFill>
              <a:schemeClr val="accent5">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solidFill>
                    <a:schemeClr val="bg1"/>
                  </a:solidFill>
                </a:rPr>
                <a:t>スーパーバイザー</a:t>
              </a:r>
              <a:endParaRPr kumimoji="1" lang="en-US" altLang="ja-JP" sz="1200" b="1" dirty="0">
                <a:solidFill>
                  <a:schemeClr val="bg1"/>
                </a:solidFill>
              </a:endParaRPr>
            </a:p>
          </p:txBody>
        </p:sp>
        <p:sp>
          <p:nvSpPr>
            <p:cNvPr id="36" name="正方形/長方形 35">
              <a:extLst>
                <a:ext uri="{FF2B5EF4-FFF2-40B4-BE49-F238E27FC236}">
                  <a16:creationId xmlns:a16="http://schemas.microsoft.com/office/drawing/2014/main" id="{2FC25297-40A2-E480-B369-60B2F5F5B09C}"/>
                </a:ext>
              </a:extLst>
            </p:cNvPr>
            <p:cNvSpPr/>
            <p:nvPr/>
          </p:nvSpPr>
          <p:spPr>
            <a:xfrm>
              <a:off x="7236114" y="3368934"/>
              <a:ext cx="2572425" cy="318270"/>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marL="228600" indent="-228600">
                <a:buFont typeface="Arial" panose="020B0604020202020204" pitchFamily="34" charset="0"/>
                <a:buChar char="•"/>
              </a:pPr>
              <a:r>
                <a:rPr lang="ja-JP" altLang="en-US" sz="1000" dirty="0"/>
                <a:t>経企部や</a:t>
              </a:r>
              <a:r>
                <a:rPr lang="en-US" altLang="ja-JP" sz="1000" dirty="0"/>
                <a:t>DX</a:t>
              </a:r>
              <a:r>
                <a:rPr lang="ja-JP" altLang="en-US" sz="1000" dirty="0"/>
                <a:t>推進部など組織を横断で見る部署にて事業部の</a:t>
              </a:r>
              <a:r>
                <a:rPr lang="en-US" altLang="ja-JP" sz="1000" dirty="0"/>
                <a:t>DX</a:t>
              </a:r>
              <a:r>
                <a:rPr lang="ja-JP" altLang="en-US" sz="1000" dirty="0"/>
                <a:t>施策を管理</a:t>
              </a:r>
              <a:endParaRPr kumimoji="1" lang="en-US" altLang="ja-JP" sz="1000" dirty="0"/>
            </a:p>
          </p:txBody>
        </p:sp>
        <p:sp>
          <p:nvSpPr>
            <p:cNvPr id="37" name="正方形/長方形 36">
              <a:extLst>
                <a:ext uri="{FF2B5EF4-FFF2-40B4-BE49-F238E27FC236}">
                  <a16:creationId xmlns:a16="http://schemas.microsoft.com/office/drawing/2014/main" id="{446C4911-C7DA-247C-23E4-1E6B139DBA95}"/>
                </a:ext>
              </a:extLst>
            </p:cNvPr>
            <p:cNvSpPr/>
            <p:nvPr/>
          </p:nvSpPr>
          <p:spPr>
            <a:xfrm>
              <a:off x="6371763" y="3368934"/>
              <a:ext cx="817618" cy="318270"/>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050" dirty="0">
                  <a:solidFill>
                    <a:schemeClr val="accent5"/>
                  </a:solidFill>
                </a:rPr>
                <a:t>経歴・</a:t>
              </a:r>
              <a:endParaRPr kumimoji="1" lang="en-US" altLang="ja-JP" sz="1050" dirty="0">
                <a:solidFill>
                  <a:schemeClr val="accent5"/>
                </a:solidFill>
              </a:endParaRPr>
            </a:p>
            <a:p>
              <a:pPr algn="ctr"/>
              <a:r>
                <a:rPr kumimoji="1" lang="ja-JP" altLang="en-US" sz="1050" dirty="0">
                  <a:solidFill>
                    <a:schemeClr val="accent5"/>
                  </a:solidFill>
                </a:rPr>
                <a:t>人材像</a:t>
              </a:r>
            </a:p>
          </p:txBody>
        </p:sp>
        <p:sp>
          <p:nvSpPr>
            <p:cNvPr id="38" name="正方形/長方形 37">
              <a:extLst>
                <a:ext uri="{FF2B5EF4-FFF2-40B4-BE49-F238E27FC236}">
                  <a16:creationId xmlns:a16="http://schemas.microsoft.com/office/drawing/2014/main" id="{35F2DE20-9604-0AED-FCAA-7AEC06AFA72D}"/>
                </a:ext>
              </a:extLst>
            </p:cNvPr>
            <p:cNvSpPr/>
            <p:nvPr/>
          </p:nvSpPr>
          <p:spPr>
            <a:xfrm>
              <a:off x="6367283" y="3747824"/>
              <a:ext cx="817618" cy="318270"/>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050" dirty="0">
                  <a:solidFill>
                    <a:schemeClr val="accent5"/>
                  </a:solidFill>
                </a:rPr>
                <a:t>獲得手法</a:t>
              </a:r>
            </a:p>
          </p:txBody>
        </p:sp>
        <p:sp>
          <p:nvSpPr>
            <p:cNvPr id="39" name="正方形/長方形 38">
              <a:extLst>
                <a:ext uri="{FF2B5EF4-FFF2-40B4-BE49-F238E27FC236}">
                  <a16:creationId xmlns:a16="http://schemas.microsoft.com/office/drawing/2014/main" id="{065F994D-D334-9AEE-678E-CDD9FBFF2B47}"/>
                </a:ext>
              </a:extLst>
            </p:cNvPr>
            <p:cNvSpPr/>
            <p:nvPr/>
          </p:nvSpPr>
          <p:spPr>
            <a:xfrm>
              <a:off x="7236115" y="3747824"/>
              <a:ext cx="2572425" cy="318270"/>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marL="228600" indent="-228600">
                <a:buFont typeface="Arial" panose="020B0604020202020204" pitchFamily="34" charset="0"/>
                <a:buChar char="•"/>
              </a:pPr>
              <a:r>
                <a:rPr kumimoji="1" lang="ja-JP" altLang="en-US" sz="1000" dirty="0"/>
                <a:t>通常の新卒・中途採用</a:t>
              </a:r>
            </a:p>
          </p:txBody>
        </p:sp>
        <p:pic>
          <p:nvPicPr>
            <p:cNvPr id="40" name="図 39" descr="アイコン&#10;&#10;自動的に生成された説明">
              <a:extLst>
                <a:ext uri="{FF2B5EF4-FFF2-40B4-BE49-F238E27FC236}">
                  <a16:creationId xmlns:a16="http://schemas.microsoft.com/office/drawing/2014/main" id="{2A4FCBA9-B2C3-7F87-0E5E-CDCC1A22A43A}"/>
                </a:ext>
              </a:extLst>
            </p:cNvPr>
            <p:cNvPicPr>
              <a:picLocks noChangeAspect="1"/>
            </p:cNvPicPr>
            <p:nvPr/>
          </p:nvPicPr>
          <p:blipFill>
            <a:blip r:embed="rId6"/>
            <a:stretch>
              <a:fillRect/>
            </a:stretch>
          </p:blipFill>
          <p:spPr>
            <a:xfrm>
              <a:off x="5543691" y="3363831"/>
              <a:ext cx="439548" cy="410490"/>
            </a:xfrm>
            <a:prstGeom prst="rect">
              <a:avLst/>
            </a:prstGeom>
          </p:spPr>
        </p:pic>
        <p:sp>
          <p:nvSpPr>
            <p:cNvPr id="41" name="四角形: 角を丸くする 40">
              <a:extLst>
                <a:ext uri="{FF2B5EF4-FFF2-40B4-BE49-F238E27FC236}">
                  <a16:creationId xmlns:a16="http://schemas.microsoft.com/office/drawing/2014/main" id="{4710C716-D49F-837C-E0BB-43788765A9F1}"/>
                </a:ext>
              </a:extLst>
            </p:cNvPr>
            <p:cNvSpPr/>
            <p:nvPr/>
          </p:nvSpPr>
          <p:spPr>
            <a:xfrm>
              <a:off x="576089" y="2644815"/>
              <a:ext cx="964255" cy="135683"/>
            </a:xfrm>
            <a:prstGeom prst="roundRect">
              <a:avLst/>
            </a:prstGeom>
            <a:solidFill>
              <a:schemeClr val="accent5">
                <a:lumMod val="75000"/>
              </a:schemeClr>
            </a:solidFill>
            <a:ln w="12700" cap="flat" cmpd="sng" algn="ctr">
              <a:solidFill>
                <a:schemeClr val="accent5"/>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600" b="1" kern="0" dirty="0">
                  <a:solidFill>
                    <a:schemeClr val="bg1"/>
                  </a:solidFill>
                  <a:latin typeface="+mn-ea"/>
                </a:rPr>
                <a:t>戦略を描く</a:t>
              </a:r>
              <a:endParaRPr lang="en-US" altLang="ja-JP" sz="600" b="1" kern="0" dirty="0">
                <a:solidFill>
                  <a:schemeClr val="bg1"/>
                </a:solidFill>
                <a:latin typeface="+mn-ea"/>
              </a:endParaRPr>
            </a:p>
          </p:txBody>
        </p:sp>
        <p:sp>
          <p:nvSpPr>
            <p:cNvPr id="42" name="四角形: 角を丸くする 41">
              <a:extLst>
                <a:ext uri="{FF2B5EF4-FFF2-40B4-BE49-F238E27FC236}">
                  <a16:creationId xmlns:a16="http://schemas.microsoft.com/office/drawing/2014/main" id="{A477508D-61B5-24B6-51DB-1E0F69D391FE}"/>
                </a:ext>
              </a:extLst>
            </p:cNvPr>
            <p:cNvSpPr/>
            <p:nvPr/>
          </p:nvSpPr>
          <p:spPr>
            <a:xfrm>
              <a:off x="5310770" y="2719830"/>
              <a:ext cx="964255" cy="135683"/>
            </a:xfrm>
            <a:prstGeom prst="roundRect">
              <a:avLst/>
            </a:prstGeom>
            <a:solidFill>
              <a:schemeClr val="accent5">
                <a:lumMod val="75000"/>
              </a:schemeClr>
            </a:solidFill>
            <a:ln w="12700" cap="flat" cmpd="sng" algn="ctr">
              <a:solidFill>
                <a:schemeClr val="accent5"/>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600" b="1" kern="0" dirty="0">
                  <a:solidFill>
                    <a:schemeClr val="bg1"/>
                  </a:solidFill>
                  <a:latin typeface="+mn-ea"/>
                </a:rPr>
                <a:t>戦略を実装する</a:t>
              </a:r>
              <a:endParaRPr lang="en-US" altLang="ja-JP" sz="600" b="1" kern="0" dirty="0">
                <a:solidFill>
                  <a:schemeClr val="bg1"/>
                </a:solidFill>
                <a:latin typeface="+mn-ea"/>
              </a:endParaRPr>
            </a:p>
          </p:txBody>
        </p:sp>
        <p:sp>
          <p:nvSpPr>
            <p:cNvPr id="43" name="四角形: 角を丸くする 42">
              <a:extLst>
                <a:ext uri="{FF2B5EF4-FFF2-40B4-BE49-F238E27FC236}">
                  <a16:creationId xmlns:a16="http://schemas.microsoft.com/office/drawing/2014/main" id="{DD0990DD-2B0B-14FD-C66D-D7B46B72F0F7}"/>
                </a:ext>
              </a:extLst>
            </p:cNvPr>
            <p:cNvSpPr/>
            <p:nvPr/>
          </p:nvSpPr>
          <p:spPr>
            <a:xfrm>
              <a:off x="5310770" y="2541283"/>
              <a:ext cx="964255" cy="135683"/>
            </a:xfrm>
            <a:prstGeom prst="roundRect">
              <a:avLst/>
            </a:prstGeom>
            <a:solidFill>
              <a:schemeClr val="accent5">
                <a:lumMod val="75000"/>
              </a:schemeClr>
            </a:solidFill>
            <a:ln w="12700" cap="flat" cmpd="sng" algn="ctr">
              <a:solidFill>
                <a:schemeClr val="accent5"/>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600" b="1" kern="0" dirty="0">
                  <a:solidFill>
                    <a:schemeClr val="bg1"/>
                  </a:solidFill>
                  <a:latin typeface="+mn-ea"/>
                </a:rPr>
                <a:t>戦略を描く</a:t>
              </a:r>
              <a:endParaRPr lang="en-US" altLang="ja-JP" sz="600" b="1" kern="0" dirty="0">
                <a:solidFill>
                  <a:schemeClr val="bg1"/>
                </a:solidFill>
                <a:latin typeface="+mn-ea"/>
              </a:endParaRPr>
            </a:p>
          </p:txBody>
        </p:sp>
        <p:sp>
          <p:nvSpPr>
            <p:cNvPr id="44" name="四角形: 角を丸くする 43">
              <a:extLst>
                <a:ext uri="{FF2B5EF4-FFF2-40B4-BE49-F238E27FC236}">
                  <a16:creationId xmlns:a16="http://schemas.microsoft.com/office/drawing/2014/main" id="{03B08E82-389F-62F2-4686-551BBA44D8AC}"/>
                </a:ext>
              </a:extLst>
            </p:cNvPr>
            <p:cNvSpPr/>
            <p:nvPr/>
          </p:nvSpPr>
          <p:spPr>
            <a:xfrm>
              <a:off x="5310770" y="3991687"/>
              <a:ext cx="964255" cy="135683"/>
            </a:xfrm>
            <a:prstGeom prst="roundRect">
              <a:avLst/>
            </a:prstGeom>
            <a:solidFill>
              <a:schemeClr val="accent5">
                <a:lumMod val="60000"/>
                <a:lumOff val="40000"/>
              </a:schemeClr>
            </a:solidFill>
            <a:ln w="12700" cap="flat" cmpd="sng" algn="ctr">
              <a:solidFill>
                <a:schemeClr val="accent5"/>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600" b="1" kern="0" dirty="0">
                  <a:solidFill>
                    <a:schemeClr val="bg1"/>
                  </a:solidFill>
                  <a:latin typeface="+mn-ea"/>
                </a:rPr>
                <a:t>ガバナンスを効かせる</a:t>
              </a:r>
              <a:endParaRPr lang="en-US" altLang="ja-JP" sz="600" b="1" kern="0" dirty="0">
                <a:solidFill>
                  <a:schemeClr val="bg1"/>
                </a:solidFill>
                <a:latin typeface="+mn-ea"/>
              </a:endParaRPr>
            </a:p>
          </p:txBody>
        </p:sp>
        <p:sp>
          <p:nvSpPr>
            <p:cNvPr id="45" name="四角形: 角を丸くする 44">
              <a:extLst>
                <a:ext uri="{FF2B5EF4-FFF2-40B4-BE49-F238E27FC236}">
                  <a16:creationId xmlns:a16="http://schemas.microsoft.com/office/drawing/2014/main" id="{6A1CA32A-243F-42BA-FF99-818AA1382C9D}"/>
                </a:ext>
              </a:extLst>
            </p:cNvPr>
            <p:cNvSpPr/>
            <p:nvPr/>
          </p:nvSpPr>
          <p:spPr>
            <a:xfrm>
              <a:off x="5310770" y="3815626"/>
              <a:ext cx="964255" cy="135683"/>
            </a:xfrm>
            <a:prstGeom prst="roundRect">
              <a:avLst/>
            </a:prstGeom>
            <a:solidFill>
              <a:schemeClr val="accent5">
                <a:lumMod val="75000"/>
              </a:schemeClr>
            </a:solidFill>
            <a:ln w="12700" cap="flat" cmpd="sng" algn="ctr">
              <a:solidFill>
                <a:schemeClr val="accent5"/>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600" b="1" kern="0" dirty="0">
                  <a:solidFill>
                    <a:schemeClr val="bg1"/>
                  </a:solidFill>
                  <a:latin typeface="+mn-ea"/>
                </a:rPr>
                <a:t>戦略を実装する</a:t>
              </a:r>
              <a:endParaRPr lang="en-US" altLang="ja-JP" sz="600" b="1" kern="0" dirty="0">
                <a:solidFill>
                  <a:schemeClr val="bg1"/>
                </a:solidFill>
                <a:latin typeface="+mn-ea"/>
              </a:endParaRPr>
            </a:p>
          </p:txBody>
        </p:sp>
        <p:sp>
          <p:nvSpPr>
            <p:cNvPr id="46" name="正方形/長方形 45">
              <a:extLst>
                <a:ext uri="{FF2B5EF4-FFF2-40B4-BE49-F238E27FC236}">
                  <a16:creationId xmlns:a16="http://schemas.microsoft.com/office/drawing/2014/main" id="{DF9E4326-0C59-AAC6-AE6F-DF052ED1B356}"/>
                </a:ext>
              </a:extLst>
            </p:cNvPr>
            <p:cNvSpPr/>
            <p:nvPr/>
          </p:nvSpPr>
          <p:spPr>
            <a:xfrm>
              <a:off x="4196316" y="1849283"/>
              <a:ext cx="684676" cy="108444"/>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800" dirty="0">
                  <a:solidFill>
                    <a:schemeClr val="bg2"/>
                  </a:solidFill>
                </a:rPr>
                <a:t>インハウス</a:t>
              </a:r>
            </a:p>
          </p:txBody>
        </p:sp>
        <p:sp>
          <p:nvSpPr>
            <p:cNvPr id="47" name="正方形/長方形 46">
              <a:extLst>
                <a:ext uri="{FF2B5EF4-FFF2-40B4-BE49-F238E27FC236}">
                  <a16:creationId xmlns:a16="http://schemas.microsoft.com/office/drawing/2014/main" id="{B4296E32-517F-E176-9DFC-E26EB67D9414}"/>
                </a:ext>
              </a:extLst>
            </p:cNvPr>
            <p:cNvSpPr/>
            <p:nvPr/>
          </p:nvSpPr>
          <p:spPr>
            <a:xfrm>
              <a:off x="8886197" y="3145233"/>
              <a:ext cx="677951" cy="108444"/>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800" dirty="0">
                  <a:solidFill>
                    <a:schemeClr val="bg2"/>
                  </a:solidFill>
                </a:rPr>
                <a:t>インハウス</a:t>
              </a:r>
              <a:endParaRPr kumimoji="1" lang="ja-JP" altLang="en-US" sz="800" dirty="0">
                <a:solidFill>
                  <a:schemeClr val="bg2"/>
                </a:solidFill>
              </a:endParaRPr>
            </a:p>
          </p:txBody>
        </p:sp>
        <p:sp>
          <p:nvSpPr>
            <p:cNvPr id="48" name="正方形/長方形 47">
              <a:extLst>
                <a:ext uri="{FF2B5EF4-FFF2-40B4-BE49-F238E27FC236}">
                  <a16:creationId xmlns:a16="http://schemas.microsoft.com/office/drawing/2014/main" id="{7DB67B33-30DB-9488-8243-1B02AD4F7F1B}"/>
                </a:ext>
              </a:extLst>
            </p:cNvPr>
            <p:cNvSpPr/>
            <p:nvPr/>
          </p:nvSpPr>
          <p:spPr>
            <a:xfrm>
              <a:off x="3415775" y="5663346"/>
              <a:ext cx="743575" cy="108444"/>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7F7F7F"/>
                  </a:solidFill>
                  <a:effectLst/>
                  <a:uLnTx/>
                  <a:uFillTx/>
                  <a:latin typeface="Yu Gothic UI"/>
                  <a:ea typeface="Yu Gothic UI"/>
                  <a:cs typeface="+mn-cs"/>
                </a:rPr>
                <a:t>インハウス</a:t>
              </a:r>
            </a:p>
          </p:txBody>
        </p:sp>
        <p:sp>
          <p:nvSpPr>
            <p:cNvPr id="49" name="正方形/長方形 48">
              <a:extLst>
                <a:ext uri="{FF2B5EF4-FFF2-40B4-BE49-F238E27FC236}">
                  <a16:creationId xmlns:a16="http://schemas.microsoft.com/office/drawing/2014/main" id="{B8449106-D81A-6D12-8AD5-5A8FFEB1706F}"/>
                </a:ext>
              </a:extLst>
            </p:cNvPr>
            <p:cNvSpPr/>
            <p:nvPr/>
          </p:nvSpPr>
          <p:spPr>
            <a:xfrm>
              <a:off x="5284252" y="5673748"/>
              <a:ext cx="4381017" cy="186813"/>
            </a:xfrm>
            <a:prstGeom prst="rect">
              <a:avLst/>
            </a:prstGeom>
            <a:solidFill>
              <a:schemeClr val="accent4">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200" b="1" dirty="0">
                  <a:solidFill>
                    <a:schemeClr val="bg1"/>
                  </a:solidFill>
                </a:rPr>
                <a:t>ソフトウェアエンジニア</a:t>
              </a:r>
              <a:endParaRPr kumimoji="1" lang="en-US" altLang="ja-JP" sz="1200" b="1" dirty="0">
                <a:solidFill>
                  <a:schemeClr val="bg1"/>
                </a:solidFill>
              </a:endParaRPr>
            </a:p>
          </p:txBody>
        </p:sp>
        <p:sp>
          <p:nvSpPr>
            <p:cNvPr id="50" name="正方形/長方形 49">
              <a:extLst>
                <a:ext uri="{FF2B5EF4-FFF2-40B4-BE49-F238E27FC236}">
                  <a16:creationId xmlns:a16="http://schemas.microsoft.com/office/drawing/2014/main" id="{88417DE8-EB41-9853-3C5C-7318EADA0A4E}"/>
                </a:ext>
              </a:extLst>
            </p:cNvPr>
            <p:cNvSpPr/>
            <p:nvPr/>
          </p:nvSpPr>
          <p:spPr>
            <a:xfrm>
              <a:off x="8886197" y="5712932"/>
              <a:ext cx="677951" cy="108444"/>
            </a:xfrm>
            <a:prstGeom prst="rect">
              <a:avLst/>
            </a:prstGeom>
            <a:pattFill prst="pct10">
              <a:fgClr>
                <a:schemeClr val="bg2"/>
              </a:fgClr>
              <a:bgClr>
                <a:schemeClr val="bg1"/>
              </a:bgClr>
            </a:patt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800" dirty="0">
                  <a:solidFill>
                    <a:schemeClr val="bg2"/>
                  </a:solidFill>
                </a:rPr>
                <a:t>アウトソース</a:t>
              </a:r>
              <a:endParaRPr kumimoji="1" lang="ja-JP" altLang="en-US" sz="800" dirty="0">
                <a:solidFill>
                  <a:schemeClr val="bg2"/>
                </a:solidFill>
              </a:endParaRPr>
            </a:p>
          </p:txBody>
        </p:sp>
        <p:sp>
          <p:nvSpPr>
            <p:cNvPr id="51" name="正方形/長方形 50">
              <a:extLst>
                <a:ext uri="{FF2B5EF4-FFF2-40B4-BE49-F238E27FC236}">
                  <a16:creationId xmlns:a16="http://schemas.microsoft.com/office/drawing/2014/main" id="{F5D93656-C2F4-F674-FA61-23395717555D}"/>
                </a:ext>
              </a:extLst>
            </p:cNvPr>
            <p:cNvSpPr/>
            <p:nvPr/>
          </p:nvSpPr>
          <p:spPr>
            <a:xfrm>
              <a:off x="7237494" y="4639809"/>
              <a:ext cx="2572425" cy="318270"/>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marL="228600" indent="-228600">
                <a:buFont typeface="Arial" panose="020B0604020202020204" pitchFamily="34" charset="0"/>
                <a:buChar char="•"/>
              </a:pPr>
              <a:r>
                <a:rPr kumimoji="1" lang="ja-JP" altLang="en-US" sz="1000" dirty="0"/>
                <a:t>情報システム部門にて、従来より組織の</a:t>
              </a:r>
              <a:r>
                <a:rPr kumimoji="1" lang="en-US" altLang="ja-JP" sz="1000" dirty="0"/>
                <a:t>IT</a:t>
              </a:r>
              <a:r>
                <a:rPr kumimoji="1" lang="ja-JP" altLang="en-US" sz="1000" dirty="0"/>
                <a:t>業務を担う</a:t>
              </a:r>
              <a:endParaRPr kumimoji="1" lang="en-US" altLang="ja-JP" sz="1000" dirty="0"/>
            </a:p>
          </p:txBody>
        </p:sp>
        <p:sp>
          <p:nvSpPr>
            <p:cNvPr id="52" name="正方形/長方形 51">
              <a:extLst>
                <a:ext uri="{FF2B5EF4-FFF2-40B4-BE49-F238E27FC236}">
                  <a16:creationId xmlns:a16="http://schemas.microsoft.com/office/drawing/2014/main" id="{8C0DA17D-4367-9294-C7DE-026AB667C63C}"/>
                </a:ext>
              </a:extLst>
            </p:cNvPr>
            <p:cNvSpPr/>
            <p:nvPr/>
          </p:nvSpPr>
          <p:spPr>
            <a:xfrm>
              <a:off x="6373143" y="4639809"/>
              <a:ext cx="817618" cy="318270"/>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050" dirty="0">
                  <a:solidFill>
                    <a:schemeClr val="accent4"/>
                  </a:solidFill>
                </a:rPr>
                <a:t>経歴・</a:t>
              </a:r>
              <a:endParaRPr kumimoji="1" lang="en-US" altLang="ja-JP" sz="1050" dirty="0">
                <a:solidFill>
                  <a:schemeClr val="accent4"/>
                </a:solidFill>
              </a:endParaRPr>
            </a:p>
            <a:p>
              <a:pPr algn="ctr"/>
              <a:r>
                <a:rPr kumimoji="1" lang="ja-JP" altLang="en-US" sz="1050" dirty="0">
                  <a:solidFill>
                    <a:schemeClr val="accent4"/>
                  </a:solidFill>
                </a:rPr>
                <a:t>人材像</a:t>
              </a:r>
            </a:p>
          </p:txBody>
        </p:sp>
        <p:sp>
          <p:nvSpPr>
            <p:cNvPr id="53" name="正方形/長方形 52">
              <a:extLst>
                <a:ext uri="{FF2B5EF4-FFF2-40B4-BE49-F238E27FC236}">
                  <a16:creationId xmlns:a16="http://schemas.microsoft.com/office/drawing/2014/main" id="{506B4860-E8AC-9516-CAF8-7E3FFFC1D9A0}"/>
                </a:ext>
              </a:extLst>
            </p:cNvPr>
            <p:cNvSpPr/>
            <p:nvPr/>
          </p:nvSpPr>
          <p:spPr>
            <a:xfrm>
              <a:off x="6368663" y="5018699"/>
              <a:ext cx="817618" cy="318270"/>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050" dirty="0">
                  <a:solidFill>
                    <a:schemeClr val="accent4"/>
                  </a:solidFill>
                </a:rPr>
                <a:t>獲得手法</a:t>
              </a:r>
            </a:p>
          </p:txBody>
        </p:sp>
        <p:sp>
          <p:nvSpPr>
            <p:cNvPr id="54" name="正方形/長方形 53">
              <a:extLst>
                <a:ext uri="{FF2B5EF4-FFF2-40B4-BE49-F238E27FC236}">
                  <a16:creationId xmlns:a16="http://schemas.microsoft.com/office/drawing/2014/main" id="{EF8EB272-FFA5-6A93-F03E-7ED21FAAF067}"/>
                </a:ext>
              </a:extLst>
            </p:cNvPr>
            <p:cNvSpPr/>
            <p:nvPr/>
          </p:nvSpPr>
          <p:spPr>
            <a:xfrm>
              <a:off x="7237495" y="5018699"/>
              <a:ext cx="2572425" cy="318270"/>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marL="228600" indent="-228600">
                <a:buFont typeface="Arial" panose="020B0604020202020204" pitchFamily="34" charset="0"/>
                <a:buChar char="•"/>
              </a:pPr>
              <a:r>
                <a:rPr kumimoji="1" lang="ja-JP" altLang="en-US" sz="1000" dirty="0"/>
                <a:t>通常の新卒・中途採用</a:t>
              </a:r>
              <a:endParaRPr kumimoji="1" lang="en-US" altLang="ja-JP" sz="1000" dirty="0"/>
            </a:p>
          </p:txBody>
        </p:sp>
        <p:sp>
          <p:nvSpPr>
            <p:cNvPr id="55" name="正方形/長方形 54">
              <a:extLst>
                <a:ext uri="{FF2B5EF4-FFF2-40B4-BE49-F238E27FC236}">
                  <a16:creationId xmlns:a16="http://schemas.microsoft.com/office/drawing/2014/main" id="{F0B53F32-1400-9A83-C524-BE357D0072A5}"/>
                </a:ext>
              </a:extLst>
            </p:cNvPr>
            <p:cNvSpPr/>
            <p:nvPr/>
          </p:nvSpPr>
          <p:spPr>
            <a:xfrm>
              <a:off x="5289768" y="4369736"/>
              <a:ext cx="4381017" cy="186813"/>
            </a:xfrm>
            <a:prstGeom prst="rect">
              <a:avLst/>
            </a:prstGeom>
            <a:solidFill>
              <a:schemeClr val="accent4">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200" b="1" dirty="0">
                  <a:solidFill>
                    <a:schemeClr val="bg1"/>
                  </a:solidFill>
                </a:rPr>
                <a:t>プロジェクトマネージャー</a:t>
              </a:r>
              <a:endParaRPr kumimoji="1" lang="en-US" altLang="ja-JP" sz="1200" b="1" dirty="0">
                <a:solidFill>
                  <a:schemeClr val="bg1"/>
                </a:solidFill>
              </a:endParaRPr>
            </a:p>
          </p:txBody>
        </p:sp>
        <p:sp>
          <p:nvSpPr>
            <p:cNvPr id="56" name="正方形/長方形 55">
              <a:extLst>
                <a:ext uri="{FF2B5EF4-FFF2-40B4-BE49-F238E27FC236}">
                  <a16:creationId xmlns:a16="http://schemas.microsoft.com/office/drawing/2014/main" id="{644E4D21-92D1-F513-57BB-E4F996ADBFE7}"/>
                </a:ext>
              </a:extLst>
            </p:cNvPr>
            <p:cNvSpPr/>
            <p:nvPr/>
          </p:nvSpPr>
          <p:spPr>
            <a:xfrm>
              <a:off x="8886197" y="4408920"/>
              <a:ext cx="677951" cy="108444"/>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800" dirty="0">
                  <a:solidFill>
                    <a:schemeClr val="bg2"/>
                  </a:solidFill>
                </a:rPr>
                <a:t>インハウス</a:t>
              </a:r>
              <a:endParaRPr kumimoji="1" lang="ja-JP" altLang="en-US" sz="800" dirty="0">
                <a:solidFill>
                  <a:schemeClr val="bg2"/>
                </a:solidFill>
              </a:endParaRPr>
            </a:p>
          </p:txBody>
        </p:sp>
        <p:sp>
          <p:nvSpPr>
            <p:cNvPr id="57" name="正方形/長方形 56">
              <a:extLst>
                <a:ext uri="{FF2B5EF4-FFF2-40B4-BE49-F238E27FC236}">
                  <a16:creationId xmlns:a16="http://schemas.microsoft.com/office/drawing/2014/main" id="{9E45E81E-E112-C88C-11A4-370DAA1959F5}"/>
                </a:ext>
              </a:extLst>
            </p:cNvPr>
            <p:cNvSpPr/>
            <p:nvPr/>
          </p:nvSpPr>
          <p:spPr>
            <a:xfrm>
              <a:off x="549489" y="4366124"/>
              <a:ext cx="4381017" cy="186813"/>
            </a:xfrm>
            <a:prstGeom prst="rect">
              <a:avLst/>
            </a:prstGeom>
            <a:solidFill>
              <a:schemeClr val="accent3">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altLang="ja-JP" sz="1200" b="1" dirty="0">
                  <a:solidFill>
                    <a:schemeClr val="bg1"/>
                  </a:solidFill>
                </a:rPr>
                <a:t>DX</a:t>
              </a:r>
              <a:r>
                <a:rPr lang="ja-JP" altLang="en-US" sz="1200" b="1" dirty="0">
                  <a:solidFill>
                    <a:schemeClr val="bg1"/>
                  </a:solidFill>
                </a:rPr>
                <a:t>エンジニア</a:t>
              </a:r>
              <a:endParaRPr kumimoji="1" lang="en-US" altLang="ja-JP" sz="1200" b="1" dirty="0">
                <a:solidFill>
                  <a:schemeClr val="bg1"/>
                </a:solidFill>
              </a:endParaRPr>
            </a:p>
          </p:txBody>
        </p:sp>
        <p:sp>
          <p:nvSpPr>
            <p:cNvPr id="58" name="正方形/長方形 57">
              <a:extLst>
                <a:ext uri="{FF2B5EF4-FFF2-40B4-BE49-F238E27FC236}">
                  <a16:creationId xmlns:a16="http://schemas.microsoft.com/office/drawing/2014/main" id="{AC6E5910-0BE3-46A8-FAF5-42C69A472E5B}"/>
                </a:ext>
              </a:extLst>
            </p:cNvPr>
            <p:cNvSpPr/>
            <p:nvPr/>
          </p:nvSpPr>
          <p:spPr>
            <a:xfrm>
              <a:off x="4196316" y="4405308"/>
              <a:ext cx="684676" cy="108444"/>
            </a:xfrm>
            <a:prstGeom prst="rect">
              <a:avLst/>
            </a:prstGeom>
            <a:pattFill prst="pct10">
              <a:fgClr>
                <a:schemeClr val="bg2"/>
              </a:fgClr>
              <a:bgClr>
                <a:schemeClr val="bg1"/>
              </a:bgClr>
            </a:patt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800" dirty="0">
                  <a:solidFill>
                    <a:schemeClr val="bg2"/>
                  </a:solidFill>
                </a:rPr>
                <a:t>アウトソース</a:t>
              </a:r>
            </a:p>
          </p:txBody>
        </p:sp>
        <p:sp>
          <p:nvSpPr>
            <p:cNvPr id="59" name="正方形/長方形 58">
              <a:extLst>
                <a:ext uri="{FF2B5EF4-FFF2-40B4-BE49-F238E27FC236}">
                  <a16:creationId xmlns:a16="http://schemas.microsoft.com/office/drawing/2014/main" id="{DC7EB93B-A695-FCD8-2960-3D39C0917FD0}"/>
                </a:ext>
              </a:extLst>
            </p:cNvPr>
            <p:cNvSpPr/>
            <p:nvPr/>
          </p:nvSpPr>
          <p:spPr>
            <a:xfrm>
              <a:off x="2501351" y="3379280"/>
              <a:ext cx="2572425" cy="318270"/>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marL="228600" indent="-228600">
                <a:buFont typeface="Arial" panose="020B0604020202020204" pitchFamily="34" charset="0"/>
                <a:buChar char="•"/>
              </a:pPr>
              <a:r>
                <a:rPr kumimoji="1" lang="en-US" altLang="ja-JP" sz="1000" dirty="0"/>
                <a:t>IT</a:t>
              </a:r>
              <a:r>
                <a:rPr kumimoji="1" lang="ja-JP" altLang="en-US" sz="1000" dirty="0"/>
                <a:t>企業で</a:t>
              </a:r>
              <a:r>
                <a:rPr kumimoji="1" lang="en-US" altLang="ja-JP" sz="1000" dirty="0"/>
                <a:t>IT/DX</a:t>
              </a:r>
              <a:r>
                <a:rPr kumimoji="1" lang="ja-JP" altLang="en-US" sz="1000" dirty="0"/>
                <a:t>サービスの業務経験を有する</a:t>
              </a:r>
              <a:endParaRPr kumimoji="1" lang="en-US" altLang="ja-JP" sz="1000" dirty="0"/>
            </a:p>
          </p:txBody>
        </p:sp>
        <p:sp>
          <p:nvSpPr>
            <p:cNvPr id="60" name="正方形/長方形 59">
              <a:extLst>
                <a:ext uri="{FF2B5EF4-FFF2-40B4-BE49-F238E27FC236}">
                  <a16:creationId xmlns:a16="http://schemas.microsoft.com/office/drawing/2014/main" id="{9BC40A16-AE95-A244-FC48-51641F6ECA53}"/>
                </a:ext>
              </a:extLst>
            </p:cNvPr>
            <p:cNvSpPr/>
            <p:nvPr/>
          </p:nvSpPr>
          <p:spPr>
            <a:xfrm>
              <a:off x="1637000" y="3379280"/>
              <a:ext cx="817618" cy="318270"/>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050" dirty="0">
                  <a:solidFill>
                    <a:schemeClr val="accent2"/>
                  </a:solidFill>
                </a:rPr>
                <a:t>経歴・</a:t>
              </a:r>
              <a:endParaRPr kumimoji="1" lang="en-US" altLang="ja-JP" sz="1050" dirty="0">
                <a:solidFill>
                  <a:schemeClr val="accent2"/>
                </a:solidFill>
              </a:endParaRPr>
            </a:p>
            <a:p>
              <a:pPr algn="ctr"/>
              <a:r>
                <a:rPr kumimoji="1" lang="ja-JP" altLang="en-US" sz="1050" dirty="0">
                  <a:solidFill>
                    <a:schemeClr val="accent2"/>
                  </a:solidFill>
                </a:rPr>
                <a:t>人材像</a:t>
              </a:r>
            </a:p>
          </p:txBody>
        </p:sp>
        <p:sp>
          <p:nvSpPr>
            <p:cNvPr id="61" name="正方形/長方形 60">
              <a:extLst>
                <a:ext uri="{FF2B5EF4-FFF2-40B4-BE49-F238E27FC236}">
                  <a16:creationId xmlns:a16="http://schemas.microsoft.com/office/drawing/2014/main" id="{1BAE697D-D917-6040-C1E1-88D348A8EC8D}"/>
                </a:ext>
              </a:extLst>
            </p:cNvPr>
            <p:cNvSpPr/>
            <p:nvPr/>
          </p:nvSpPr>
          <p:spPr>
            <a:xfrm>
              <a:off x="1632520" y="3758170"/>
              <a:ext cx="817618" cy="318270"/>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050" dirty="0">
                  <a:solidFill>
                    <a:schemeClr val="accent2"/>
                  </a:solidFill>
                </a:rPr>
                <a:t>獲得手法</a:t>
              </a:r>
            </a:p>
          </p:txBody>
        </p:sp>
        <p:sp>
          <p:nvSpPr>
            <p:cNvPr id="62" name="正方形/長方形 61">
              <a:extLst>
                <a:ext uri="{FF2B5EF4-FFF2-40B4-BE49-F238E27FC236}">
                  <a16:creationId xmlns:a16="http://schemas.microsoft.com/office/drawing/2014/main" id="{6CC4D0E1-9288-22B1-A572-BED91F0B8D16}"/>
                </a:ext>
              </a:extLst>
            </p:cNvPr>
            <p:cNvSpPr/>
            <p:nvPr/>
          </p:nvSpPr>
          <p:spPr>
            <a:xfrm>
              <a:off x="2501352" y="3758170"/>
              <a:ext cx="2572425" cy="318270"/>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rtlCol="0" anchor="ctr"/>
            <a:lstStyle/>
            <a:p>
              <a:pPr marL="228600" indent="-228600">
                <a:buFont typeface="Arial" panose="020B0604020202020204" pitchFamily="34" charset="0"/>
                <a:buChar char="•"/>
              </a:pPr>
              <a:r>
                <a:rPr lang="ja-JP" altLang="en-US" sz="1000" dirty="0"/>
                <a:t>中途採用（専門人材として新卒採用よりも水準を上げた待遇設定）</a:t>
              </a:r>
              <a:endParaRPr lang="en-US" altLang="ja-JP" sz="1000" dirty="0"/>
            </a:p>
            <a:p>
              <a:pPr marL="228600" indent="-228600">
                <a:buFont typeface="Arial" panose="020B0604020202020204" pitchFamily="34" charset="0"/>
                <a:buChar char="•"/>
              </a:pPr>
              <a:r>
                <a:rPr kumimoji="1" lang="ja-JP" altLang="en-US" sz="1000" dirty="0"/>
                <a:t>スポンサー企業からの出向</a:t>
              </a:r>
              <a:endParaRPr kumimoji="1" lang="en-US" altLang="ja-JP" sz="1000" dirty="0"/>
            </a:p>
          </p:txBody>
        </p:sp>
        <p:pic>
          <p:nvPicPr>
            <p:cNvPr id="63" name="図 62" descr="アイコン&#10;&#10;自動的に生成された説明">
              <a:extLst>
                <a:ext uri="{FF2B5EF4-FFF2-40B4-BE49-F238E27FC236}">
                  <a16:creationId xmlns:a16="http://schemas.microsoft.com/office/drawing/2014/main" id="{F748BA33-5C65-2351-CCCD-A5E5990D3031}"/>
                </a:ext>
              </a:extLst>
            </p:cNvPr>
            <p:cNvPicPr>
              <a:picLocks noChangeAspect="1"/>
            </p:cNvPicPr>
            <p:nvPr/>
          </p:nvPicPr>
          <p:blipFill>
            <a:blip r:embed="rId7"/>
            <a:stretch>
              <a:fillRect/>
            </a:stretch>
          </p:blipFill>
          <p:spPr>
            <a:xfrm>
              <a:off x="817636" y="3379280"/>
              <a:ext cx="440562" cy="411438"/>
            </a:xfrm>
            <a:prstGeom prst="rect">
              <a:avLst/>
            </a:prstGeom>
          </p:spPr>
        </p:pic>
        <p:sp>
          <p:nvSpPr>
            <p:cNvPr id="64" name="正方形/長方形 63">
              <a:extLst>
                <a:ext uri="{FF2B5EF4-FFF2-40B4-BE49-F238E27FC236}">
                  <a16:creationId xmlns:a16="http://schemas.microsoft.com/office/drawing/2014/main" id="{5258B436-62D5-65C6-3F56-835B30E162C0}"/>
                </a:ext>
              </a:extLst>
            </p:cNvPr>
            <p:cNvSpPr/>
            <p:nvPr/>
          </p:nvSpPr>
          <p:spPr>
            <a:xfrm>
              <a:off x="549489" y="3103382"/>
              <a:ext cx="4381017" cy="186813"/>
            </a:xfrm>
            <a:prstGeom prst="rect">
              <a:avLst/>
            </a:prstGeom>
            <a:solidFill>
              <a:schemeClr val="accent3">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200" b="1" dirty="0">
                  <a:solidFill>
                    <a:schemeClr val="bg1"/>
                  </a:solidFill>
                </a:rPr>
                <a:t>デジタルリーダー</a:t>
              </a:r>
              <a:endParaRPr kumimoji="1" lang="en-US" altLang="ja-JP" sz="1200" b="1" dirty="0">
                <a:solidFill>
                  <a:schemeClr val="bg1"/>
                </a:solidFill>
              </a:endParaRPr>
            </a:p>
          </p:txBody>
        </p:sp>
        <p:sp>
          <p:nvSpPr>
            <p:cNvPr id="65" name="正方形/長方形 64">
              <a:extLst>
                <a:ext uri="{FF2B5EF4-FFF2-40B4-BE49-F238E27FC236}">
                  <a16:creationId xmlns:a16="http://schemas.microsoft.com/office/drawing/2014/main" id="{6EBC6772-DD6A-A635-A781-AFEB502F48E8}"/>
                </a:ext>
              </a:extLst>
            </p:cNvPr>
            <p:cNvSpPr/>
            <p:nvPr/>
          </p:nvSpPr>
          <p:spPr>
            <a:xfrm>
              <a:off x="4196316" y="3142566"/>
              <a:ext cx="684676" cy="108444"/>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800" dirty="0">
                  <a:solidFill>
                    <a:schemeClr val="bg2"/>
                  </a:solidFill>
                </a:rPr>
                <a:t>インハウス</a:t>
              </a:r>
            </a:p>
          </p:txBody>
        </p:sp>
        <p:pic>
          <p:nvPicPr>
            <p:cNvPr id="66" name="図 65" descr="アイコン&#10;&#10;自動的に生成された説明">
              <a:extLst>
                <a:ext uri="{FF2B5EF4-FFF2-40B4-BE49-F238E27FC236}">
                  <a16:creationId xmlns:a16="http://schemas.microsoft.com/office/drawing/2014/main" id="{975C161C-A27A-C0B7-079A-EE566BD5039A}"/>
                </a:ext>
              </a:extLst>
            </p:cNvPr>
            <p:cNvPicPr>
              <a:picLocks noChangeAspect="1"/>
            </p:cNvPicPr>
            <p:nvPr/>
          </p:nvPicPr>
          <p:blipFill>
            <a:blip r:embed="rId8"/>
            <a:stretch>
              <a:fillRect/>
            </a:stretch>
          </p:blipFill>
          <p:spPr>
            <a:xfrm>
              <a:off x="791369" y="4573045"/>
              <a:ext cx="456930" cy="456930"/>
            </a:xfrm>
            <a:prstGeom prst="rect">
              <a:avLst/>
            </a:prstGeom>
          </p:spPr>
        </p:pic>
        <p:sp>
          <p:nvSpPr>
            <p:cNvPr id="67" name="正方形/長方形 66">
              <a:extLst>
                <a:ext uri="{FF2B5EF4-FFF2-40B4-BE49-F238E27FC236}">
                  <a16:creationId xmlns:a16="http://schemas.microsoft.com/office/drawing/2014/main" id="{F8BA3C0E-D638-7E37-5DB7-79C71A910869}"/>
                </a:ext>
              </a:extLst>
            </p:cNvPr>
            <p:cNvSpPr/>
            <p:nvPr/>
          </p:nvSpPr>
          <p:spPr>
            <a:xfrm>
              <a:off x="4196316" y="5667907"/>
              <a:ext cx="743577" cy="108444"/>
            </a:xfrm>
            <a:prstGeom prst="rect">
              <a:avLst/>
            </a:prstGeom>
            <a:pattFill prst="pct10">
              <a:fgClr>
                <a:schemeClr val="bg2"/>
              </a:fgClr>
              <a:bgClr>
                <a:schemeClr val="bg1"/>
              </a:bgClr>
            </a:patt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800" b="0" i="0" u="none" strike="noStrike" kern="1200" cap="none" spc="0" normalizeH="0" baseline="0" noProof="0" dirty="0">
                  <a:ln>
                    <a:noFill/>
                  </a:ln>
                  <a:solidFill>
                    <a:srgbClr val="7F7F7F"/>
                  </a:solidFill>
                  <a:effectLst/>
                  <a:uLnTx/>
                  <a:uFillTx/>
                  <a:latin typeface="Yu Gothic UI"/>
                  <a:ea typeface="Yu Gothic UI"/>
                  <a:cs typeface="+mn-cs"/>
                </a:rPr>
                <a:t>アウトソース</a:t>
              </a:r>
              <a:endParaRPr kumimoji="1" lang="ja-JP" altLang="en-US" sz="800" dirty="0">
                <a:solidFill>
                  <a:schemeClr val="bg2"/>
                </a:solidFill>
              </a:endParaRPr>
            </a:p>
          </p:txBody>
        </p:sp>
        <p:pic>
          <p:nvPicPr>
            <p:cNvPr id="68" name="図 67" descr="アイコン&#10;&#10;自動的に生成された説明">
              <a:extLst>
                <a:ext uri="{FF2B5EF4-FFF2-40B4-BE49-F238E27FC236}">
                  <a16:creationId xmlns:a16="http://schemas.microsoft.com/office/drawing/2014/main" id="{949AB6B0-EF34-B2CF-55B9-6AFEBBC5AF55}"/>
                </a:ext>
              </a:extLst>
            </p:cNvPr>
            <p:cNvPicPr>
              <a:picLocks noChangeAspect="1"/>
            </p:cNvPicPr>
            <p:nvPr/>
          </p:nvPicPr>
          <p:blipFill>
            <a:blip r:embed="rId9"/>
            <a:stretch>
              <a:fillRect/>
            </a:stretch>
          </p:blipFill>
          <p:spPr>
            <a:xfrm>
              <a:off x="5558136" y="4631771"/>
              <a:ext cx="430786" cy="430786"/>
            </a:xfrm>
            <a:prstGeom prst="rect">
              <a:avLst/>
            </a:prstGeom>
          </p:spPr>
        </p:pic>
        <p:sp>
          <p:nvSpPr>
            <p:cNvPr id="69" name="四角形: 角を丸くする 68">
              <a:extLst>
                <a:ext uri="{FF2B5EF4-FFF2-40B4-BE49-F238E27FC236}">
                  <a16:creationId xmlns:a16="http://schemas.microsoft.com/office/drawing/2014/main" id="{A25F4BFD-8391-4B0A-33FD-FF63B9CEC463}"/>
                </a:ext>
              </a:extLst>
            </p:cNvPr>
            <p:cNvSpPr/>
            <p:nvPr/>
          </p:nvSpPr>
          <p:spPr>
            <a:xfrm>
              <a:off x="5310770" y="5288766"/>
              <a:ext cx="964255" cy="135683"/>
            </a:xfrm>
            <a:prstGeom prst="roundRect">
              <a:avLst/>
            </a:prstGeom>
            <a:solidFill>
              <a:schemeClr val="accent4">
                <a:lumMod val="75000"/>
              </a:schemeClr>
            </a:solidFill>
            <a:ln w="12700" cap="flat" cmpd="sng" algn="ctr">
              <a:solidFill>
                <a:schemeClr val="accent4"/>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ja-JP" sz="600" b="1" kern="0" dirty="0">
                  <a:solidFill>
                    <a:schemeClr val="bg1"/>
                  </a:solidFill>
                  <a:latin typeface="+mn-ea"/>
                </a:rPr>
                <a:t>PJT</a:t>
              </a:r>
              <a:r>
                <a:rPr lang="ja-JP" altLang="en-US" sz="600" b="1" kern="0" dirty="0">
                  <a:solidFill>
                    <a:schemeClr val="bg1"/>
                  </a:solidFill>
                  <a:latin typeface="+mn-ea"/>
                </a:rPr>
                <a:t>をマネジメントする</a:t>
              </a:r>
              <a:endParaRPr lang="en-US" altLang="ja-JP" sz="600" b="1" kern="0" dirty="0">
                <a:solidFill>
                  <a:schemeClr val="bg1"/>
                </a:solidFill>
                <a:latin typeface="+mn-ea"/>
              </a:endParaRPr>
            </a:p>
          </p:txBody>
        </p:sp>
        <p:sp>
          <p:nvSpPr>
            <p:cNvPr id="70" name="四角形: 角を丸くする 69">
              <a:extLst>
                <a:ext uri="{FF2B5EF4-FFF2-40B4-BE49-F238E27FC236}">
                  <a16:creationId xmlns:a16="http://schemas.microsoft.com/office/drawing/2014/main" id="{FF02C1A7-B604-AE76-C676-06ED53853D4B}"/>
                </a:ext>
              </a:extLst>
            </p:cNvPr>
            <p:cNvSpPr/>
            <p:nvPr/>
          </p:nvSpPr>
          <p:spPr>
            <a:xfrm>
              <a:off x="5310770" y="5110219"/>
              <a:ext cx="964255" cy="135683"/>
            </a:xfrm>
            <a:prstGeom prst="roundRect">
              <a:avLst/>
            </a:prstGeom>
            <a:solidFill>
              <a:schemeClr val="accent4">
                <a:lumMod val="75000"/>
              </a:schemeClr>
            </a:solidFill>
            <a:ln w="12700" cap="flat" cmpd="sng" algn="ctr">
              <a:solidFill>
                <a:schemeClr val="accent4"/>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600" b="1" kern="0" dirty="0">
                  <a:solidFill>
                    <a:schemeClr val="bg1"/>
                  </a:solidFill>
                  <a:latin typeface="+mn-ea"/>
                </a:rPr>
                <a:t>導入企画をする</a:t>
              </a:r>
              <a:endParaRPr lang="en-US" altLang="ja-JP" sz="600" b="1" kern="0" dirty="0">
                <a:solidFill>
                  <a:schemeClr val="bg1"/>
                </a:solidFill>
                <a:latin typeface="+mn-ea"/>
              </a:endParaRPr>
            </a:p>
          </p:txBody>
        </p:sp>
        <p:sp>
          <p:nvSpPr>
            <p:cNvPr id="71" name="四角形: 角を丸くする 70">
              <a:extLst>
                <a:ext uri="{FF2B5EF4-FFF2-40B4-BE49-F238E27FC236}">
                  <a16:creationId xmlns:a16="http://schemas.microsoft.com/office/drawing/2014/main" id="{A5356E8D-D7AC-4CD7-F9CF-A5A0FD3DD0D4}"/>
                </a:ext>
              </a:extLst>
            </p:cNvPr>
            <p:cNvSpPr/>
            <p:nvPr/>
          </p:nvSpPr>
          <p:spPr>
            <a:xfrm>
              <a:off x="5310770" y="6498564"/>
              <a:ext cx="964255" cy="135683"/>
            </a:xfrm>
            <a:prstGeom prst="roundRect">
              <a:avLst/>
            </a:prstGeom>
            <a:solidFill>
              <a:schemeClr val="accent4">
                <a:lumMod val="60000"/>
                <a:lumOff val="40000"/>
              </a:schemeClr>
            </a:solidFill>
            <a:ln w="12700" cap="flat" cmpd="sng" algn="ctr">
              <a:solidFill>
                <a:schemeClr val="accent4"/>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600" b="1" kern="0" dirty="0">
                  <a:solidFill>
                    <a:schemeClr val="bg1"/>
                  </a:solidFill>
                  <a:latin typeface="+mn-ea"/>
                </a:rPr>
                <a:t>構築・保守運用する</a:t>
              </a:r>
              <a:endParaRPr lang="en-US" altLang="ja-JP" sz="600" b="1" kern="0" dirty="0">
                <a:solidFill>
                  <a:schemeClr val="bg1"/>
                </a:solidFill>
                <a:latin typeface="+mn-ea"/>
              </a:endParaRPr>
            </a:p>
          </p:txBody>
        </p:sp>
        <p:sp>
          <p:nvSpPr>
            <p:cNvPr id="72" name="四角形: 角を丸くする 71">
              <a:extLst>
                <a:ext uri="{FF2B5EF4-FFF2-40B4-BE49-F238E27FC236}">
                  <a16:creationId xmlns:a16="http://schemas.microsoft.com/office/drawing/2014/main" id="{4A2FF17A-3BB0-C529-B10E-08EC39D6C366}"/>
                </a:ext>
              </a:extLst>
            </p:cNvPr>
            <p:cNvSpPr/>
            <p:nvPr/>
          </p:nvSpPr>
          <p:spPr>
            <a:xfrm>
              <a:off x="576007" y="4017889"/>
              <a:ext cx="964255" cy="135683"/>
            </a:xfrm>
            <a:prstGeom prst="roundRect">
              <a:avLst/>
            </a:prstGeom>
            <a:solidFill>
              <a:schemeClr val="accent3">
                <a:lumMod val="75000"/>
              </a:schemeClr>
            </a:solidFill>
            <a:ln w="12700" cap="flat" cmpd="sng" algn="ctr">
              <a:solidFill>
                <a:schemeClr val="accent3"/>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600" b="1" kern="0" dirty="0">
                  <a:solidFill>
                    <a:schemeClr val="bg1"/>
                  </a:solidFill>
                  <a:latin typeface="+mn-ea"/>
                </a:rPr>
                <a:t>設計する</a:t>
              </a:r>
              <a:endParaRPr lang="en-US" altLang="ja-JP" sz="600" b="1" kern="0" dirty="0">
                <a:solidFill>
                  <a:schemeClr val="bg1"/>
                </a:solidFill>
                <a:latin typeface="+mn-ea"/>
              </a:endParaRPr>
            </a:p>
          </p:txBody>
        </p:sp>
        <p:sp>
          <p:nvSpPr>
            <p:cNvPr id="73" name="四角形: 角を丸くする 72">
              <a:extLst>
                <a:ext uri="{FF2B5EF4-FFF2-40B4-BE49-F238E27FC236}">
                  <a16:creationId xmlns:a16="http://schemas.microsoft.com/office/drawing/2014/main" id="{1A43D731-9D26-594D-BF6F-9B066F8FB024}"/>
                </a:ext>
              </a:extLst>
            </p:cNvPr>
            <p:cNvSpPr/>
            <p:nvPr/>
          </p:nvSpPr>
          <p:spPr>
            <a:xfrm>
              <a:off x="576007" y="3839342"/>
              <a:ext cx="964255" cy="135683"/>
            </a:xfrm>
            <a:prstGeom prst="roundRect">
              <a:avLst/>
            </a:prstGeom>
            <a:solidFill>
              <a:schemeClr val="accent3">
                <a:lumMod val="75000"/>
              </a:schemeClr>
            </a:solidFill>
            <a:ln w="12700" cap="flat" cmpd="sng" algn="ctr">
              <a:solidFill>
                <a:schemeClr val="accent3"/>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600" b="1" kern="0" dirty="0">
                  <a:solidFill>
                    <a:schemeClr val="bg1"/>
                  </a:solidFill>
                  <a:latin typeface="+mn-ea"/>
                </a:rPr>
                <a:t>企画・立案する</a:t>
              </a:r>
              <a:endParaRPr lang="en-US" altLang="ja-JP" sz="600" b="1" kern="0" dirty="0">
                <a:solidFill>
                  <a:schemeClr val="bg1"/>
                </a:solidFill>
                <a:latin typeface="+mn-ea"/>
              </a:endParaRPr>
            </a:p>
          </p:txBody>
        </p:sp>
        <p:sp>
          <p:nvSpPr>
            <p:cNvPr id="74" name="四角形: 角を丸くする 73">
              <a:extLst>
                <a:ext uri="{FF2B5EF4-FFF2-40B4-BE49-F238E27FC236}">
                  <a16:creationId xmlns:a16="http://schemas.microsoft.com/office/drawing/2014/main" id="{0BC4CF95-888F-1FD6-8626-7EC4B7589AF1}"/>
                </a:ext>
              </a:extLst>
            </p:cNvPr>
            <p:cNvSpPr/>
            <p:nvPr/>
          </p:nvSpPr>
          <p:spPr>
            <a:xfrm>
              <a:off x="520159" y="5264157"/>
              <a:ext cx="964255" cy="135683"/>
            </a:xfrm>
            <a:prstGeom prst="roundRect">
              <a:avLst/>
            </a:prstGeom>
            <a:solidFill>
              <a:schemeClr val="accent3">
                <a:lumMod val="60000"/>
                <a:lumOff val="40000"/>
              </a:schemeClr>
            </a:solidFill>
            <a:ln w="12700" cap="flat" cmpd="sng" algn="ctr">
              <a:solidFill>
                <a:schemeClr val="accent3"/>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600" b="1" kern="0" dirty="0">
                  <a:solidFill>
                    <a:schemeClr val="bg1"/>
                  </a:solidFill>
                  <a:latin typeface="+mn-ea"/>
                </a:rPr>
                <a:t>開発する</a:t>
              </a:r>
              <a:endParaRPr lang="en-US" altLang="ja-JP" sz="600" b="1" kern="0" dirty="0">
                <a:solidFill>
                  <a:schemeClr val="bg1"/>
                </a:solidFill>
                <a:latin typeface="+mn-ea"/>
              </a:endParaRPr>
            </a:p>
          </p:txBody>
        </p:sp>
        <p:sp>
          <p:nvSpPr>
            <p:cNvPr id="75" name="四角形: 角を丸くする 74">
              <a:extLst>
                <a:ext uri="{FF2B5EF4-FFF2-40B4-BE49-F238E27FC236}">
                  <a16:creationId xmlns:a16="http://schemas.microsoft.com/office/drawing/2014/main" id="{0DE093C5-4166-D729-DEAE-3D436BF5452E}"/>
                </a:ext>
              </a:extLst>
            </p:cNvPr>
            <p:cNvSpPr/>
            <p:nvPr/>
          </p:nvSpPr>
          <p:spPr>
            <a:xfrm>
              <a:off x="520159" y="5085610"/>
              <a:ext cx="964255" cy="135683"/>
            </a:xfrm>
            <a:prstGeom prst="roundRect">
              <a:avLst/>
            </a:prstGeom>
            <a:solidFill>
              <a:schemeClr val="accent3">
                <a:lumMod val="75000"/>
              </a:schemeClr>
            </a:solidFill>
            <a:ln w="12700" cap="flat" cmpd="sng" algn="ctr">
              <a:solidFill>
                <a:schemeClr val="accent3"/>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600" b="1" kern="0" dirty="0">
                  <a:solidFill>
                    <a:schemeClr val="bg1"/>
                  </a:solidFill>
                  <a:latin typeface="+mn-ea"/>
                </a:rPr>
                <a:t>設計する</a:t>
              </a:r>
              <a:endParaRPr lang="en-US" altLang="ja-JP" sz="600" b="1" kern="0" dirty="0">
                <a:solidFill>
                  <a:schemeClr val="bg1"/>
                </a:solidFill>
                <a:latin typeface="+mn-ea"/>
              </a:endParaRPr>
            </a:p>
          </p:txBody>
        </p:sp>
        <p:sp>
          <p:nvSpPr>
            <p:cNvPr id="76" name="四角形: 角を丸くする 75">
              <a:extLst>
                <a:ext uri="{FF2B5EF4-FFF2-40B4-BE49-F238E27FC236}">
                  <a16:creationId xmlns:a16="http://schemas.microsoft.com/office/drawing/2014/main" id="{40DB4C39-A3C3-CCB7-2EF0-C64BA686C33B}"/>
                </a:ext>
              </a:extLst>
            </p:cNvPr>
            <p:cNvSpPr/>
            <p:nvPr/>
          </p:nvSpPr>
          <p:spPr>
            <a:xfrm>
              <a:off x="520159" y="6548283"/>
              <a:ext cx="964255" cy="135683"/>
            </a:xfrm>
            <a:prstGeom prst="roundRect">
              <a:avLst/>
            </a:prstGeom>
            <a:solidFill>
              <a:schemeClr val="accent3">
                <a:lumMod val="60000"/>
                <a:lumOff val="40000"/>
              </a:schemeClr>
            </a:solidFill>
            <a:ln w="12700" cap="flat" cmpd="sng" algn="ctr">
              <a:solidFill>
                <a:schemeClr val="accent3"/>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600" b="1" kern="0" dirty="0">
                  <a:solidFill>
                    <a:schemeClr val="bg1"/>
                  </a:solidFill>
                  <a:latin typeface="+mn-ea"/>
                </a:rPr>
                <a:t>データ基盤を開発する</a:t>
              </a:r>
              <a:endParaRPr lang="en-US" altLang="ja-JP" sz="600" b="1" kern="0" dirty="0">
                <a:solidFill>
                  <a:schemeClr val="bg1"/>
                </a:solidFill>
                <a:latin typeface="+mn-ea"/>
              </a:endParaRPr>
            </a:p>
          </p:txBody>
        </p:sp>
        <p:sp>
          <p:nvSpPr>
            <p:cNvPr id="77" name="四角形: 角を丸くする 76">
              <a:extLst>
                <a:ext uri="{FF2B5EF4-FFF2-40B4-BE49-F238E27FC236}">
                  <a16:creationId xmlns:a16="http://schemas.microsoft.com/office/drawing/2014/main" id="{3817027C-A1D2-37E4-22AE-E60A1D6E2AD2}"/>
                </a:ext>
              </a:extLst>
            </p:cNvPr>
            <p:cNvSpPr/>
            <p:nvPr/>
          </p:nvSpPr>
          <p:spPr>
            <a:xfrm>
              <a:off x="520159" y="6369736"/>
              <a:ext cx="964255" cy="135683"/>
            </a:xfrm>
            <a:prstGeom prst="roundRect">
              <a:avLst/>
            </a:prstGeom>
            <a:solidFill>
              <a:schemeClr val="accent3">
                <a:lumMod val="75000"/>
              </a:schemeClr>
            </a:solidFill>
            <a:ln w="12700" cap="flat" cmpd="sng" algn="ctr">
              <a:solidFill>
                <a:schemeClr val="accent3"/>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600" b="1" kern="0" dirty="0">
                  <a:solidFill>
                    <a:schemeClr val="bg1"/>
                  </a:solidFill>
                  <a:latin typeface="+mn-ea"/>
                </a:rPr>
                <a:t>分析・可視化する</a:t>
              </a:r>
              <a:endParaRPr lang="en-US" altLang="ja-JP" sz="600" b="1" kern="0" dirty="0">
                <a:solidFill>
                  <a:schemeClr val="bg1"/>
                </a:solidFill>
                <a:latin typeface="+mn-ea"/>
              </a:endParaRPr>
            </a:p>
          </p:txBody>
        </p:sp>
        <p:sp>
          <p:nvSpPr>
            <p:cNvPr id="78" name="テキスト ボックス 77">
              <a:extLst>
                <a:ext uri="{FF2B5EF4-FFF2-40B4-BE49-F238E27FC236}">
                  <a16:creationId xmlns:a16="http://schemas.microsoft.com/office/drawing/2014/main" id="{ABBA5239-E7C6-3646-DB17-4EED7289C4C1}"/>
                </a:ext>
              </a:extLst>
            </p:cNvPr>
            <p:cNvSpPr txBox="1"/>
            <p:nvPr/>
          </p:nvSpPr>
          <p:spPr>
            <a:xfrm>
              <a:off x="153571" y="1678191"/>
              <a:ext cx="406265" cy="707886"/>
            </a:xfrm>
            <a:prstGeom prst="rect">
              <a:avLst/>
            </a:prstGeom>
            <a:noFill/>
          </p:spPr>
          <p:txBody>
            <a:bodyPr vert="eaVert" wrap="none" rtlCol="0" anchor="ctr">
              <a:spAutoFit/>
            </a:bodyPr>
            <a:lstStyle/>
            <a:p>
              <a:pPr algn="l">
                <a:lnSpc>
                  <a:spcPct val="120000"/>
                </a:lnSpc>
              </a:pPr>
              <a:r>
                <a:rPr kumimoji="1" lang="ja-JP" altLang="en-US" sz="1200" b="1" dirty="0">
                  <a:solidFill>
                    <a:schemeClr val="accent5"/>
                  </a:solidFill>
                </a:rPr>
                <a:t>戦略人材</a:t>
              </a:r>
            </a:p>
          </p:txBody>
        </p:sp>
        <p:sp>
          <p:nvSpPr>
            <p:cNvPr id="79" name="テキスト ボックス 78">
              <a:extLst>
                <a:ext uri="{FF2B5EF4-FFF2-40B4-BE49-F238E27FC236}">
                  <a16:creationId xmlns:a16="http://schemas.microsoft.com/office/drawing/2014/main" id="{88384693-AEA1-8E90-FC89-A15D0DEAD4EB}"/>
                </a:ext>
              </a:extLst>
            </p:cNvPr>
            <p:cNvSpPr txBox="1"/>
            <p:nvPr/>
          </p:nvSpPr>
          <p:spPr>
            <a:xfrm>
              <a:off x="153571" y="3039938"/>
              <a:ext cx="406265" cy="913070"/>
            </a:xfrm>
            <a:prstGeom prst="rect">
              <a:avLst/>
            </a:prstGeom>
            <a:noFill/>
          </p:spPr>
          <p:txBody>
            <a:bodyPr vert="eaVert" wrap="none" rtlCol="0" anchor="ctr">
              <a:spAutoFit/>
            </a:bodyPr>
            <a:lstStyle/>
            <a:p>
              <a:pPr algn="l">
                <a:lnSpc>
                  <a:spcPct val="120000"/>
                </a:lnSpc>
              </a:pPr>
              <a:r>
                <a:rPr kumimoji="1" lang="en-US" altLang="ja-JP" sz="1200" b="1" dirty="0">
                  <a:solidFill>
                    <a:schemeClr val="accent3"/>
                  </a:solidFill>
                </a:rPr>
                <a:t>DX</a:t>
              </a:r>
              <a:r>
                <a:rPr kumimoji="1" lang="ja-JP" altLang="en-US" sz="1200" b="1" dirty="0">
                  <a:solidFill>
                    <a:schemeClr val="accent3"/>
                  </a:solidFill>
                </a:rPr>
                <a:t>開発人材</a:t>
              </a:r>
            </a:p>
          </p:txBody>
        </p:sp>
        <p:sp>
          <p:nvSpPr>
            <p:cNvPr id="80" name="テキスト ボックス 79">
              <a:extLst>
                <a:ext uri="{FF2B5EF4-FFF2-40B4-BE49-F238E27FC236}">
                  <a16:creationId xmlns:a16="http://schemas.microsoft.com/office/drawing/2014/main" id="{61E0230E-D36F-ED94-4342-5919655321F0}"/>
                </a:ext>
              </a:extLst>
            </p:cNvPr>
            <p:cNvSpPr txBox="1"/>
            <p:nvPr/>
          </p:nvSpPr>
          <p:spPr>
            <a:xfrm>
              <a:off x="153571" y="5593823"/>
              <a:ext cx="406265" cy="861774"/>
            </a:xfrm>
            <a:prstGeom prst="rect">
              <a:avLst/>
            </a:prstGeom>
            <a:noFill/>
          </p:spPr>
          <p:txBody>
            <a:bodyPr vert="eaVert" wrap="none" rtlCol="0" anchor="ctr">
              <a:spAutoFit/>
            </a:bodyPr>
            <a:lstStyle/>
            <a:p>
              <a:pPr algn="l">
                <a:lnSpc>
                  <a:spcPct val="120000"/>
                </a:lnSpc>
              </a:pPr>
              <a:r>
                <a:rPr kumimoji="1" lang="ja-JP" altLang="en-US" sz="1200" b="1" dirty="0">
                  <a:solidFill>
                    <a:schemeClr val="accent3"/>
                  </a:solidFill>
                </a:rPr>
                <a:t>データ人材</a:t>
              </a:r>
            </a:p>
          </p:txBody>
        </p:sp>
        <p:sp>
          <p:nvSpPr>
            <p:cNvPr id="81" name="テキスト ボックス 80">
              <a:extLst>
                <a:ext uri="{FF2B5EF4-FFF2-40B4-BE49-F238E27FC236}">
                  <a16:creationId xmlns:a16="http://schemas.microsoft.com/office/drawing/2014/main" id="{A8D4160F-7A88-D305-1E55-FE0A6D7C38BA}"/>
                </a:ext>
              </a:extLst>
            </p:cNvPr>
            <p:cNvSpPr txBox="1"/>
            <p:nvPr/>
          </p:nvSpPr>
          <p:spPr>
            <a:xfrm>
              <a:off x="4970755" y="4326284"/>
              <a:ext cx="406265" cy="837730"/>
            </a:xfrm>
            <a:prstGeom prst="rect">
              <a:avLst/>
            </a:prstGeom>
            <a:noFill/>
          </p:spPr>
          <p:txBody>
            <a:bodyPr vert="eaVert" wrap="none" rtlCol="0" anchor="ctr">
              <a:spAutoFit/>
            </a:bodyPr>
            <a:lstStyle/>
            <a:p>
              <a:pPr algn="l">
                <a:lnSpc>
                  <a:spcPct val="120000"/>
                </a:lnSpc>
              </a:pPr>
              <a:r>
                <a:rPr kumimoji="1" lang="ja-JP" altLang="en-US" sz="1200" b="1">
                  <a:solidFill>
                    <a:schemeClr val="accent4"/>
                  </a:solidFill>
                </a:rPr>
                <a:t>既存</a:t>
              </a:r>
              <a:r>
                <a:rPr kumimoji="1" lang="en-US" altLang="ja-JP" sz="1200" b="1" dirty="0">
                  <a:solidFill>
                    <a:schemeClr val="accent4"/>
                  </a:solidFill>
                </a:rPr>
                <a:t>IT</a:t>
              </a:r>
              <a:r>
                <a:rPr kumimoji="1" lang="ja-JP" altLang="en-US" sz="1200" b="1" dirty="0">
                  <a:solidFill>
                    <a:schemeClr val="accent4"/>
                  </a:solidFill>
                </a:rPr>
                <a:t>人材</a:t>
              </a:r>
            </a:p>
          </p:txBody>
        </p:sp>
        <p:sp>
          <p:nvSpPr>
            <p:cNvPr id="82" name="正方形/長方形 81">
              <a:extLst>
                <a:ext uri="{FF2B5EF4-FFF2-40B4-BE49-F238E27FC236}">
                  <a16:creationId xmlns:a16="http://schemas.microsoft.com/office/drawing/2014/main" id="{7DE94C8B-12D0-BCA1-F540-0BF4960CB0C7}"/>
                </a:ext>
              </a:extLst>
            </p:cNvPr>
            <p:cNvSpPr/>
            <p:nvPr/>
          </p:nvSpPr>
          <p:spPr>
            <a:xfrm>
              <a:off x="8105656" y="1849283"/>
              <a:ext cx="743575" cy="108444"/>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rgbClr val="7F7F7F"/>
                  </a:solidFill>
                  <a:effectLst/>
                  <a:uLnTx/>
                  <a:uFillTx/>
                  <a:latin typeface="Yu Gothic UI"/>
                  <a:ea typeface="Yu Gothic UI"/>
                  <a:cs typeface="+mn-cs"/>
                </a:rPr>
                <a:t>インハウス</a:t>
              </a:r>
            </a:p>
          </p:txBody>
        </p:sp>
        <p:sp>
          <p:nvSpPr>
            <p:cNvPr id="83" name="正方形/長方形 82">
              <a:extLst>
                <a:ext uri="{FF2B5EF4-FFF2-40B4-BE49-F238E27FC236}">
                  <a16:creationId xmlns:a16="http://schemas.microsoft.com/office/drawing/2014/main" id="{90BBF1DB-C213-290A-5FFA-346A6E8A01FD}"/>
                </a:ext>
              </a:extLst>
            </p:cNvPr>
            <p:cNvSpPr/>
            <p:nvPr/>
          </p:nvSpPr>
          <p:spPr>
            <a:xfrm>
              <a:off x="8886197" y="1849283"/>
              <a:ext cx="743577" cy="108444"/>
            </a:xfrm>
            <a:prstGeom prst="rect">
              <a:avLst/>
            </a:prstGeom>
            <a:pattFill prst="pct10">
              <a:fgClr>
                <a:schemeClr val="bg2"/>
              </a:fgClr>
              <a:bgClr>
                <a:schemeClr val="bg1"/>
              </a:bgClr>
            </a:patt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800" b="0" i="0" u="none" strike="noStrike" kern="1200" cap="none" spc="0" normalizeH="0" baseline="0" noProof="0" dirty="0">
                  <a:ln>
                    <a:noFill/>
                  </a:ln>
                  <a:solidFill>
                    <a:srgbClr val="7F7F7F"/>
                  </a:solidFill>
                  <a:effectLst/>
                  <a:uLnTx/>
                  <a:uFillTx/>
                  <a:latin typeface="Yu Gothic UI"/>
                  <a:ea typeface="Yu Gothic UI"/>
                  <a:cs typeface="+mn-cs"/>
                </a:rPr>
                <a:t>アウトソース</a:t>
              </a:r>
              <a:endParaRPr kumimoji="1" lang="ja-JP" altLang="en-US" sz="800" dirty="0">
                <a:solidFill>
                  <a:schemeClr val="bg2"/>
                </a:solidFill>
              </a:endParaRPr>
            </a:p>
          </p:txBody>
        </p:sp>
      </p:grpSp>
      <p:sp>
        <p:nvSpPr>
          <p:cNvPr id="2" name="正方形/長方形 1">
            <a:extLst>
              <a:ext uri="{FF2B5EF4-FFF2-40B4-BE49-F238E27FC236}">
                <a16:creationId xmlns:a16="http://schemas.microsoft.com/office/drawing/2014/main" id="{6FDC6F85-A0AB-726B-C1B8-35AF3198D440}"/>
              </a:ext>
            </a:extLst>
          </p:cNvPr>
          <p:cNvSpPr/>
          <p:nvPr/>
        </p:nvSpPr>
        <p:spPr>
          <a:xfrm>
            <a:off x="200025" y="155081"/>
            <a:ext cx="9296885" cy="365585"/>
          </a:xfrm>
          <a:prstGeom prst="rect">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200" b="1" dirty="0">
                <a:solidFill>
                  <a:schemeClr val="bg1"/>
                </a:solidFill>
              </a:rPr>
              <a:t>（参考）　</a:t>
            </a:r>
            <a:r>
              <a:rPr lang="ja-JP" altLang="en-US" sz="1200" b="1" dirty="0">
                <a:solidFill>
                  <a:schemeClr val="bg1"/>
                </a:solidFill>
              </a:rPr>
              <a:t>テクノロジー</a:t>
            </a:r>
            <a:r>
              <a:rPr kumimoji="1" lang="ja-JP" altLang="en-US" sz="1200" b="1" dirty="0">
                <a:solidFill>
                  <a:schemeClr val="bg1"/>
                </a:solidFill>
              </a:rPr>
              <a:t>人材に求められるスキル要件（スポーツ</a:t>
            </a:r>
            <a:r>
              <a:rPr kumimoji="1" lang="en-US" altLang="ja-JP" sz="1200" b="1" dirty="0">
                <a:solidFill>
                  <a:schemeClr val="bg1"/>
                </a:solidFill>
              </a:rPr>
              <a:t>DX</a:t>
            </a:r>
            <a:r>
              <a:rPr kumimoji="1" lang="ja-JP" altLang="en-US" sz="1200" b="1" dirty="0">
                <a:solidFill>
                  <a:schemeClr val="bg1"/>
                </a:solidFill>
              </a:rPr>
              <a:t>人材活用促進事業 報告書より抜粋）</a:t>
            </a:r>
          </a:p>
        </p:txBody>
      </p:sp>
      <p:sp>
        <p:nvSpPr>
          <p:cNvPr id="85" name="正方形/長方形 84">
            <a:extLst>
              <a:ext uri="{FF2B5EF4-FFF2-40B4-BE49-F238E27FC236}">
                <a16:creationId xmlns:a16="http://schemas.microsoft.com/office/drawing/2014/main" id="{6ABB4998-8DAA-BCA0-E8E6-84B62C12456A}"/>
              </a:ext>
            </a:extLst>
          </p:cNvPr>
          <p:cNvSpPr/>
          <p:nvPr/>
        </p:nvSpPr>
        <p:spPr>
          <a:xfrm>
            <a:off x="200025" y="620688"/>
            <a:ext cx="9505950" cy="329035"/>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marL="285750" indent="-285750">
              <a:buFont typeface="Arial" panose="020B0604020202020204" pitchFamily="34" charset="0"/>
              <a:buChar char="•"/>
            </a:pPr>
            <a:r>
              <a:rPr kumimoji="1" lang="ja-JP" altLang="en-US" sz="1200" dirty="0"/>
              <a:t>戦略人材／</a:t>
            </a:r>
            <a:r>
              <a:rPr kumimoji="1" lang="en-US" altLang="ja-JP" sz="1200" dirty="0"/>
              <a:t>DX</a:t>
            </a:r>
            <a:r>
              <a:rPr kumimoji="1" lang="ja-JP" altLang="en-US" sz="1200" dirty="0"/>
              <a:t>開発人材／データ人材／既存</a:t>
            </a:r>
            <a:r>
              <a:rPr kumimoji="1" lang="en-US" altLang="ja-JP" sz="1200" dirty="0"/>
              <a:t>IT</a:t>
            </a:r>
            <a:r>
              <a:rPr kumimoji="1" lang="ja-JP" altLang="en-US" sz="1200" dirty="0"/>
              <a:t>人材の詳細イメージは以下の通りです。</a:t>
            </a:r>
            <a:endParaRPr kumimoji="1" lang="en-US" altLang="ja-JP" sz="1200" dirty="0"/>
          </a:p>
        </p:txBody>
      </p:sp>
    </p:spTree>
    <p:extLst>
      <p:ext uri="{BB962C8B-B14F-4D97-AF65-F5344CB8AC3E}">
        <p14:creationId xmlns:p14="http://schemas.microsoft.com/office/powerpoint/2010/main" val="3055282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F5D60A6-A1F6-4010-58F7-1569A7421BE1}"/>
              </a:ext>
            </a:extLst>
          </p:cNvPr>
          <p:cNvGraphicFramePr>
            <a:graphicFrameLocks/>
          </p:cNvGraphicFramePr>
          <p:nvPr>
            <p:custDataLst>
              <p:tags r:id="rId1"/>
            </p:custDataLst>
            <p:extLst>
              <p:ext uri="{D42A27DB-BD31-4B8C-83A1-F6EECF244321}">
                <p14:modId xmlns:p14="http://schemas.microsoft.com/office/powerpoint/2010/main" val="40058414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61" imgH="561" progId="TCLayout.ActiveDocument.1">
                  <p:embed/>
                </p:oleObj>
              </mc:Choice>
              <mc:Fallback>
                <p:oleObj name="think-cellスライド" r:id="rId3" imgW="561" imgH="561"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正方形/長方形 2">
            <a:extLst>
              <a:ext uri="{FF2B5EF4-FFF2-40B4-BE49-F238E27FC236}">
                <a16:creationId xmlns:a16="http://schemas.microsoft.com/office/drawing/2014/main" id="{C6A9B020-7A92-2918-644F-D5C7D46349E5}"/>
              </a:ext>
            </a:extLst>
          </p:cNvPr>
          <p:cNvSpPr/>
          <p:nvPr/>
        </p:nvSpPr>
        <p:spPr>
          <a:xfrm>
            <a:off x="200025" y="155081"/>
            <a:ext cx="9505950" cy="365585"/>
          </a:xfrm>
          <a:prstGeom prst="rect">
            <a:avLst/>
          </a:prstGeom>
          <a:solidFill>
            <a:schemeClr val="bg2">
              <a:lumMod val="7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200" b="1" dirty="0">
                <a:solidFill>
                  <a:schemeClr val="bg1"/>
                </a:solidFill>
              </a:rPr>
              <a:t>（参考）　テクノロジーを活用した施策の全体像（スポーツ団体のビジネス拡大にむけた</a:t>
            </a:r>
            <a:r>
              <a:rPr kumimoji="1" lang="en-US" altLang="ja-JP" sz="1200" b="1" dirty="0">
                <a:solidFill>
                  <a:schemeClr val="bg1"/>
                </a:solidFill>
              </a:rPr>
              <a:t>DX</a:t>
            </a:r>
            <a:r>
              <a:rPr kumimoji="1" lang="ja-JP" altLang="en-US" sz="1200" b="1" dirty="0">
                <a:solidFill>
                  <a:schemeClr val="bg1"/>
                </a:solidFill>
              </a:rPr>
              <a:t>等推進支援及び人材調査事業 報告書より抜粋）</a:t>
            </a:r>
          </a:p>
        </p:txBody>
      </p:sp>
      <p:sp>
        <p:nvSpPr>
          <p:cNvPr id="4" name="正方形/長方形 3">
            <a:extLst>
              <a:ext uri="{FF2B5EF4-FFF2-40B4-BE49-F238E27FC236}">
                <a16:creationId xmlns:a16="http://schemas.microsoft.com/office/drawing/2014/main" id="{D9CC10F6-A8EA-54C8-C4F1-C358E02F50F6}"/>
              </a:ext>
            </a:extLst>
          </p:cNvPr>
          <p:cNvSpPr/>
          <p:nvPr/>
        </p:nvSpPr>
        <p:spPr>
          <a:xfrm>
            <a:off x="200025" y="620688"/>
            <a:ext cx="9505950" cy="329035"/>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marL="285750" indent="-285750">
              <a:buFont typeface="Arial" panose="020B0604020202020204" pitchFamily="34" charset="0"/>
              <a:buChar char="•"/>
            </a:pPr>
            <a:r>
              <a:rPr lang="ja-JP" altLang="en-US" sz="1200" dirty="0"/>
              <a:t>リーグ</a:t>
            </a:r>
            <a:r>
              <a:rPr kumimoji="1" lang="ja-JP" altLang="en-US" sz="1200" dirty="0"/>
              <a:t>団体による</a:t>
            </a:r>
            <a:r>
              <a:rPr lang="ja-JP" altLang="en-US" sz="1200" dirty="0"/>
              <a:t>テクノロジーを活用した</a:t>
            </a:r>
            <a:r>
              <a:rPr kumimoji="1" lang="ja-JP" altLang="en-US" sz="1200" dirty="0"/>
              <a:t>施策は、ピラミッド形式の４階層で類型が可能です</a:t>
            </a:r>
          </a:p>
        </p:txBody>
      </p:sp>
      <p:cxnSp>
        <p:nvCxnSpPr>
          <p:cNvPr id="6" name="直線コネクタ 5">
            <a:extLst>
              <a:ext uri="{FF2B5EF4-FFF2-40B4-BE49-F238E27FC236}">
                <a16:creationId xmlns:a16="http://schemas.microsoft.com/office/drawing/2014/main" id="{B6D606B0-C301-0B40-BB7D-DB4CE29CF5BB}"/>
              </a:ext>
            </a:extLst>
          </p:cNvPr>
          <p:cNvCxnSpPr>
            <a:cxnSpLocks/>
          </p:cNvCxnSpPr>
          <p:nvPr/>
        </p:nvCxnSpPr>
        <p:spPr>
          <a:xfrm>
            <a:off x="252532" y="5515922"/>
            <a:ext cx="9373487"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3C2AB36F-F4E8-CC67-A830-41ADEAC3609A}"/>
              </a:ext>
            </a:extLst>
          </p:cNvPr>
          <p:cNvCxnSpPr>
            <a:cxnSpLocks/>
          </p:cNvCxnSpPr>
          <p:nvPr/>
        </p:nvCxnSpPr>
        <p:spPr>
          <a:xfrm>
            <a:off x="252532" y="2443658"/>
            <a:ext cx="9314962"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C71E3D00-725D-5A63-16CB-3FB24ECCCA0A}"/>
              </a:ext>
            </a:extLst>
          </p:cNvPr>
          <p:cNvCxnSpPr>
            <a:cxnSpLocks/>
          </p:cNvCxnSpPr>
          <p:nvPr/>
        </p:nvCxnSpPr>
        <p:spPr>
          <a:xfrm>
            <a:off x="252532" y="1587060"/>
            <a:ext cx="1950025" cy="0"/>
          </a:xfrm>
          <a:prstGeom prst="line">
            <a:avLst/>
          </a:prstGeom>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3AD589E3-22F5-BEDE-1072-1EF99E9AC2FE}"/>
              </a:ext>
            </a:extLst>
          </p:cNvPr>
          <p:cNvSpPr txBox="1"/>
          <p:nvPr/>
        </p:nvSpPr>
        <p:spPr>
          <a:xfrm>
            <a:off x="222798" y="1268760"/>
            <a:ext cx="1979606" cy="354954"/>
          </a:xfrm>
          <a:prstGeom prst="rect">
            <a:avLst/>
          </a:prstGeom>
          <a:noFill/>
        </p:spPr>
        <p:txBody>
          <a:bodyPr wrap="square" rtlCol="0">
            <a:spAutoFit/>
          </a:bodyPr>
          <a:lstStyle/>
          <a:p>
            <a:pPr algn="ctr">
              <a:lnSpc>
                <a:spcPct val="120000"/>
              </a:lnSpc>
            </a:pPr>
            <a:r>
              <a:rPr kumimoji="1" lang="en-US" altLang="ja-JP" sz="1200" dirty="0">
                <a:solidFill>
                  <a:schemeClr val="accent1"/>
                </a:solidFill>
              </a:rPr>
              <a:t>DX</a:t>
            </a:r>
            <a:r>
              <a:rPr kumimoji="1" lang="ja-JP" altLang="en-US" sz="1200" dirty="0">
                <a:solidFill>
                  <a:schemeClr val="accent1"/>
                </a:solidFill>
              </a:rPr>
              <a:t>の分類</a:t>
            </a:r>
          </a:p>
        </p:txBody>
      </p:sp>
      <p:sp>
        <p:nvSpPr>
          <p:cNvPr id="27" name="正方形/長方形 26">
            <a:extLst>
              <a:ext uri="{FF2B5EF4-FFF2-40B4-BE49-F238E27FC236}">
                <a16:creationId xmlns:a16="http://schemas.microsoft.com/office/drawing/2014/main" id="{0DF796BD-5CC0-D684-9893-149D8A68CB53}"/>
              </a:ext>
            </a:extLst>
          </p:cNvPr>
          <p:cNvSpPr/>
          <p:nvPr/>
        </p:nvSpPr>
        <p:spPr>
          <a:xfrm>
            <a:off x="252655" y="4685113"/>
            <a:ext cx="1949110" cy="753459"/>
          </a:xfrm>
          <a:prstGeom prst="rect">
            <a:avLst/>
          </a:prstGeom>
          <a:solidFill>
            <a:srgbClr val="D6DFF0"/>
          </a:solidFill>
          <a:ln>
            <a:noFill/>
          </a:ln>
        </p:spPr>
        <p:style>
          <a:lnRef idx="1">
            <a:schemeClr val="accent1"/>
          </a:lnRef>
          <a:fillRef idx="0">
            <a:schemeClr val="accent1"/>
          </a:fillRef>
          <a:effectRef idx="0">
            <a:schemeClr val="accent1"/>
          </a:effectRef>
          <a:fontRef idx="minor">
            <a:schemeClr val="tx1"/>
          </a:fontRef>
        </p:style>
        <p:txBody>
          <a:bodyPr rtlCol="0" anchor="t"/>
          <a:lstStyle/>
          <a:p>
            <a:pPr algn="ctr"/>
            <a:r>
              <a:rPr kumimoji="1" lang="ja-JP" altLang="en-US" sz="1050" b="1" dirty="0">
                <a:solidFill>
                  <a:schemeClr val="accent1"/>
                </a:solidFill>
              </a:rPr>
              <a:t>デジタイゼーション</a:t>
            </a:r>
          </a:p>
        </p:txBody>
      </p:sp>
      <p:sp>
        <p:nvSpPr>
          <p:cNvPr id="28" name="正方形/長方形 27">
            <a:extLst>
              <a:ext uri="{FF2B5EF4-FFF2-40B4-BE49-F238E27FC236}">
                <a16:creationId xmlns:a16="http://schemas.microsoft.com/office/drawing/2014/main" id="{2D2DDF85-864D-DF4E-6A96-CB6AACA01BC9}"/>
              </a:ext>
            </a:extLst>
          </p:cNvPr>
          <p:cNvSpPr/>
          <p:nvPr/>
        </p:nvSpPr>
        <p:spPr>
          <a:xfrm>
            <a:off x="252654" y="1717722"/>
            <a:ext cx="1949110" cy="666762"/>
          </a:xfrm>
          <a:prstGeom prst="rect">
            <a:avLst/>
          </a:prstGeom>
          <a:solidFill>
            <a:srgbClr val="83A0D3"/>
          </a:solidFill>
          <a:ln>
            <a:noFill/>
          </a:ln>
        </p:spPr>
        <p:style>
          <a:lnRef idx="1">
            <a:schemeClr val="accent1"/>
          </a:lnRef>
          <a:fillRef idx="0">
            <a:schemeClr val="accent1"/>
          </a:fillRef>
          <a:effectRef idx="0">
            <a:schemeClr val="accent1"/>
          </a:effectRef>
          <a:fontRef idx="minor">
            <a:schemeClr val="tx1"/>
          </a:fontRef>
        </p:style>
        <p:txBody>
          <a:bodyPr rtlCol="0" anchor="t"/>
          <a:lstStyle/>
          <a:p>
            <a:pPr algn="ctr"/>
            <a:r>
              <a:rPr lang="ja-JP" altLang="en-US" sz="1050" b="1" dirty="0">
                <a:solidFill>
                  <a:schemeClr val="accent1"/>
                </a:solidFill>
              </a:rPr>
              <a:t>デジタルトランスフォーメーション</a:t>
            </a:r>
            <a:endParaRPr kumimoji="1" lang="ja-JP" altLang="en-US" sz="1050" b="1" dirty="0">
              <a:solidFill>
                <a:schemeClr val="accent1"/>
              </a:solidFill>
            </a:endParaRPr>
          </a:p>
        </p:txBody>
      </p:sp>
      <p:sp>
        <p:nvSpPr>
          <p:cNvPr id="29" name="正方形/長方形 28">
            <a:extLst>
              <a:ext uri="{FF2B5EF4-FFF2-40B4-BE49-F238E27FC236}">
                <a16:creationId xmlns:a16="http://schemas.microsoft.com/office/drawing/2014/main" id="{961B7EBF-A579-5383-9F2E-0729F9AD4202}"/>
              </a:ext>
            </a:extLst>
          </p:cNvPr>
          <p:cNvSpPr/>
          <p:nvPr/>
        </p:nvSpPr>
        <p:spPr>
          <a:xfrm>
            <a:off x="221304" y="5576456"/>
            <a:ext cx="1990737" cy="728166"/>
          </a:xfrm>
          <a:prstGeom prst="rect">
            <a:avLst/>
          </a:prstGeom>
          <a:solidFill>
            <a:schemeClr val="accent3"/>
          </a:solidFill>
          <a:ln>
            <a:noFill/>
          </a:ln>
        </p:spPr>
        <p:style>
          <a:lnRef idx="1">
            <a:schemeClr val="accent1"/>
          </a:lnRef>
          <a:fillRef idx="0">
            <a:schemeClr val="accent1"/>
          </a:fillRef>
          <a:effectRef idx="0">
            <a:schemeClr val="accent1"/>
          </a:effectRef>
          <a:fontRef idx="minor">
            <a:schemeClr val="tx1"/>
          </a:fontRef>
        </p:style>
        <p:txBody>
          <a:bodyPr rtlCol="0" anchor="t"/>
          <a:lstStyle/>
          <a:p>
            <a:pPr algn="ctr"/>
            <a:r>
              <a:rPr lang="ja-JP" altLang="en-US" sz="1050" b="1" dirty="0">
                <a:solidFill>
                  <a:schemeClr val="bg1"/>
                </a:solidFill>
              </a:rPr>
              <a:t>戦略</a:t>
            </a:r>
            <a:endParaRPr kumimoji="1" lang="ja-JP" altLang="en-US" sz="1050" b="1" dirty="0">
              <a:solidFill>
                <a:schemeClr val="bg1"/>
              </a:solidFill>
            </a:endParaRPr>
          </a:p>
        </p:txBody>
      </p:sp>
      <p:sp>
        <p:nvSpPr>
          <p:cNvPr id="30" name="正方形/長方形 29">
            <a:extLst>
              <a:ext uri="{FF2B5EF4-FFF2-40B4-BE49-F238E27FC236}">
                <a16:creationId xmlns:a16="http://schemas.microsoft.com/office/drawing/2014/main" id="{F13CE3BD-1A0A-511F-56D1-630CA11514D7}"/>
              </a:ext>
            </a:extLst>
          </p:cNvPr>
          <p:cNvSpPr/>
          <p:nvPr/>
        </p:nvSpPr>
        <p:spPr>
          <a:xfrm>
            <a:off x="244872" y="2514076"/>
            <a:ext cx="1949110" cy="2083948"/>
          </a:xfrm>
          <a:prstGeom prst="rect">
            <a:avLst/>
          </a:prstGeom>
          <a:solidFill>
            <a:srgbClr val="ACC0E2"/>
          </a:solidFill>
          <a:ln>
            <a:noFill/>
          </a:ln>
        </p:spPr>
        <p:style>
          <a:lnRef idx="1">
            <a:schemeClr val="accent1"/>
          </a:lnRef>
          <a:fillRef idx="0">
            <a:schemeClr val="accent1"/>
          </a:fillRef>
          <a:effectRef idx="0">
            <a:schemeClr val="accent1"/>
          </a:effectRef>
          <a:fontRef idx="minor">
            <a:schemeClr val="tx1"/>
          </a:fontRef>
        </p:style>
        <p:txBody>
          <a:bodyPr rtlCol="0" anchor="t"/>
          <a:lstStyle/>
          <a:p>
            <a:pPr algn="ctr"/>
            <a:r>
              <a:rPr lang="ja-JP" altLang="en-US" sz="1050" b="1" dirty="0">
                <a:solidFill>
                  <a:schemeClr val="accent1"/>
                </a:solidFill>
              </a:rPr>
              <a:t>デジタライゼーション</a:t>
            </a:r>
            <a:endParaRPr kumimoji="1" lang="ja-JP" altLang="en-US" sz="1050" b="1" dirty="0">
              <a:solidFill>
                <a:schemeClr val="accent1"/>
              </a:solidFill>
            </a:endParaRPr>
          </a:p>
        </p:txBody>
      </p:sp>
      <p:cxnSp>
        <p:nvCxnSpPr>
          <p:cNvPr id="31" name="直線コネクタ 30">
            <a:extLst>
              <a:ext uri="{FF2B5EF4-FFF2-40B4-BE49-F238E27FC236}">
                <a16:creationId xmlns:a16="http://schemas.microsoft.com/office/drawing/2014/main" id="{95A79F40-84B9-0A5D-92CE-78C9DBCFAD07}"/>
              </a:ext>
            </a:extLst>
          </p:cNvPr>
          <p:cNvCxnSpPr>
            <a:cxnSpLocks/>
          </p:cNvCxnSpPr>
          <p:nvPr/>
        </p:nvCxnSpPr>
        <p:spPr>
          <a:xfrm>
            <a:off x="252655" y="4649440"/>
            <a:ext cx="9373364"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32" name="正方形/長方形 31">
            <a:extLst>
              <a:ext uri="{FF2B5EF4-FFF2-40B4-BE49-F238E27FC236}">
                <a16:creationId xmlns:a16="http://schemas.microsoft.com/office/drawing/2014/main" id="{004925F3-4B2A-B688-4EBD-BA448A982707}"/>
              </a:ext>
            </a:extLst>
          </p:cNvPr>
          <p:cNvSpPr/>
          <p:nvPr/>
        </p:nvSpPr>
        <p:spPr>
          <a:xfrm>
            <a:off x="418832" y="2010185"/>
            <a:ext cx="1588187" cy="338425"/>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800" dirty="0"/>
              <a:t>テクノロジーを活用した</a:t>
            </a:r>
            <a:r>
              <a:rPr kumimoji="1" lang="ja-JP" altLang="en-US" sz="800" b="1" dirty="0">
                <a:solidFill>
                  <a:schemeClr val="accent1"/>
                </a:solidFill>
              </a:rPr>
              <a:t>これまでにない新しいビジネスの創出</a:t>
            </a:r>
          </a:p>
        </p:txBody>
      </p:sp>
      <p:sp>
        <p:nvSpPr>
          <p:cNvPr id="33" name="正方形/長方形 32">
            <a:extLst>
              <a:ext uri="{FF2B5EF4-FFF2-40B4-BE49-F238E27FC236}">
                <a16:creationId xmlns:a16="http://schemas.microsoft.com/office/drawing/2014/main" id="{2BF3A680-236B-AF2B-ADCF-150F8C1D33CE}"/>
              </a:ext>
            </a:extLst>
          </p:cNvPr>
          <p:cNvSpPr/>
          <p:nvPr/>
        </p:nvSpPr>
        <p:spPr>
          <a:xfrm>
            <a:off x="418831" y="2946426"/>
            <a:ext cx="1588188" cy="1386721"/>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800" dirty="0"/>
              <a:t>テクノロジーを活用した</a:t>
            </a:r>
            <a:r>
              <a:rPr lang="ja-JP" altLang="en-US" sz="800" b="1" dirty="0">
                <a:solidFill>
                  <a:schemeClr val="accent1"/>
                </a:solidFill>
              </a:rPr>
              <a:t>既存事業・サービスの高度化</a:t>
            </a:r>
          </a:p>
        </p:txBody>
      </p:sp>
      <p:sp>
        <p:nvSpPr>
          <p:cNvPr id="34" name="正方形/長方形 33">
            <a:extLst>
              <a:ext uri="{FF2B5EF4-FFF2-40B4-BE49-F238E27FC236}">
                <a16:creationId xmlns:a16="http://schemas.microsoft.com/office/drawing/2014/main" id="{7F606B8F-301A-3151-5073-FEEADD791E96}"/>
              </a:ext>
            </a:extLst>
          </p:cNvPr>
          <p:cNvSpPr/>
          <p:nvPr/>
        </p:nvSpPr>
        <p:spPr>
          <a:xfrm>
            <a:off x="418832" y="5022998"/>
            <a:ext cx="1588188" cy="369657"/>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800" dirty="0"/>
              <a:t>従来の</a:t>
            </a:r>
            <a:r>
              <a:rPr kumimoji="1" lang="en-US" altLang="ja-JP" sz="800" dirty="0"/>
              <a:t>ICT</a:t>
            </a:r>
            <a:r>
              <a:rPr kumimoji="1" lang="ja-JP" altLang="en-US" sz="800" dirty="0"/>
              <a:t>に近い</a:t>
            </a:r>
            <a:r>
              <a:rPr lang="en-US" altLang="ja-JP" sz="800" b="1" dirty="0">
                <a:solidFill>
                  <a:schemeClr val="accent1"/>
                </a:solidFill>
              </a:rPr>
              <a:t>DX</a:t>
            </a:r>
            <a:r>
              <a:rPr lang="ja-JP" altLang="en-US" sz="800" b="1" dirty="0">
                <a:solidFill>
                  <a:schemeClr val="accent1"/>
                </a:solidFill>
              </a:rPr>
              <a:t>の基盤となる　　　インフラ等の構築</a:t>
            </a:r>
            <a:endParaRPr lang="en-US" altLang="ja-JP" sz="800" b="1" dirty="0">
              <a:solidFill>
                <a:schemeClr val="accent1"/>
              </a:solidFill>
            </a:endParaRPr>
          </a:p>
        </p:txBody>
      </p:sp>
      <p:sp>
        <p:nvSpPr>
          <p:cNvPr id="35" name="正方形/長方形 34">
            <a:extLst>
              <a:ext uri="{FF2B5EF4-FFF2-40B4-BE49-F238E27FC236}">
                <a16:creationId xmlns:a16="http://schemas.microsoft.com/office/drawing/2014/main" id="{8CA689C8-F293-8D7E-594A-127F3827E543}"/>
              </a:ext>
            </a:extLst>
          </p:cNvPr>
          <p:cNvSpPr/>
          <p:nvPr/>
        </p:nvSpPr>
        <p:spPr>
          <a:xfrm>
            <a:off x="415954" y="5899678"/>
            <a:ext cx="1588188" cy="369657"/>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r>
              <a:rPr lang="ja-JP" altLang="en-US" sz="800" dirty="0"/>
              <a:t>クラブのミッション達成に向けた</a:t>
            </a:r>
            <a:r>
              <a:rPr lang="en-US" altLang="ja-JP" sz="800" b="1" dirty="0">
                <a:solidFill>
                  <a:schemeClr val="accent1"/>
                </a:solidFill>
              </a:rPr>
              <a:t>DX</a:t>
            </a:r>
            <a:r>
              <a:rPr lang="ja-JP" altLang="en-US" sz="800" b="1" dirty="0">
                <a:solidFill>
                  <a:schemeClr val="accent1"/>
                </a:solidFill>
              </a:rPr>
              <a:t>の活用方針</a:t>
            </a:r>
            <a:endParaRPr lang="en-US" altLang="ja-JP" sz="800" b="1" dirty="0">
              <a:solidFill>
                <a:schemeClr val="accent1"/>
              </a:solidFill>
            </a:endParaRPr>
          </a:p>
        </p:txBody>
      </p:sp>
      <p:sp>
        <p:nvSpPr>
          <p:cNvPr id="36" name="吹き出し: 上矢印 35">
            <a:extLst>
              <a:ext uri="{FF2B5EF4-FFF2-40B4-BE49-F238E27FC236}">
                <a16:creationId xmlns:a16="http://schemas.microsoft.com/office/drawing/2014/main" id="{BDE35B6E-7C33-8FC2-35E1-511D8669607C}"/>
              </a:ext>
            </a:extLst>
          </p:cNvPr>
          <p:cNvSpPr/>
          <p:nvPr/>
        </p:nvSpPr>
        <p:spPr>
          <a:xfrm>
            <a:off x="2394463" y="5426031"/>
            <a:ext cx="7258883" cy="999990"/>
          </a:xfrm>
          <a:prstGeom prst="upArrowCallout">
            <a:avLst>
              <a:gd name="adj1" fmla="val 55908"/>
              <a:gd name="adj2" fmla="val 68278"/>
              <a:gd name="adj3" fmla="val 6970"/>
              <a:gd name="adj4" fmla="val 84754"/>
            </a:avLst>
          </a:prstGeom>
          <a:solidFill>
            <a:schemeClr val="bg1"/>
          </a:solidFill>
          <a:ln>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600"/>
          </a:p>
        </p:txBody>
      </p:sp>
      <p:grpSp>
        <p:nvGrpSpPr>
          <p:cNvPr id="37" name="グループ化 36">
            <a:extLst>
              <a:ext uri="{FF2B5EF4-FFF2-40B4-BE49-F238E27FC236}">
                <a16:creationId xmlns:a16="http://schemas.microsoft.com/office/drawing/2014/main" id="{40858011-150B-2384-1C38-ACB11595CD1B}"/>
              </a:ext>
            </a:extLst>
          </p:cNvPr>
          <p:cNvGrpSpPr/>
          <p:nvPr/>
        </p:nvGrpSpPr>
        <p:grpSpPr>
          <a:xfrm>
            <a:off x="2462653" y="1268758"/>
            <a:ext cx="7105829" cy="317343"/>
            <a:chOff x="2097973" y="1916832"/>
            <a:chExt cx="7359785" cy="328375"/>
          </a:xfrm>
        </p:grpSpPr>
        <p:cxnSp>
          <p:nvCxnSpPr>
            <p:cNvPr id="38" name="直線コネクタ 37">
              <a:extLst>
                <a:ext uri="{FF2B5EF4-FFF2-40B4-BE49-F238E27FC236}">
                  <a16:creationId xmlns:a16="http://schemas.microsoft.com/office/drawing/2014/main" id="{85DA5C61-9E3C-12DE-98D2-191ED0AFAB02}"/>
                </a:ext>
              </a:extLst>
            </p:cNvPr>
            <p:cNvCxnSpPr>
              <a:cxnSpLocks/>
            </p:cNvCxnSpPr>
            <p:nvPr/>
          </p:nvCxnSpPr>
          <p:spPr>
            <a:xfrm>
              <a:off x="2097973" y="2245207"/>
              <a:ext cx="7359785" cy="0"/>
            </a:xfrm>
            <a:prstGeom prst="line">
              <a:avLst/>
            </a:prstGeom>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EFFB5FBF-D11A-0E14-376D-999D28E30299}"/>
                </a:ext>
              </a:extLst>
            </p:cNvPr>
            <p:cNvSpPr txBox="1"/>
            <p:nvPr/>
          </p:nvSpPr>
          <p:spPr>
            <a:xfrm>
              <a:off x="2097973" y="1916832"/>
              <a:ext cx="7358797" cy="303548"/>
            </a:xfrm>
            <a:prstGeom prst="rect">
              <a:avLst/>
            </a:prstGeom>
            <a:noFill/>
          </p:spPr>
          <p:txBody>
            <a:bodyPr wrap="square" rtlCol="0">
              <a:spAutoFit/>
            </a:bodyPr>
            <a:lstStyle/>
            <a:p>
              <a:pPr algn="ctr">
                <a:lnSpc>
                  <a:spcPct val="120000"/>
                </a:lnSpc>
              </a:pPr>
              <a:r>
                <a:rPr kumimoji="1" lang="ja-JP" altLang="en-US" sz="1200" dirty="0">
                  <a:solidFill>
                    <a:schemeClr val="accent1"/>
                  </a:solidFill>
                </a:rPr>
                <a:t>リーグ団体にとっての</a:t>
              </a:r>
              <a:r>
                <a:rPr kumimoji="1" lang="en-US" altLang="ja-JP" sz="1200" dirty="0">
                  <a:solidFill>
                    <a:schemeClr val="accent1"/>
                  </a:solidFill>
                </a:rPr>
                <a:t>DX</a:t>
              </a:r>
              <a:r>
                <a:rPr kumimoji="1" lang="ja-JP" altLang="en-US" sz="1200" dirty="0">
                  <a:solidFill>
                    <a:schemeClr val="accent1"/>
                  </a:solidFill>
                </a:rPr>
                <a:t>施策</a:t>
              </a:r>
            </a:p>
          </p:txBody>
        </p:sp>
      </p:grpSp>
      <p:sp>
        <p:nvSpPr>
          <p:cNvPr id="40" name="四角形: 角を丸くする 39">
            <a:extLst>
              <a:ext uri="{FF2B5EF4-FFF2-40B4-BE49-F238E27FC236}">
                <a16:creationId xmlns:a16="http://schemas.microsoft.com/office/drawing/2014/main" id="{D92136F1-3618-423A-46A1-5E8BD8373F4F}"/>
              </a:ext>
            </a:extLst>
          </p:cNvPr>
          <p:cNvSpPr/>
          <p:nvPr/>
        </p:nvSpPr>
        <p:spPr>
          <a:xfrm>
            <a:off x="8732781" y="1939697"/>
            <a:ext cx="920565" cy="159459"/>
          </a:xfrm>
          <a:prstGeom prst="roundRect">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700" b="1" dirty="0">
                <a:solidFill>
                  <a:schemeClr val="bg1"/>
                </a:solidFill>
              </a:rPr>
              <a:t>本事業の対象施策</a:t>
            </a:r>
          </a:p>
        </p:txBody>
      </p:sp>
      <p:sp>
        <p:nvSpPr>
          <p:cNvPr id="41" name="テキスト ボックス 40">
            <a:extLst>
              <a:ext uri="{FF2B5EF4-FFF2-40B4-BE49-F238E27FC236}">
                <a16:creationId xmlns:a16="http://schemas.microsoft.com/office/drawing/2014/main" id="{49CE4CB2-4F0C-5F82-9DB0-7CA9A4E25728}"/>
              </a:ext>
            </a:extLst>
          </p:cNvPr>
          <p:cNvSpPr txBox="1"/>
          <p:nvPr/>
        </p:nvSpPr>
        <p:spPr>
          <a:xfrm>
            <a:off x="8667430" y="1638810"/>
            <a:ext cx="569387" cy="313508"/>
          </a:xfrm>
          <a:prstGeom prst="rect">
            <a:avLst/>
          </a:prstGeom>
          <a:noFill/>
        </p:spPr>
        <p:txBody>
          <a:bodyPr wrap="none" rtlCol="0">
            <a:spAutoFit/>
          </a:bodyPr>
          <a:lstStyle/>
          <a:p>
            <a:pPr algn="l">
              <a:lnSpc>
                <a:spcPct val="120000"/>
              </a:lnSpc>
            </a:pPr>
            <a:r>
              <a:rPr kumimoji="1" lang="ja-JP" altLang="en-US" sz="1000" dirty="0"/>
              <a:t>凡例</a:t>
            </a:r>
            <a:r>
              <a:rPr lang="ja-JP" altLang="en-US" sz="1000" dirty="0"/>
              <a:t>：</a:t>
            </a:r>
            <a:endParaRPr kumimoji="1" lang="en-US" altLang="ja-JP" sz="1000" dirty="0"/>
          </a:p>
        </p:txBody>
      </p:sp>
      <p:sp>
        <p:nvSpPr>
          <p:cNvPr id="42" name="正方形/長方形 41">
            <a:extLst>
              <a:ext uri="{FF2B5EF4-FFF2-40B4-BE49-F238E27FC236}">
                <a16:creationId xmlns:a16="http://schemas.microsoft.com/office/drawing/2014/main" id="{608A1F0F-D5C6-1F80-6B1E-81E9D5B56DE0}"/>
              </a:ext>
            </a:extLst>
          </p:cNvPr>
          <p:cNvSpPr/>
          <p:nvPr/>
        </p:nvSpPr>
        <p:spPr>
          <a:xfrm>
            <a:off x="3573289" y="1676504"/>
            <a:ext cx="4944923" cy="704625"/>
          </a:xfrm>
          <a:prstGeom prst="rect">
            <a:avLst/>
          </a:prstGeom>
          <a:solidFill>
            <a:schemeClr val="accent2">
              <a:lumMod val="60000"/>
              <a:lumOff val="4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200" dirty="0"/>
          </a:p>
        </p:txBody>
      </p:sp>
      <p:sp>
        <p:nvSpPr>
          <p:cNvPr id="43" name="正方形/長方形 42">
            <a:extLst>
              <a:ext uri="{FF2B5EF4-FFF2-40B4-BE49-F238E27FC236}">
                <a16:creationId xmlns:a16="http://schemas.microsoft.com/office/drawing/2014/main" id="{20CA4AE6-3EE6-9200-0FA1-917F0A3C4133}"/>
              </a:ext>
            </a:extLst>
          </p:cNvPr>
          <p:cNvSpPr/>
          <p:nvPr/>
        </p:nvSpPr>
        <p:spPr>
          <a:xfrm>
            <a:off x="3186279" y="2520064"/>
            <a:ext cx="5621861" cy="1316016"/>
          </a:xfrm>
          <a:prstGeom prst="rect">
            <a:avLst/>
          </a:prstGeom>
          <a:solidFill>
            <a:srgbClr val="83A0D3"/>
          </a:solidFill>
          <a:ln>
            <a:noFill/>
          </a:ln>
        </p:spPr>
        <p:style>
          <a:lnRef idx="1">
            <a:schemeClr val="accent1"/>
          </a:lnRef>
          <a:fillRef idx="0">
            <a:schemeClr val="accent1"/>
          </a:fillRef>
          <a:effectRef idx="0">
            <a:schemeClr val="accent1"/>
          </a:effectRef>
          <a:fontRef idx="minor">
            <a:schemeClr val="tx1"/>
          </a:fontRef>
        </p:style>
        <p:txBody>
          <a:bodyPr rtlCol="0" anchor="b"/>
          <a:lstStyle/>
          <a:p>
            <a:pPr algn="ctr"/>
            <a:endParaRPr kumimoji="1" lang="ja-JP" altLang="en-US" sz="1200"/>
          </a:p>
        </p:txBody>
      </p:sp>
      <p:sp>
        <p:nvSpPr>
          <p:cNvPr id="44" name="正方形/長方形 43">
            <a:extLst>
              <a:ext uri="{FF2B5EF4-FFF2-40B4-BE49-F238E27FC236}">
                <a16:creationId xmlns:a16="http://schemas.microsoft.com/office/drawing/2014/main" id="{0517CBD1-4560-CC13-2686-8EDD670320AD}"/>
              </a:ext>
            </a:extLst>
          </p:cNvPr>
          <p:cNvSpPr/>
          <p:nvPr/>
        </p:nvSpPr>
        <p:spPr>
          <a:xfrm>
            <a:off x="4830832" y="1844376"/>
            <a:ext cx="3510273" cy="450210"/>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tLang="ja-JP" sz="900" dirty="0"/>
          </a:p>
          <a:p>
            <a:pPr algn="ctr"/>
            <a:r>
              <a:rPr lang="ja-JP" altLang="en-US" sz="900" dirty="0"/>
              <a:t>ファンタジーゲーム・ベッティング、</a:t>
            </a:r>
            <a:endParaRPr lang="en-US" altLang="ja-JP" sz="900" dirty="0"/>
          </a:p>
          <a:p>
            <a:pPr algn="ctr"/>
            <a:r>
              <a:rPr lang="en-US" altLang="ja-JP" sz="900" dirty="0"/>
              <a:t>NFT</a:t>
            </a:r>
            <a:r>
              <a:rPr lang="ja-JP" altLang="en-US" sz="900" dirty="0"/>
              <a:t>・スポーツトークン、バーチャルスポーツ・メタバース、データ販売</a:t>
            </a:r>
            <a:endParaRPr lang="en-US" altLang="ja-JP" sz="900" dirty="0"/>
          </a:p>
        </p:txBody>
      </p:sp>
      <p:sp>
        <p:nvSpPr>
          <p:cNvPr id="45" name="正方形/長方形 44">
            <a:extLst>
              <a:ext uri="{FF2B5EF4-FFF2-40B4-BE49-F238E27FC236}">
                <a16:creationId xmlns:a16="http://schemas.microsoft.com/office/drawing/2014/main" id="{DD375C5E-3588-9B79-8C50-8FB20285A22F}"/>
              </a:ext>
            </a:extLst>
          </p:cNvPr>
          <p:cNvSpPr/>
          <p:nvPr/>
        </p:nvSpPr>
        <p:spPr>
          <a:xfrm>
            <a:off x="4709434" y="1772977"/>
            <a:ext cx="1700225" cy="208271"/>
          </a:xfrm>
          <a:prstGeom prst="rect">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900" b="1" dirty="0">
                <a:solidFill>
                  <a:schemeClr val="bg1"/>
                </a:solidFill>
              </a:rPr>
              <a:t>新しいデジタルサービス</a:t>
            </a:r>
          </a:p>
        </p:txBody>
      </p:sp>
      <p:sp>
        <p:nvSpPr>
          <p:cNvPr id="46" name="テキスト ボックス 45">
            <a:extLst>
              <a:ext uri="{FF2B5EF4-FFF2-40B4-BE49-F238E27FC236}">
                <a16:creationId xmlns:a16="http://schemas.microsoft.com/office/drawing/2014/main" id="{297B122E-07E9-68D1-B5EE-2A91B04C92B6}"/>
              </a:ext>
            </a:extLst>
          </p:cNvPr>
          <p:cNvSpPr txBox="1"/>
          <p:nvPr/>
        </p:nvSpPr>
        <p:spPr>
          <a:xfrm>
            <a:off x="3251200" y="2917630"/>
            <a:ext cx="618264" cy="557476"/>
          </a:xfrm>
          <a:prstGeom prst="rect">
            <a:avLst/>
          </a:prstGeom>
          <a:noFill/>
        </p:spPr>
        <p:txBody>
          <a:bodyPr wrap="square" rtlCol="0">
            <a:spAutoFit/>
          </a:bodyPr>
          <a:lstStyle/>
          <a:p>
            <a:pPr algn="l">
              <a:lnSpc>
                <a:spcPct val="120000"/>
              </a:lnSpc>
            </a:pPr>
            <a:r>
              <a:rPr lang="ja-JP" altLang="en-US" sz="1050" b="1" dirty="0">
                <a:solidFill>
                  <a:schemeClr val="accent1"/>
                </a:solidFill>
              </a:rPr>
              <a:t>事業</a:t>
            </a:r>
            <a:endParaRPr lang="en-US" altLang="ja-JP" sz="1050" b="1" dirty="0">
              <a:solidFill>
                <a:schemeClr val="accent1"/>
              </a:solidFill>
            </a:endParaRPr>
          </a:p>
          <a:p>
            <a:pPr algn="l">
              <a:lnSpc>
                <a:spcPct val="120000"/>
              </a:lnSpc>
            </a:pPr>
            <a:r>
              <a:rPr kumimoji="1" lang="ja-JP" altLang="en-US" sz="1050" b="1" dirty="0">
                <a:solidFill>
                  <a:schemeClr val="accent1"/>
                </a:solidFill>
              </a:rPr>
              <a:t>改革</a:t>
            </a:r>
          </a:p>
        </p:txBody>
      </p:sp>
      <p:sp>
        <p:nvSpPr>
          <p:cNvPr id="47" name="テキスト ボックス 46">
            <a:extLst>
              <a:ext uri="{FF2B5EF4-FFF2-40B4-BE49-F238E27FC236}">
                <a16:creationId xmlns:a16="http://schemas.microsoft.com/office/drawing/2014/main" id="{494A8E21-AF54-F7B6-9ED6-13D43E4E8F12}"/>
              </a:ext>
            </a:extLst>
          </p:cNvPr>
          <p:cNvSpPr txBox="1"/>
          <p:nvPr/>
        </p:nvSpPr>
        <p:spPr>
          <a:xfrm>
            <a:off x="3643584" y="1759395"/>
            <a:ext cx="966035" cy="557476"/>
          </a:xfrm>
          <a:prstGeom prst="rect">
            <a:avLst/>
          </a:prstGeom>
          <a:noFill/>
        </p:spPr>
        <p:txBody>
          <a:bodyPr wrap="square" rtlCol="0">
            <a:spAutoFit/>
          </a:bodyPr>
          <a:lstStyle/>
          <a:p>
            <a:pPr algn="l">
              <a:lnSpc>
                <a:spcPct val="120000"/>
              </a:lnSpc>
            </a:pPr>
            <a:r>
              <a:rPr lang="ja-JP" altLang="en-US" sz="1050" b="1" dirty="0">
                <a:solidFill>
                  <a:schemeClr val="accent1"/>
                </a:solidFill>
              </a:rPr>
              <a:t>ビジネス</a:t>
            </a:r>
            <a:endParaRPr lang="en-US" altLang="ja-JP" sz="1050" b="1" dirty="0">
              <a:solidFill>
                <a:schemeClr val="accent1"/>
              </a:solidFill>
            </a:endParaRPr>
          </a:p>
          <a:p>
            <a:pPr algn="l">
              <a:lnSpc>
                <a:spcPct val="120000"/>
              </a:lnSpc>
            </a:pPr>
            <a:r>
              <a:rPr lang="ja-JP" altLang="en-US" sz="1050" b="1" dirty="0">
                <a:solidFill>
                  <a:schemeClr val="accent1"/>
                </a:solidFill>
              </a:rPr>
              <a:t>モデル</a:t>
            </a:r>
            <a:r>
              <a:rPr kumimoji="1" lang="ja-JP" altLang="en-US" sz="1050" b="1" dirty="0">
                <a:solidFill>
                  <a:schemeClr val="accent1"/>
                </a:solidFill>
              </a:rPr>
              <a:t>改革</a:t>
            </a:r>
          </a:p>
        </p:txBody>
      </p:sp>
      <p:sp>
        <p:nvSpPr>
          <p:cNvPr id="48" name="正方形/長方形 47">
            <a:extLst>
              <a:ext uri="{FF2B5EF4-FFF2-40B4-BE49-F238E27FC236}">
                <a16:creationId xmlns:a16="http://schemas.microsoft.com/office/drawing/2014/main" id="{A56F3926-C9D7-B106-06F7-2980A43859BE}"/>
              </a:ext>
            </a:extLst>
          </p:cNvPr>
          <p:cNvSpPr/>
          <p:nvPr/>
        </p:nvSpPr>
        <p:spPr>
          <a:xfrm>
            <a:off x="2694113" y="4685113"/>
            <a:ext cx="3177511" cy="725974"/>
          </a:xfrm>
          <a:prstGeom prst="rect">
            <a:avLst/>
          </a:prstGeom>
          <a:solidFill>
            <a:schemeClr val="accent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200"/>
          </a:p>
        </p:txBody>
      </p:sp>
      <p:sp>
        <p:nvSpPr>
          <p:cNvPr id="49" name="正方形/長方形 48">
            <a:extLst>
              <a:ext uri="{FF2B5EF4-FFF2-40B4-BE49-F238E27FC236}">
                <a16:creationId xmlns:a16="http://schemas.microsoft.com/office/drawing/2014/main" id="{F0CB6D1F-90E2-41F4-7B90-260F44230818}"/>
              </a:ext>
            </a:extLst>
          </p:cNvPr>
          <p:cNvSpPr/>
          <p:nvPr/>
        </p:nvSpPr>
        <p:spPr>
          <a:xfrm>
            <a:off x="3533991" y="4906520"/>
            <a:ext cx="2197130" cy="449844"/>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b"/>
          <a:lstStyle/>
          <a:p>
            <a:pPr algn="ctr"/>
            <a:r>
              <a:rPr lang="ja-JP" altLang="en-US" sz="900" dirty="0">
                <a:solidFill>
                  <a:schemeClr val="bg2"/>
                </a:solidFill>
                <a:latin typeface="Yu Gothic UI"/>
                <a:ea typeface="Yu Gothic UI"/>
              </a:rPr>
              <a:t>顧客・選手情報</a:t>
            </a:r>
            <a:r>
              <a:rPr lang="ja-JP" altLang="en-US" sz="900">
                <a:solidFill>
                  <a:schemeClr val="bg2"/>
                </a:solidFill>
                <a:latin typeface="Yu Gothic UI"/>
                <a:ea typeface="Yu Gothic UI"/>
              </a:rPr>
              <a:t>基盤、</a:t>
            </a:r>
            <a:endParaRPr lang="en-US" altLang="ja-JP" sz="900" dirty="0">
              <a:solidFill>
                <a:schemeClr val="bg2"/>
              </a:solidFill>
              <a:latin typeface="Yu Gothic UI"/>
              <a:ea typeface="Yu Gothic UI"/>
            </a:endParaRPr>
          </a:p>
          <a:p>
            <a:pPr algn="ctr"/>
            <a:r>
              <a:rPr lang="ja-JP" altLang="en-US" sz="900" dirty="0">
                <a:solidFill>
                  <a:schemeClr val="bg2"/>
                </a:solidFill>
                <a:latin typeface="Yu Gothic UI"/>
                <a:ea typeface="Yu Gothic UI"/>
              </a:rPr>
              <a:t>放映・配信基盤</a:t>
            </a:r>
            <a:r>
              <a:rPr lang="ja-JP" altLang="en-US" sz="900">
                <a:solidFill>
                  <a:schemeClr val="bg2"/>
                </a:solidFill>
                <a:latin typeface="Yu Gothic UI"/>
                <a:ea typeface="Yu Gothic UI"/>
              </a:rPr>
              <a:t>、セキュリティシステム</a:t>
            </a:r>
            <a:endParaRPr lang="en-US" altLang="ja-JP" sz="900" dirty="0">
              <a:solidFill>
                <a:schemeClr val="bg2"/>
              </a:solidFill>
              <a:latin typeface="Yu Gothic UI"/>
              <a:ea typeface="Yu Gothic UI"/>
            </a:endParaRPr>
          </a:p>
        </p:txBody>
      </p:sp>
      <p:sp>
        <p:nvSpPr>
          <p:cNvPr id="50" name="正方形/長方形 49">
            <a:extLst>
              <a:ext uri="{FF2B5EF4-FFF2-40B4-BE49-F238E27FC236}">
                <a16:creationId xmlns:a16="http://schemas.microsoft.com/office/drawing/2014/main" id="{BBFD8DAB-ACE8-A1C3-B892-69F401C430ED}"/>
              </a:ext>
            </a:extLst>
          </p:cNvPr>
          <p:cNvSpPr/>
          <p:nvPr/>
        </p:nvSpPr>
        <p:spPr>
          <a:xfrm>
            <a:off x="3412592" y="4747434"/>
            <a:ext cx="1700225" cy="208271"/>
          </a:xfrm>
          <a:prstGeom prst="rect">
            <a:avLst/>
          </a:prstGeom>
          <a:solidFill>
            <a:schemeClr val="tx1">
              <a:lumMod val="50000"/>
              <a:lumOff val="5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900" b="1" dirty="0">
                <a:solidFill>
                  <a:schemeClr val="bg1"/>
                </a:solidFill>
              </a:rPr>
              <a:t>インフラシステムの高度化</a:t>
            </a:r>
          </a:p>
        </p:txBody>
      </p:sp>
      <p:sp>
        <p:nvSpPr>
          <p:cNvPr id="51" name="テキスト ボックス 50">
            <a:extLst>
              <a:ext uri="{FF2B5EF4-FFF2-40B4-BE49-F238E27FC236}">
                <a16:creationId xmlns:a16="http://schemas.microsoft.com/office/drawing/2014/main" id="{0E02137B-1F89-4E81-752A-E4610D181736}"/>
              </a:ext>
            </a:extLst>
          </p:cNvPr>
          <p:cNvSpPr txBox="1"/>
          <p:nvPr/>
        </p:nvSpPr>
        <p:spPr>
          <a:xfrm>
            <a:off x="2757106" y="4810392"/>
            <a:ext cx="618264" cy="557476"/>
          </a:xfrm>
          <a:prstGeom prst="rect">
            <a:avLst/>
          </a:prstGeom>
          <a:noFill/>
        </p:spPr>
        <p:txBody>
          <a:bodyPr wrap="square" rtlCol="0">
            <a:spAutoFit/>
          </a:bodyPr>
          <a:lstStyle/>
          <a:p>
            <a:pPr algn="l">
              <a:lnSpc>
                <a:spcPct val="120000"/>
              </a:lnSpc>
            </a:pPr>
            <a:r>
              <a:rPr kumimoji="1" lang="ja-JP" altLang="en-US" sz="1050" b="1" dirty="0">
                <a:solidFill>
                  <a:schemeClr val="accent1"/>
                </a:solidFill>
              </a:rPr>
              <a:t>インフラ</a:t>
            </a:r>
            <a:endParaRPr kumimoji="1" lang="en-US" altLang="ja-JP" sz="1050" b="1" dirty="0">
              <a:solidFill>
                <a:schemeClr val="accent1"/>
              </a:solidFill>
            </a:endParaRPr>
          </a:p>
          <a:p>
            <a:pPr algn="l">
              <a:lnSpc>
                <a:spcPct val="120000"/>
              </a:lnSpc>
            </a:pPr>
            <a:r>
              <a:rPr kumimoji="1" lang="ja-JP" altLang="en-US" sz="1050" b="1" dirty="0">
                <a:solidFill>
                  <a:schemeClr val="accent1"/>
                </a:solidFill>
              </a:rPr>
              <a:t>改革</a:t>
            </a:r>
          </a:p>
        </p:txBody>
      </p:sp>
      <p:sp>
        <p:nvSpPr>
          <p:cNvPr id="52" name="正方形/長方形 51">
            <a:extLst>
              <a:ext uri="{FF2B5EF4-FFF2-40B4-BE49-F238E27FC236}">
                <a16:creationId xmlns:a16="http://schemas.microsoft.com/office/drawing/2014/main" id="{4DE73560-1035-BC3B-FE05-2E45A68A5C4F}"/>
              </a:ext>
            </a:extLst>
          </p:cNvPr>
          <p:cNvSpPr/>
          <p:nvPr/>
        </p:nvSpPr>
        <p:spPr>
          <a:xfrm>
            <a:off x="6158611" y="4685113"/>
            <a:ext cx="3177511" cy="725974"/>
          </a:xfrm>
          <a:prstGeom prst="rect">
            <a:avLst/>
          </a:prstGeom>
          <a:solidFill>
            <a:schemeClr val="accent2">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200"/>
          </a:p>
        </p:txBody>
      </p:sp>
      <p:sp>
        <p:nvSpPr>
          <p:cNvPr id="53" name="正方形/長方形 52">
            <a:extLst>
              <a:ext uri="{FF2B5EF4-FFF2-40B4-BE49-F238E27FC236}">
                <a16:creationId xmlns:a16="http://schemas.microsoft.com/office/drawing/2014/main" id="{B8E4DA02-26C6-6D23-740E-8A84EF11F7F9}"/>
              </a:ext>
            </a:extLst>
          </p:cNvPr>
          <p:cNvSpPr/>
          <p:nvPr/>
        </p:nvSpPr>
        <p:spPr>
          <a:xfrm>
            <a:off x="7090556" y="4906520"/>
            <a:ext cx="2003511" cy="449844"/>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b"/>
          <a:lstStyle/>
          <a:p>
            <a:pPr algn="ctr"/>
            <a:r>
              <a:rPr lang="ja-JP" altLang="en-US" sz="900" dirty="0">
                <a:solidFill>
                  <a:schemeClr val="bg2"/>
                </a:solidFill>
                <a:latin typeface="Yu Gothic UI"/>
                <a:ea typeface="Yu Gothic UI"/>
              </a:rPr>
              <a:t>社内</a:t>
            </a:r>
            <a:r>
              <a:rPr lang="ja-JP" altLang="en-US" sz="900">
                <a:solidFill>
                  <a:schemeClr val="bg2"/>
                </a:solidFill>
                <a:latin typeface="Yu Gothic UI"/>
                <a:ea typeface="Yu Gothic UI"/>
              </a:rPr>
              <a:t>イントラ、</a:t>
            </a:r>
            <a:endParaRPr lang="en-US" altLang="ja-JP" sz="900" dirty="0">
              <a:solidFill>
                <a:schemeClr val="bg2"/>
              </a:solidFill>
              <a:latin typeface="Yu Gothic UI"/>
              <a:ea typeface="Yu Gothic UI"/>
            </a:endParaRPr>
          </a:p>
          <a:p>
            <a:pPr algn="ctr"/>
            <a:r>
              <a:rPr lang="ja-JP" altLang="en-US" sz="900" dirty="0">
                <a:solidFill>
                  <a:schemeClr val="bg2"/>
                </a:solidFill>
                <a:latin typeface="Yu Gothic UI"/>
                <a:ea typeface="Yu Gothic UI"/>
              </a:rPr>
              <a:t>決済・会計</a:t>
            </a:r>
            <a:r>
              <a:rPr lang="ja-JP" altLang="en-US" sz="900">
                <a:solidFill>
                  <a:schemeClr val="bg2"/>
                </a:solidFill>
                <a:latin typeface="Yu Gothic UI"/>
                <a:ea typeface="Yu Gothic UI"/>
              </a:rPr>
              <a:t>システム、</a:t>
            </a:r>
            <a:r>
              <a:rPr lang="en-US" altLang="ja-JP" sz="900">
                <a:solidFill>
                  <a:schemeClr val="bg2"/>
                </a:solidFill>
                <a:latin typeface="Yu Gothic UI"/>
                <a:ea typeface="Yu Gothic UI"/>
              </a:rPr>
              <a:t>RPA</a:t>
            </a:r>
            <a:endParaRPr lang="en-US" altLang="ja-JP" sz="900" dirty="0">
              <a:solidFill>
                <a:schemeClr val="bg2"/>
              </a:solidFill>
              <a:latin typeface="Yu Gothic UI"/>
              <a:ea typeface="Yu Gothic UI"/>
            </a:endParaRPr>
          </a:p>
        </p:txBody>
      </p:sp>
      <p:sp>
        <p:nvSpPr>
          <p:cNvPr id="54" name="正方形/長方形 53">
            <a:extLst>
              <a:ext uri="{FF2B5EF4-FFF2-40B4-BE49-F238E27FC236}">
                <a16:creationId xmlns:a16="http://schemas.microsoft.com/office/drawing/2014/main" id="{7E1623BB-55C6-C8D8-33D9-B3D2E49FF2AD}"/>
              </a:ext>
            </a:extLst>
          </p:cNvPr>
          <p:cNvSpPr/>
          <p:nvPr/>
        </p:nvSpPr>
        <p:spPr>
          <a:xfrm>
            <a:off x="6969156" y="4747434"/>
            <a:ext cx="1700225" cy="208271"/>
          </a:xfrm>
          <a:prstGeom prst="rect">
            <a:avLst/>
          </a:prstGeom>
          <a:solidFill>
            <a:schemeClr val="tx1">
              <a:lumMod val="50000"/>
              <a:lumOff val="5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900" b="1" dirty="0">
                <a:solidFill>
                  <a:schemeClr val="bg1"/>
                </a:solidFill>
              </a:rPr>
              <a:t>社内プロセスの高度化</a:t>
            </a:r>
          </a:p>
        </p:txBody>
      </p:sp>
      <p:sp>
        <p:nvSpPr>
          <p:cNvPr id="55" name="テキスト ボックス 54">
            <a:extLst>
              <a:ext uri="{FF2B5EF4-FFF2-40B4-BE49-F238E27FC236}">
                <a16:creationId xmlns:a16="http://schemas.microsoft.com/office/drawing/2014/main" id="{1103F123-54B6-F7CF-2389-673F47F576E8}"/>
              </a:ext>
            </a:extLst>
          </p:cNvPr>
          <p:cNvSpPr txBox="1"/>
          <p:nvPr/>
        </p:nvSpPr>
        <p:spPr>
          <a:xfrm>
            <a:off x="6221603" y="4802267"/>
            <a:ext cx="618264" cy="557476"/>
          </a:xfrm>
          <a:prstGeom prst="rect">
            <a:avLst/>
          </a:prstGeom>
          <a:noFill/>
        </p:spPr>
        <p:txBody>
          <a:bodyPr wrap="square" rtlCol="0">
            <a:spAutoFit/>
          </a:bodyPr>
          <a:lstStyle/>
          <a:p>
            <a:pPr algn="l">
              <a:lnSpc>
                <a:spcPct val="120000"/>
              </a:lnSpc>
            </a:pPr>
            <a:r>
              <a:rPr lang="ja-JP" altLang="en-US" sz="1050" b="1" dirty="0">
                <a:solidFill>
                  <a:schemeClr val="accent1"/>
                </a:solidFill>
              </a:rPr>
              <a:t>働き方</a:t>
            </a:r>
            <a:endParaRPr kumimoji="1" lang="en-US" altLang="ja-JP" sz="1050" b="1" dirty="0">
              <a:solidFill>
                <a:schemeClr val="accent1"/>
              </a:solidFill>
            </a:endParaRPr>
          </a:p>
          <a:p>
            <a:pPr algn="l">
              <a:lnSpc>
                <a:spcPct val="120000"/>
              </a:lnSpc>
            </a:pPr>
            <a:r>
              <a:rPr kumimoji="1" lang="ja-JP" altLang="en-US" sz="1050" b="1" dirty="0">
                <a:solidFill>
                  <a:schemeClr val="accent1"/>
                </a:solidFill>
              </a:rPr>
              <a:t>改革</a:t>
            </a:r>
          </a:p>
        </p:txBody>
      </p:sp>
      <p:sp>
        <p:nvSpPr>
          <p:cNvPr id="56" name="正方形/長方形 55">
            <a:extLst>
              <a:ext uri="{FF2B5EF4-FFF2-40B4-BE49-F238E27FC236}">
                <a16:creationId xmlns:a16="http://schemas.microsoft.com/office/drawing/2014/main" id="{88BCEB92-A0B8-B04C-B0E3-18F2E06BF33E}"/>
              </a:ext>
            </a:extLst>
          </p:cNvPr>
          <p:cNvSpPr/>
          <p:nvPr/>
        </p:nvSpPr>
        <p:spPr>
          <a:xfrm>
            <a:off x="2513503" y="5623557"/>
            <a:ext cx="2259340" cy="725974"/>
          </a:xfrm>
          <a:prstGeom prst="rect">
            <a:avLst/>
          </a:prstGeom>
          <a:solidFill>
            <a:schemeClr val="accent3">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200"/>
          </a:p>
        </p:txBody>
      </p:sp>
      <p:sp>
        <p:nvSpPr>
          <p:cNvPr id="57" name="正方形/長方形 56">
            <a:extLst>
              <a:ext uri="{FF2B5EF4-FFF2-40B4-BE49-F238E27FC236}">
                <a16:creationId xmlns:a16="http://schemas.microsoft.com/office/drawing/2014/main" id="{309052B6-AE7D-92CA-92FB-7986C9AB70EF}"/>
              </a:ext>
            </a:extLst>
          </p:cNvPr>
          <p:cNvSpPr/>
          <p:nvPr/>
        </p:nvSpPr>
        <p:spPr>
          <a:xfrm>
            <a:off x="3142569" y="5844964"/>
            <a:ext cx="1583297" cy="449844"/>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b"/>
          <a:lstStyle/>
          <a:p>
            <a:pPr algn="ctr"/>
            <a:r>
              <a:rPr lang="ja-JP" altLang="en-US" sz="900">
                <a:solidFill>
                  <a:schemeClr val="bg2"/>
                </a:solidFill>
                <a:latin typeface="Yu Gothic UI"/>
                <a:ea typeface="Yu Gothic UI"/>
              </a:rPr>
              <a:t>取り組む</a:t>
            </a:r>
            <a:r>
              <a:rPr lang="en-US" altLang="ja-JP" sz="900" dirty="0">
                <a:solidFill>
                  <a:schemeClr val="bg2"/>
                </a:solidFill>
                <a:latin typeface="Yu Gothic UI"/>
                <a:ea typeface="Yu Gothic UI"/>
              </a:rPr>
              <a:t>DX</a:t>
            </a:r>
            <a:r>
              <a:rPr lang="ja-JP" altLang="en-US" sz="900" dirty="0">
                <a:solidFill>
                  <a:schemeClr val="bg2"/>
                </a:solidFill>
                <a:latin typeface="Yu Gothic UI"/>
                <a:ea typeface="Yu Gothic UI"/>
              </a:rPr>
              <a:t>領域、ロードマップ、外部連携・</a:t>
            </a:r>
            <a:r>
              <a:rPr lang="ja-JP" altLang="en-US" sz="900">
                <a:solidFill>
                  <a:schemeClr val="bg2"/>
                </a:solidFill>
                <a:latin typeface="Yu Gothic UI"/>
                <a:ea typeface="Yu Gothic UI"/>
              </a:rPr>
              <a:t>役割分担</a:t>
            </a:r>
            <a:endParaRPr lang="en-US" altLang="ja-JP" sz="900" dirty="0">
              <a:solidFill>
                <a:schemeClr val="bg2"/>
              </a:solidFill>
              <a:latin typeface="Yu Gothic UI"/>
              <a:ea typeface="Yu Gothic UI"/>
            </a:endParaRPr>
          </a:p>
        </p:txBody>
      </p:sp>
      <p:sp>
        <p:nvSpPr>
          <p:cNvPr id="58" name="正方形/長方形 57">
            <a:extLst>
              <a:ext uri="{FF2B5EF4-FFF2-40B4-BE49-F238E27FC236}">
                <a16:creationId xmlns:a16="http://schemas.microsoft.com/office/drawing/2014/main" id="{32640A71-656C-A2E8-40F6-8E06FDF362DC}"/>
              </a:ext>
            </a:extLst>
          </p:cNvPr>
          <p:cNvSpPr/>
          <p:nvPr/>
        </p:nvSpPr>
        <p:spPr>
          <a:xfrm>
            <a:off x="3021170" y="5677534"/>
            <a:ext cx="1583296" cy="228755"/>
          </a:xfrm>
          <a:prstGeom prst="rect">
            <a:avLst/>
          </a:prstGeom>
          <a:solidFill>
            <a:schemeClr val="tx1">
              <a:lumMod val="50000"/>
              <a:lumOff val="5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altLang="ja-JP" sz="900" b="1" dirty="0">
                <a:solidFill>
                  <a:schemeClr val="bg1"/>
                </a:solidFill>
              </a:rPr>
              <a:t>DX</a:t>
            </a:r>
            <a:r>
              <a:rPr lang="ja-JP" altLang="en-US" sz="900" b="1" dirty="0">
                <a:solidFill>
                  <a:schemeClr val="bg1"/>
                </a:solidFill>
              </a:rPr>
              <a:t>で目指す姿の策定</a:t>
            </a:r>
          </a:p>
        </p:txBody>
      </p:sp>
      <p:sp>
        <p:nvSpPr>
          <p:cNvPr id="59" name="テキスト ボックス 58">
            <a:extLst>
              <a:ext uri="{FF2B5EF4-FFF2-40B4-BE49-F238E27FC236}">
                <a16:creationId xmlns:a16="http://schemas.microsoft.com/office/drawing/2014/main" id="{9C2A04F0-3A35-45CE-F195-97DF7F95FE17}"/>
              </a:ext>
            </a:extLst>
          </p:cNvPr>
          <p:cNvSpPr txBox="1"/>
          <p:nvPr/>
        </p:nvSpPr>
        <p:spPr>
          <a:xfrm>
            <a:off x="2576495" y="5722465"/>
            <a:ext cx="618264" cy="557476"/>
          </a:xfrm>
          <a:prstGeom prst="rect">
            <a:avLst/>
          </a:prstGeom>
          <a:noFill/>
        </p:spPr>
        <p:txBody>
          <a:bodyPr wrap="square" rtlCol="0">
            <a:spAutoFit/>
          </a:bodyPr>
          <a:lstStyle/>
          <a:p>
            <a:pPr algn="l">
              <a:lnSpc>
                <a:spcPct val="120000"/>
              </a:lnSpc>
            </a:pPr>
            <a:r>
              <a:rPr kumimoji="1" lang="en-US" altLang="ja-JP" sz="1050" b="1" dirty="0">
                <a:solidFill>
                  <a:schemeClr val="accent3"/>
                </a:solidFill>
              </a:rPr>
              <a:t>DX</a:t>
            </a:r>
          </a:p>
          <a:p>
            <a:pPr algn="l">
              <a:lnSpc>
                <a:spcPct val="120000"/>
              </a:lnSpc>
            </a:pPr>
            <a:r>
              <a:rPr kumimoji="1" lang="ja-JP" altLang="en-US" sz="1050" b="1" dirty="0">
                <a:solidFill>
                  <a:schemeClr val="accent3"/>
                </a:solidFill>
              </a:rPr>
              <a:t>戦略</a:t>
            </a:r>
          </a:p>
        </p:txBody>
      </p:sp>
      <p:sp>
        <p:nvSpPr>
          <p:cNvPr id="60" name="正方形/長方形 59">
            <a:extLst>
              <a:ext uri="{FF2B5EF4-FFF2-40B4-BE49-F238E27FC236}">
                <a16:creationId xmlns:a16="http://schemas.microsoft.com/office/drawing/2014/main" id="{3015FB82-984D-0DF4-1BC6-330C9BCAA783}"/>
              </a:ext>
            </a:extLst>
          </p:cNvPr>
          <p:cNvSpPr/>
          <p:nvPr/>
        </p:nvSpPr>
        <p:spPr>
          <a:xfrm>
            <a:off x="4911323" y="5623557"/>
            <a:ext cx="2259340" cy="725974"/>
          </a:xfrm>
          <a:prstGeom prst="rect">
            <a:avLst/>
          </a:prstGeom>
          <a:solidFill>
            <a:schemeClr val="accent3">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200"/>
          </a:p>
        </p:txBody>
      </p:sp>
      <p:sp>
        <p:nvSpPr>
          <p:cNvPr id="61" name="正方形/長方形 60">
            <a:extLst>
              <a:ext uri="{FF2B5EF4-FFF2-40B4-BE49-F238E27FC236}">
                <a16:creationId xmlns:a16="http://schemas.microsoft.com/office/drawing/2014/main" id="{67D61F3F-55B3-7153-D4D8-E9FBDC59FFF8}"/>
              </a:ext>
            </a:extLst>
          </p:cNvPr>
          <p:cNvSpPr/>
          <p:nvPr/>
        </p:nvSpPr>
        <p:spPr>
          <a:xfrm>
            <a:off x="5731121" y="5844964"/>
            <a:ext cx="1392564" cy="449844"/>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b"/>
          <a:lstStyle/>
          <a:p>
            <a:pPr algn="ctr"/>
            <a:r>
              <a:rPr lang="ja-JP" altLang="en-US" sz="900" dirty="0">
                <a:solidFill>
                  <a:schemeClr val="bg2"/>
                </a:solidFill>
                <a:latin typeface="Yu Gothic UI"/>
                <a:ea typeface="Yu Gothic UI"/>
              </a:rPr>
              <a:t>組織内の機能配置、</a:t>
            </a:r>
            <a:br>
              <a:rPr lang="en-US" altLang="ja-JP" sz="900" dirty="0">
                <a:solidFill>
                  <a:schemeClr val="bg2"/>
                </a:solidFill>
                <a:latin typeface="Yu Gothic UI"/>
                <a:ea typeface="Yu Gothic UI"/>
              </a:rPr>
            </a:br>
            <a:r>
              <a:rPr lang="ja-JP" altLang="en-US" sz="900" dirty="0">
                <a:solidFill>
                  <a:schemeClr val="bg2"/>
                </a:solidFill>
                <a:latin typeface="Yu Gothic UI"/>
                <a:ea typeface="Yu Gothic UI"/>
              </a:rPr>
              <a:t>アウトソース対象の整理</a:t>
            </a:r>
            <a:endParaRPr lang="en-US" altLang="ja-JP" sz="900" dirty="0">
              <a:solidFill>
                <a:schemeClr val="bg2"/>
              </a:solidFill>
              <a:latin typeface="Yu Gothic UI"/>
              <a:ea typeface="Yu Gothic UI"/>
            </a:endParaRPr>
          </a:p>
        </p:txBody>
      </p:sp>
      <p:sp>
        <p:nvSpPr>
          <p:cNvPr id="62" name="正方形/長方形 61">
            <a:extLst>
              <a:ext uri="{FF2B5EF4-FFF2-40B4-BE49-F238E27FC236}">
                <a16:creationId xmlns:a16="http://schemas.microsoft.com/office/drawing/2014/main" id="{0D8F1BB4-6752-C3EE-4256-6329A36C419D}"/>
              </a:ext>
            </a:extLst>
          </p:cNvPr>
          <p:cNvSpPr/>
          <p:nvPr/>
        </p:nvSpPr>
        <p:spPr>
          <a:xfrm>
            <a:off x="5619716" y="5677534"/>
            <a:ext cx="1428173" cy="208271"/>
          </a:xfrm>
          <a:prstGeom prst="rect">
            <a:avLst/>
          </a:prstGeom>
          <a:solidFill>
            <a:schemeClr val="tx1">
              <a:lumMod val="50000"/>
              <a:lumOff val="5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900" b="1" dirty="0">
                <a:solidFill>
                  <a:schemeClr val="bg1"/>
                </a:solidFill>
              </a:rPr>
              <a:t>推進する組織の検討</a:t>
            </a:r>
          </a:p>
        </p:txBody>
      </p:sp>
      <p:sp>
        <p:nvSpPr>
          <p:cNvPr id="63" name="テキスト ボックス 62">
            <a:extLst>
              <a:ext uri="{FF2B5EF4-FFF2-40B4-BE49-F238E27FC236}">
                <a16:creationId xmlns:a16="http://schemas.microsoft.com/office/drawing/2014/main" id="{82355DD3-280E-EB23-5449-39E807C82984}"/>
              </a:ext>
            </a:extLst>
          </p:cNvPr>
          <p:cNvSpPr txBox="1"/>
          <p:nvPr/>
        </p:nvSpPr>
        <p:spPr>
          <a:xfrm>
            <a:off x="4974314" y="5722465"/>
            <a:ext cx="756807" cy="557476"/>
          </a:xfrm>
          <a:prstGeom prst="rect">
            <a:avLst/>
          </a:prstGeom>
          <a:noFill/>
        </p:spPr>
        <p:txBody>
          <a:bodyPr wrap="square" rtlCol="0">
            <a:spAutoFit/>
          </a:bodyPr>
          <a:lstStyle/>
          <a:p>
            <a:pPr algn="l">
              <a:lnSpc>
                <a:spcPct val="120000"/>
              </a:lnSpc>
            </a:pPr>
            <a:r>
              <a:rPr kumimoji="1" lang="en-US" altLang="ja-JP" sz="1050" b="1" dirty="0">
                <a:solidFill>
                  <a:schemeClr val="accent3"/>
                </a:solidFill>
              </a:rPr>
              <a:t>DX</a:t>
            </a:r>
          </a:p>
          <a:p>
            <a:pPr algn="l">
              <a:lnSpc>
                <a:spcPct val="120000"/>
              </a:lnSpc>
            </a:pPr>
            <a:r>
              <a:rPr kumimoji="1" lang="ja-JP" altLang="en-US" sz="1050" b="1" dirty="0">
                <a:solidFill>
                  <a:schemeClr val="accent3"/>
                </a:solidFill>
              </a:rPr>
              <a:t>組織戦略</a:t>
            </a:r>
          </a:p>
        </p:txBody>
      </p:sp>
      <p:sp>
        <p:nvSpPr>
          <p:cNvPr id="64" name="正方形/長方形 63">
            <a:extLst>
              <a:ext uri="{FF2B5EF4-FFF2-40B4-BE49-F238E27FC236}">
                <a16:creationId xmlns:a16="http://schemas.microsoft.com/office/drawing/2014/main" id="{E8990FC8-8CA5-1FE8-400F-197FE9B2856F}"/>
              </a:ext>
            </a:extLst>
          </p:cNvPr>
          <p:cNvSpPr/>
          <p:nvPr/>
        </p:nvSpPr>
        <p:spPr>
          <a:xfrm>
            <a:off x="7309142" y="5623557"/>
            <a:ext cx="2259340" cy="725974"/>
          </a:xfrm>
          <a:prstGeom prst="rect">
            <a:avLst/>
          </a:prstGeom>
          <a:solidFill>
            <a:schemeClr val="accent3">
              <a:lumMod val="20000"/>
              <a:lumOff val="8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200"/>
          </a:p>
        </p:txBody>
      </p:sp>
      <p:sp>
        <p:nvSpPr>
          <p:cNvPr id="65" name="テキスト ボックス 64">
            <a:extLst>
              <a:ext uri="{FF2B5EF4-FFF2-40B4-BE49-F238E27FC236}">
                <a16:creationId xmlns:a16="http://schemas.microsoft.com/office/drawing/2014/main" id="{090C550A-07BD-DF5D-644B-3C3E451BC7AB}"/>
              </a:ext>
            </a:extLst>
          </p:cNvPr>
          <p:cNvSpPr txBox="1"/>
          <p:nvPr/>
        </p:nvSpPr>
        <p:spPr>
          <a:xfrm>
            <a:off x="7372134" y="5722465"/>
            <a:ext cx="779483" cy="557476"/>
          </a:xfrm>
          <a:prstGeom prst="rect">
            <a:avLst/>
          </a:prstGeom>
          <a:noFill/>
        </p:spPr>
        <p:txBody>
          <a:bodyPr wrap="square" rtlCol="0">
            <a:spAutoFit/>
          </a:bodyPr>
          <a:lstStyle/>
          <a:p>
            <a:pPr algn="l">
              <a:lnSpc>
                <a:spcPct val="120000"/>
              </a:lnSpc>
            </a:pPr>
            <a:r>
              <a:rPr kumimoji="1" lang="en-US" altLang="ja-JP" sz="1050" b="1" dirty="0">
                <a:solidFill>
                  <a:schemeClr val="accent3"/>
                </a:solidFill>
              </a:rPr>
              <a:t>DX</a:t>
            </a:r>
          </a:p>
          <a:p>
            <a:pPr algn="l">
              <a:lnSpc>
                <a:spcPct val="120000"/>
              </a:lnSpc>
            </a:pPr>
            <a:r>
              <a:rPr kumimoji="1" lang="ja-JP" altLang="en-US" sz="1050" b="1" dirty="0">
                <a:solidFill>
                  <a:schemeClr val="accent3"/>
                </a:solidFill>
              </a:rPr>
              <a:t>人材戦略</a:t>
            </a:r>
          </a:p>
        </p:txBody>
      </p:sp>
      <p:sp>
        <p:nvSpPr>
          <p:cNvPr id="66" name="正方形/長方形 65">
            <a:extLst>
              <a:ext uri="{FF2B5EF4-FFF2-40B4-BE49-F238E27FC236}">
                <a16:creationId xmlns:a16="http://schemas.microsoft.com/office/drawing/2014/main" id="{CBCD55EB-F5FB-913F-2B66-DE829C1D3DBC}"/>
              </a:ext>
            </a:extLst>
          </p:cNvPr>
          <p:cNvSpPr/>
          <p:nvPr/>
        </p:nvSpPr>
        <p:spPr>
          <a:xfrm>
            <a:off x="8124238" y="5844964"/>
            <a:ext cx="1392564" cy="449844"/>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b"/>
          <a:lstStyle/>
          <a:p>
            <a:pPr algn="ctr"/>
            <a:r>
              <a:rPr lang="en-US" altLang="ja-JP" sz="900" dirty="0">
                <a:solidFill>
                  <a:schemeClr val="bg2"/>
                </a:solidFill>
                <a:latin typeface="Yu Gothic UI"/>
                <a:ea typeface="Yu Gothic UI"/>
              </a:rPr>
              <a:t>DX</a:t>
            </a:r>
            <a:r>
              <a:rPr lang="ja-JP" altLang="en-US" sz="900" dirty="0">
                <a:solidFill>
                  <a:schemeClr val="bg2"/>
                </a:solidFill>
                <a:latin typeface="Yu Gothic UI"/>
                <a:ea typeface="Yu Gothic UI"/>
              </a:rPr>
              <a:t>人材の</a:t>
            </a:r>
            <a:r>
              <a:rPr lang="ja-JP" altLang="en-US" sz="900">
                <a:solidFill>
                  <a:schemeClr val="bg2"/>
                </a:solidFill>
                <a:latin typeface="Yu Gothic UI"/>
                <a:ea typeface="Yu Gothic UI"/>
              </a:rPr>
              <a:t>定義、</a:t>
            </a:r>
            <a:r>
              <a:rPr lang="en-US" altLang="ja-JP" sz="900" dirty="0">
                <a:solidFill>
                  <a:schemeClr val="bg2"/>
                </a:solidFill>
                <a:latin typeface="Yu Gothic UI"/>
                <a:ea typeface="Yu Gothic UI"/>
              </a:rPr>
              <a:t>DX</a:t>
            </a:r>
            <a:r>
              <a:rPr lang="ja-JP" altLang="en-US" sz="900" dirty="0">
                <a:solidFill>
                  <a:schemeClr val="bg2"/>
                </a:solidFill>
                <a:latin typeface="Yu Gothic UI"/>
                <a:ea typeface="Yu Gothic UI"/>
              </a:rPr>
              <a:t>人材獲得</a:t>
            </a:r>
            <a:r>
              <a:rPr lang="ja-JP" altLang="en-US" sz="900">
                <a:solidFill>
                  <a:schemeClr val="bg2"/>
                </a:solidFill>
                <a:latin typeface="Yu Gothic UI"/>
                <a:ea typeface="Yu Gothic UI"/>
              </a:rPr>
              <a:t>施策立案</a:t>
            </a:r>
            <a:endParaRPr lang="en-US" altLang="ja-JP" sz="900" dirty="0">
              <a:solidFill>
                <a:schemeClr val="bg2"/>
              </a:solidFill>
              <a:latin typeface="Yu Gothic UI"/>
              <a:ea typeface="Yu Gothic UI"/>
            </a:endParaRPr>
          </a:p>
        </p:txBody>
      </p:sp>
      <p:sp>
        <p:nvSpPr>
          <p:cNvPr id="67" name="正方形/長方形 66">
            <a:extLst>
              <a:ext uri="{FF2B5EF4-FFF2-40B4-BE49-F238E27FC236}">
                <a16:creationId xmlns:a16="http://schemas.microsoft.com/office/drawing/2014/main" id="{15325828-FBB9-446C-FD60-0517DDE3572F}"/>
              </a:ext>
            </a:extLst>
          </p:cNvPr>
          <p:cNvSpPr/>
          <p:nvPr/>
        </p:nvSpPr>
        <p:spPr>
          <a:xfrm>
            <a:off x="8012834" y="5677534"/>
            <a:ext cx="1455614" cy="197616"/>
          </a:xfrm>
          <a:prstGeom prst="rect">
            <a:avLst/>
          </a:prstGeom>
          <a:solidFill>
            <a:schemeClr val="tx1">
              <a:lumMod val="50000"/>
              <a:lumOff val="50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900" b="1" dirty="0">
                <a:solidFill>
                  <a:schemeClr val="bg1"/>
                </a:solidFill>
              </a:rPr>
              <a:t>人材獲得施策の検討</a:t>
            </a:r>
          </a:p>
        </p:txBody>
      </p:sp>
      <p:cxnSp>
        <p:nvCxnSpPr>
          <p:cNvPr id="68" name="直線矢印コネクタ 67">
            <a:extLst>
              <a:ext uri="{FF2B5EF4-FFF2-40B4-BE49-F238E27FC236}">
                <a16:creationId xmlns:a16="http://schemas.microsoft.com/office/drawing/2014/main" id="{8645ED0F-5B7B-7517-DD6E-510BE83AB3B1}"/>
              </a:ext>
            </a:extLst>
          </p:cNvPr>
          <p:cNvCxnSpPr>
            <a:cxnSpLocks/>
          </p:cNvCxnSpPr>
          <p:nvPr/>
        </p:nvCxnSpPr>
        <p:spPr>
          <a:xfrm>
            <a:off x="4772843" y="5936404"/>
            <a:ext cx="138480" cy="0"/>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69" name="直線矢印コネクタ 68">
            <a:extLst>
              <a:ext uri="{FF2B5EF4-FFF2-40B4-BE49-F238E27FC236}">
                <a16:creationId xmlns:a16="http://schemas.microsoft.com/office/drawing/2014/main" id="{7A837D07-8BD0-F203-80FE-F879F8EE9525}"/>
              </a:ext>
            </a:extLst>
          </p:cNvPr>
          <p:cNvCxnSpPr>
            <a:cxnSpLocks/>
          </p:cNvCxnSpPr>
          <p:nvPr/>
        </p:nvCxnSpPr>
        <p:spPr>
          <a:xfrm>
            <a:off x="7170663" y="5915911"/>
            <a:ext cx="138480" cy="0"/>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nvGrpSpPr>
          <p:cNvPr id="70" name="グループ化 69">
            <a:extLst>
              <a:ext uri="{FF2B5EF4-FFF2-40B4-BE49-F238E27FC236}">
                <a16:creationId xmlns:a16="http://schemas.microsoft.com/office/drawing/2014/main" id="{7E942867-E94A-8C57-7506-FCEB61A0FC56}"/>
              </a:ext>
            </a:extLst>
          </p:cNvPr>
          <p:cNvGrpSpPr/>
          <p:nvPr/>
        </p:nvGrpSpPr>
        <p:grpSpPr>
          <a:xfrm>
            <a:off x="2975492" y="3989203"/>
            <a:ext cx="6102977" cy="595812"/>
            <a:chOff x="2666462" y="3723745"/>
            <a:chExt cx="7333256" cy="801541"/>
          </a:xfrm>
        </p:grpSpPr>
        <p:sp>
          <p:nvSpPr>
            <p:cNvPr id="84" name="四角形: 角を丸くする 83">
              <a:extLst>
                <a:ext uri="{FF2B5EF4-FFF2-40B4-BE49-F238E27FC236}">
                  <a16:creationId xmlns:a16="http://schemas.microsoft.com/office/drawing/2014/main" id="{0A65E18D-C4D1-3731-89E2-BA590FCC4A84}"/>
                </a:ext>
              </a:extLst>
            </p:cNvPr>
            <p:cNvSpPr/>
            <p:nvPr/>
          </p:nvSpPr>
          <p:spPr>
            <a:xfrm>
              <a:off x="2666462" y="3723745"/>
              <a:ext cx="7333256" cy="801541"/>
            </a:xfrm>
            <a:prstGeom prst="roundRect">
              <a:avLst>
                <a:gd name="adj" fmla="val 0"/>
              </a:avLst>
            </a:prstGeom>
            <a:solidFill>
              <a:srgbClr val="ACC0E2"/>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400"/>
            </a:p>
          </p:txBody>
        </p:sp>
        <p:sp>
          <p:nvSpPr>
            <p:cNvPr id="85" name="正方形/長方形 84">
              <a:extLst>
                <a:ext uri="{FF2B5EF4-FFF2-40B4-BE49-F238E27FC236}">
                  <a16:creationId xmlns:a16="http://schemas.microsoft.com/office/drawing/2014/main" id="{3E8BF472-16AA-E1B6-9D2E-12EBAE53DC1A}"/>
                </a:ext>
              </a:extLst>
            </p:cNvPr>
            <p:cNvSpPr/>
            <p:nvPr/>
          </p:nvSpPr>
          <p:spPr>
            <a:xfrm>
              <a:off x="4610610" y="3910449"/>
              <a:ext cx="3741790" cy="523230"/>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b"/>
            <a:lstStyle/>
            <a:p>
              <a:pPr algn="ctr"/>
              <a:r>
                <a:rPr kumimoji="1" lang="ja-JP" altLang="en-US" sz="900" dirty="0"/>
                <a:t>データ収集チャネル・データ基盤の整備、データ分析</a:t>
              </a:r>
              <a:endParaRPr kumimoji="1" lang="en-US" altLang="ja-JP" sz="900" dirty="0"/>
            </a:p>
          </p:txBody>
        </p:sp>
        <p:sp>
          <p:nvSpPr>
            <p:cNvPr id="86" name="正方形/長方形 85">
              <a:extLst>
                <a:ext uri="{FF2B5EF4-FFF2-40B4-BE49-F238E27FC236}">
                  <a16:creationId xmlns:a16="http://schemas.microsoft.com/office/drawing/2014/main" id="{D62A5882-0E27-87D8-14A5-CCFA9BD772C4}"/>
                </a:ext>
              </a:extLst>
            </p:cNvPr>
            <p:cNvSpPr/>
            <p:nvPr/>
          </p:nvSpPr>
          <p:spPr>
            <a:xfrm>
              <a:off x="4454364" y="3792397"/>
              <a:ext cx="2056279" cy="298253"/>
            </a:xfrm>
            <a:prstGeom prst="rect">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900" b="1" dirty="0">
                  <a:solidFill>
                    <a:schemeClr val="bg1"/>
                  </a:solidFill>
                </a:rPr>
                <a:t>データ活用の高度化</a:t>
              </a:r>
              <a:endParaRPr kumimoji="1" lang="ja-JP" altLang="en-US" sz="900" b="1" dirty="0">
                <a:solidFill>
                  <a:schemeClr val="bg1"/>
                </a:solidFill>
              </a:endParaRPr>
            </a:p>
          </p:txBody>
        </p:sp>
        <p:sp>
          <p:nvSpPr>
            <p:cNvPr id="87" name="テキスト ボックス 86">
              <a:extLst>
                <a:ext uri="{FF2B5EF4-FFF2-40B4-BE49-F238E27FC236}">
                  <a16:creationId xmlns:a16="http://schemas.microsoft.com/office/drawing/2014/main" id="{CE164861-4FE7-1136-DDE1-AF4A8FC9BB44}"/>
                </a:ext>
              </a:extLst>
            </p:cNvPr>
            <p:cNvSpPr txBox="1"/>
            <p:nvPr/>
          </p:nvSpPr>
          <p:spPr>
            <a:xfrm>
              <a:off x="2742646" y="3918239"/>
              <a:ext cx="1109195" cy="435288"/>
            </a:xfrm>
            <a:prstGeom prst="rect">
              <a:avLst/>
            </a:prstGeom>
            <a:noFill/>
          </p:spPr>
          <p:txBody>
            <a:bodyPr wrap="square" rtlCol="0">
              <a:spAutoFit/>
            </a:bodyPr>
            <a:lstStyle/>
            <a:p>
              <a:pPr algn="l">
                <a:lnSpc>
                  <a:spcPct val="120000"/>
                </a:lnSpc>
              </a:pPr>
              <a:r>
                <a:rPr kumimoji="1" lang="ja-JP" altLang="en-US" sz="1050" b="1" dirty="0">
                  <a:solidFill>
                    <a:schemeClr val="accent1"/>
                  </a:solidFill>
                </a:rPr>
                <a:t>データ改革</a:t>
              </a:r>
            </a:p>
          </p:txBody>
        </p:sp>
      </p:grpSp>
      <p:sp>
        <p:nvSpPr>
          <p:cNvPr id="88" name="正方形/長方形 87">
            <a:extLst>
              <a:ext uri="{FF2B5EF4-FFF2-40B4-BE49-F238E27FC236}">
                <a16:creationId xmlns:a16="http://schemas.microsoft.com/office/drawing/2014/main" id="{0400F176-8EC2-0C0F-F89D-B895938ED6A5}"/>
              </a:ext>
            </a:extLst>
          </p:cNvPr>
          <p:cNvSpPr/>
          <p:nvPr/>
        </p:nvSpPr>
        <p:spPr>
          <a:xfrm>
            <a:off x="6406611" y="3102803"/>
            <a:ext cx="2002773" cy="291734"/>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b"/>
          <a:lstStyle/>
          <a:p>
            <a:pPr algn="ctr"/>
            <a:r>
              <a:rPr lang="ja-JP" altLang="en-US" sz="900" dirty="0"/>
              <a:t>デジタル審判、</a:t>
            </a:r>
            <a:r>
              <a:rPr lang="ja-JP" altLang="en-US" sz="900"/>
              <a:t>会場運営</a:t>
            </a:r>
            <a:endParaRPr lang="en-US" altLang="ja-JP" sz="900" dirty="0"/>
          </a:p>
        </p:txBody>
      </p:sp>
      <p:sp>
        <p:nvSpPr>
          <p:cNvPr id="89" name="正方形/長方形 88">
            <a:extLst>
              <a:ext uri="{FF2B5EF4-FFF2-40B4-BE49-F238E27FC236}">
                <a16:creationId xmlns:a16="http://schemas.microsoft.com/office/drawing/2014/main" id="{07CD4449-2A18-3E41-2B37-38BDA1794991}"/>
              </a:ext>
            </a:extLst>
          </p:cNvPr>
          <p:cNvSpPr/>
          <p:nvPr/>
        </p:nvSpPr>
        <p:spPr>
          <a:xfrm>
            <a:off x="6375219" y="2723423"/>
            <a:ext cx="2002773" cy="291734"/>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b"/>
          <a:lstStyle/>
          <a:p>
            <a:pPr algn="ctr"/>
            <a:r>
              <a:rPr lang="ja-JP" altLang="en-US" sz="900"/>
              <a:t>デジタルトレーニング</a:t>
            </a:r>
            <a:endParaRPr lang="en-US" altLang="ja-JP" sz="900" dirty="0"/>
          </a:p>
        </p:txBody>
      </p:sp>
      <p:sp>
        <p:nvSpPr>
          <p:cNvPr id="90" name="正方形/長方形 89">
            <a:extLst>
              <a:ext uri="{FF2B5EF4-FFF2-40B4-BE49-F238E27FC236}">
                <a16:creationId xmlns:a16="http://schemas.microsoft.com/office/drawing/2014/main" id="{F65C355F-7660-C8E8-BB95-D504335C0DA5}"/>
              </a:ext>
            </a:extLst>
          </p:cNvPr>
          <p:cNvSpPr/>
          <p:nvPr/>
        </p:nvSpPr>
        <p:spPr>
          <a:xfrm>
            <a:off x="6285215" y="2603203"/>
            <a:ext cx="1300011" cy="174914"/>
          </a:xfrm>
          <a:prstGeom prst="rect">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900" b="1" dirty="0">
                <a:solidFill>
                  <a:schemeClr val="bg1"/>
                </a:solidFill>
              </a:rPr>
              <a:t>競技力向上</a:t>
            </a:r>
          </a:p>
        </p:txBody>
      </p:sp>
      <p:sp>
        <p:nvSpPr>
          <p:cNvPr id="91" name="正方形/長方形 90">
            <a:extLst>
              <a:ext uri="{FF2B5EF4-FFF2-40B4-BE49-F238E27FC236}">
                <a16:creationId xmlns:a16="http://schemas.microsoft.com/office/drawing/2014/main" id="{7595E101-8967-04F2-09D3-BF4BB111FA7F}"/>
              </a:ext>
            </a:extLst>
          </p:cNvPr>
          <p:cNvSpPr/>
          <p:nvPr/>
        </p:nvSpPr>
        <p:spPr>
          <a:xfrm>
            <a:off x="6406611" y="3497798"/>
            <a:ext cx="2002773" cy="291734"/>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b"/>
          <a:lstStyle/>
          <a:p>
            <a:pPr algn="ctr" fontAlgn="ctr">
              <a:defRPr/>
            </a:pPr>
            <a:r>
              <a:rPr lang="ja-JP" altLang="en-US" sz="900" dirty="0">
                <a:latin typeface="+mn-ea"/>
              </a:rPr>
              <a:t>ダイナミックプライシング、</a:t>
            </a:r>
            <a:r>
              <a:rPr lang="en-US" altLang="ja-JP" sz="900" dirty="0">
                <a:latin typeface="+mn-ea"/>
              </a:rPr>
              <a:t>MA</a:t>
            </a:r>
            <a:r>
              <a:rPr lang="ja-JP" altLang="en-US" sz="900" dirty="0">
                <a:latin typeface="+mn-ea"/>
              </a:rPr>
              <a:t>ツール</a:t>
            </a:r>
          </a:p>
        </p:txBody>
      </p:sp>
      <p:sp>
        <p:nvSpPr>
          <p:cNvPr id="92" name="正方形/長方形 91">
            <a:extLst>
              <a:ext uri="{FF2B5EF4-FFF2-40B4-BE49-F238E27FC236}">
                <a16:creationId xmlns:a16="http://schemas.microsoft.com/office/drawing/2014/main" id="{629C933B-2456-64B4-FDD6-F06F8E686643}"/>
              </a:ext>
            </a:extLst>
          </p:cNvPr>
          <p:cNvSpPr/>
          <p:nvPr/>
        </p:nvSpPr>
        <p:spPr>
          <a:xfrm>
            <a:off x="6285214" y="3377629"/>
            <a:ext cx="1300011" cy="174914"/>
          </a:xfrm>
          <a:prstGeom prst="rect">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900" b="1" dirty="0">
                <a:solidFill>
                  <a:schemeClr val="bg1"/>
                </a:solidFill>
              </a:rPr>
              <a:t>収益性向上</a:t>
            </a:r>
          </a:p>
        </p:txBody>
      </p:sp>
      <p:sp>
        <p:nvSpPr>
          <p:cNvPr id="93" name="正方形/長方形 92">
            <a:extLst>
              <a:ext uri="{FF2B5EF4-FFF2-40B4-BE49-F238E27FC236}">
                <a16:creationId xmlns:a16="http://schemas.microsoft.com/office/drawing/2014/main" id="{954FAC18-BFA9-B0CC-9C43-F08D3B7B8B71}"/>
              </a:ext>
            </a:extLst>
          </p:cNvPr>
          <p:cNvSpPr/>
          <p:nvPr/>
        </p:nvSpPr>
        <p:spPr>
          <a:xfrm>
            <a:off x="6285213" y="2986957"/>
            <a:ext cx="1300011" cy="174914"/>
          </a:xfrm>
          <a:prstGeom prst="rect">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900" b="1" dirty="0">
                <a:solidFill>
                  <a:schemeClr val="bg1"/>
                </a:solidFill>
              </a:rPr>
              <a:t>大会運営高度化</a:t>
            </a:r>
          </a:p>
        </p:txBody>
      </p:sp>
      <p:grpSp>
        <p:nvGrpSpPr>
          <p:cNvPr id="94" name="グループ化 93">
            <a:extLst>
              <a:ext uri="{FF2B5EF4-FFF2-40B4-BE49-F238E27FC236}">
                <a16:creationId xmlns:a16="http://schemas.microsoft.com/office/drawing/2014/main" id="{584D0BF1-D92B-40C2-9579-83C9DEF4DA92}"/>
              </a:ext>
            </a:extLst>
          </p:cNvPr>
          <p:cNvGrpSpPr/>
          <p:nvPr/>
        </p:nvGrpSpPr>
        <p:grpSpPr>
          <a:xfrm>
            <a:off x="3894202" y="2603203"/>
            <a:ext cx="2135123" cy="1173877"/>
            <a:chOff x="3894202" y="2603203"/>
            <a:chExt cx="2135123" cy="1173877"/>
          </a:xfrm>
        </p:grpSpPr>
        <p:grpSp>
          <p:nvGrpSpPr>
            <p:cNvPr id="95" name="グループ化 94">
              <a:extLst>
                <a:ext uri="{FF2B5EF4-FFF2-40B4-BE49-F238E27FC236}">
                  <a16:creationId xmlns:a16="http://schemas.microsoft.com/office/drawing/2014/main" id="{C4294810-CCC3-3E2E-885A-FB90282DE6EC}"/>
                </a:ext>
              </a:extLst>
            </p:cNvPr>
            <p:cNvGrpSpPr/>
            <p:nvPr/>
          </p:nvGrpSpPr>
          <p:grpSpPr>
            <a:xfrm>
              <a:off x="3894202" y="2603203"/>
              <a:ext cx="2135123" cy="399451"/>
              <a:chOff x="3894202" y="2986957"/>
              <a:chExt cx="2135123" cy="399451"/>
            </a:xfrm>
          </p:grpSpPr>
          <p:sp>
            <p:nvSpPr>
              <p:cNvPr id="101" name="正方形/長方形 100">
                <a:extLst>
                  <a:ext uri="{FF2B5EF4-FFF2-40B4-BE49-F238E27FC236}">
                    <a16:creationId xmlns:a16="http://schemas.microsoft.com/office/drawing/2014/main" id="{4282D4DD-E1B9-5E51-2E26-FCFEF41656F2}"/>
                  </a:ext>
                </a:extLst>
              </p:cNvPr>
              <p:cNvSpPr/>
              <p:nvPr/>
            </p:nvSpPr>
            <p:spPr>
              <a:xfrm>
                <a:off x="4009620" y="3103425"/>
                <a:ext cx="2019705" cy="282983"/>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b"/>
              <a:lstStyle/>
              <a:p>
                <a:pPr algn="ctr"/>
                <a:r>
                  <a:rPr lang="ja-JP" altLang="en-US" sz="900" dirty="0">
                    <a:latin typeface="+mn-ea"/>
                  </a:rPr>
                  <a:t>ボリュメトリックビデオ、</a:t>
                </a:r>
                <a:r>
                  <a:rPr lang="en-US" altLang="ja-JP" sz="900" dirty="0">
                    <a:latin typeface="+mn-ea"/>
                  </a:rPr>
                  <a:t>VR/AR</a:t>
                </a:r>
                <a:r>
                  <a:rPr lang="ja-JP" altLang="en-US" sz="900" dirty="0">
                    <a:latin typeface="+mn-ea"/>
                  </a:rPr>
                  <a:t>観戦</a:t>
                </a:r>
              </a:p>
            </p:txBody>
          </p:sp>
          <p:sp>
            <p:nvSpPr>
              <p:cNvPr id="102" name="正方形/長方形 101">
                <a:extLst>
                  <a:ext uri="{FF2B5EF4-FFF2-40B4-BE49-F238E27FC236}">
                    <a16:creationId xmlns:a16="http://schemas.microsoft.com/office/drawing/2014/main" id="{368A9884-CC1D-F0A7-7FC9-8CC13D4112FE}"/>
                  </a:ext>
                </a:extLst>
              </p:cNvPr>
              <p:cNvSpPr/>
              <p:nvPr/>
            </p:nvSpPr>
            <p:spPr>
              <a:xfrm>
                <a:off x="3894202" y="2986957"/>
                <a:ext cx="1300011" cy="174914"/>
              </a:xfrm>
              <a:prstGeom prst="rect">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900" b="1" dirty="0">
                    <a:solidFill>
                      <a:schemeClr val="bg1"/>
                    </a:solidFill>
                  </a:rPr>
                  <a:t>間接観戦</a:t>
                </a:r>
                <a:r>
                  <a:rPr kumimoji="1" lang="ja-JP" altLang="en-US" sz="900" b="1" dirty="0">
                    <a:solidFill>
                      <a:schemeClr val="bg1"/>
                    </a:solidFill>
                  </a:rPr>
                  <a:t>価値向上</a:t>
                </a:r>
              </a:p>
            </p:txBody>
          </p:sp>
        </p:grpSp>
        <p:grpSp>
          <p:nvGrpSpPr>
            <p:cNvPr id="96" name="グループ化 95">
              <a:extLst>
                <a:ext uri="{FF2B5EF4-FFF2-40B4-BE49-F238E27FC236}">
                  <a16:creationId xmlns:a16="http://schemas.microsoft.com/office/drawing/2014/main" id="{EA6A506E-55A8-2CFC-DBC7-A8A36CA233FA}"/>
                </a:ext>
              </a:extLst>
            </p:cNvPr>
            <p:cNvGrpSpPr/>
            <p:nvPr/>
          </p:nvGrpSpPr>
          <p:grpSpPr>
            <a:xfrm>
              <a:off x="3894202" y="2986957"/>
              <a:ext cx="2118191" cy="408202"/>
              <a:chOff x="3894202" y="2603203"/>
              <a:chExt cx="2118191" cy="408202"/>
            </a:xfrm>
          </p:grpSpPr>
          <p:sp>
            <p:nvSpPr>
              <p:cNvPr id="99" name="正方形/長方形 98">
                <a:extLst>
                  <a:ext uri="{FF2B5EF4-FFF2-40B4-BE49-F238E27FC236}">
                    <a16:creationId xmlns:a16="http://schemas.microsoft.com/office/drawing/2014/main" id="{07F91164-134E-FD31-9DB8-91E1E03BD1BD}"/>
                  </a:ext>
                </a:extLst>
              </p:cNvPr>
              <p:cNvSpPr/>
              <p:nvPr/>
            </p:nvSpPr>
            <p:spPr>
              <a:xfrm>
                <a:off x="4009620" y="2719671"/>
                <a:ext cx="2002773" cy="291734"/>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b"/>
              <a:lstStyle/>
              <a:p>
                <a:pPr algn="ctr"/>
                <a:r>
                  <a:rPr lang="ja-JP" altLang="en-US" sz="900" dirty="0"/>
                  <a:t>デジタルチケット、デジタルサイネージ</a:t>
                </a:r>
                <a:endParaRPr lang="en-US" altLang="ja-JP" sz="900" dirty="0"/>
              </a:p>
            </p:txBody>
          </p:sp>
          <p:sp>
            <p:nvSpPr>
              <p:cNvPr id="100" name="正方形/長方形 99">
                <a:extLst>
                  <a:ext uri="{FF2B5EF4-FFF2-40B4-BE49-F238E27FC236}">
                    <a16:creationId xmlns:a16="http://schemas.microsoft.com/office/drawing/2014/main" id="{70F30D3C-3584-DE88-9262-BECF3232D97D}"/>
                  </a:ext>
                </a:extLst>
              </p:cNvPr>
              <p:cNvSpPr/>
              <p:nvPr/>
            </p:nvSpPr>
            <p:spPr>
              <a:xfrm>
                <a:off x="3894202" y="2603203"/>
                <a:ext cx="1300011" cy="174914"/>
              </a:xfrm>
              <a:prstGeom prst="rect">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900" b="1" dirty="0">
                    <a:solidFill>
                      <a:schemeClr val="bg1"/>
                    </a:solidFill>
                  </a:rPr>
                  <a:t>直接観戦</a:t>
                </a:r>
                <a:r>
                  <a:rPr kumimoji="1" lang="ja-JP" altLang="en-US" sz="900" b="1" dirty="0">
                    <a:solidFill>
                      <a:schemeClr val="bg1"/>
                    </a:solidFill>
                  </a:rPr>
                  <a:t>価値向上</a:t>
                </a:r>
              </a:p>
            </p:txBody>
          </p:sp>
        </p:grpSp>
        <p:sp>
          <p:nvSpPr>
            <p:cNvPr id="97" name="正方形/長方形 96">
              <a:extLst>
                <a:ext uri="{FF2B5EF4-FFF2-40B4-BE49-F238E27FC236}">
                  <a16:creationId xmlns:a16="http://schemas.microsoft.com/office/drawing/2014/main" id="{ADE0F5D0-07D2-45CA-55EA-2513C41A0CA8}"/>
                </a:ext>
              </a:extLst>
            </p:cNvPr>
            <p:cNvSpPr/>
            <p:nvPr/>
          </p:nvSpPr>
          <p:spPr>
            <a:xfrm>
              <a:off x="4009620" y="3494097"/>
              <a:ext cx="2019705" cy="282983"/>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b"/>
            <a:lstStyle/>
            <a:p>
              <a:pPr algn="ctr"/>
              <a:r>
                <a:rPr lang="en-US" altLang="ja-JP" sz="900" dirty="0" err="1"/>
                <a:t>MaaS</a:t>
              </a:r>
              <a:r>
                <a:rPr lang="ja-JP" altLang="en-US" sz="900" dirty="0"/>
                <a:t>、</a:t>
              </a:r>
              <a:r>
                <a:rPr lang="en-US" altLang="ja-JP" sz="900" dirty="0"/>
                <a:t>AR</a:t>
              </a:r>
              <a:r>
                <a:rPr lang="ja-JP" altLang="en-US" sz="900" dirty="0"/>
                <a:t>活用</a:t>
              </a:r>
              <a:endParaRPr lang="en-US" altLang="ja-JP" sz="900" dirty="0"/>
            </a:p>
          </p:txBody>
        </p:sp>
        <p:sp>
          <p:nvSpPr>
            <p:cNvPr id="98" name="正方形/長方形 97">
              <a:extLst>
                <a:ext uri="{FF2B5EF4-FFF2-40B4-BE49-F238E27FC236}">
                  <a16:creationId xmlns:a16="http://schemas.microsoft.com/office/drawing/2014/main" id="{3D0C12B3-0CB7-6CD7-AB32-CBE5024247A1}"/>
                </a:ext>
              </a:extLst>
            </p:cNvPr>
            <p:cNvSpPr/>
            <p:nvPr/>
          </p:nvSpPr>
          <p:spPr>
            <a:xfrm>
              <a:off x="3894202" y="3377629"/>
              <a:ext cx="1300011" cy="174914"/>
            </a:xfrm>
            <a:prstGeom prst="rect">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900" b="1" dirty="0">
                  <a:solidFill>
                    <a:schemeClr val="bg1"/>
                  </a:solidFill>
                </a:rPr>
                <a:t>周辺・滞在価値向上</a:t>
              </a:r>
            </a:p>
          </p:txBody>
        </p:sp>
      </p:grpSp>
    </p:spTree>
    <p:extLst>
      <p:ext uri="{BB962C8B-B14F-4D97-AF65-F5344CB8AC3E}">
        <p14:creationId xmlns:p14="http://schemas.microsoft.com/office/powerpoint/2010/main" val="1795238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think-cell data - do not delete" hidden="1">
            <a:extLst>
              <a:ext uri="{FF2B5EF4-FFF2-40B4-BE49-F238E27FC236}">
                <a16:creationId xmlns:a16="http://schemas.microsoft.com/office/drawing/2014/main" id="{C548BBA3-6A9A-A5CD-1F28-97E4389EDADF}"/>
              </a:ext>
            </a:extLst>
          </p:cNvPr>
          <p:cNvGraphicFramePr>
            <a:graphicFrameLocks/>
          </p:cNvGraphicFramePr>
          <p:nvPr>
            <p:custDataLst>
              <p:tags r:id="rId1"/>
            </p:custDataLst>
            <p:extLst>
              <p:ext uri="{D42A27DB-BD31-4B8C-83A1-F6EECF244321}">
                <p14:modId xmlns:p14="http://schemas.microsoft.com/office/powerpoint/2010/main" val="13520899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61" imgH="561" progId="TCLayout.ActiveDocument.1">
                  <p:embed/>
                </p:oleObj>
              </mc:Choice>
              <mc:Fallback>
                <p:oleObj name="think-cellスライド" r:id="rId3" imgW="561" imgH="561"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正方形/長方形 15">
            <a:extLst>
              <a:ext uri="{FF2B5EF4-FFF2-40B4-BE49-F238E27FC236}">
                <a16:creationId xmlns:a16="http://schemas.microsoft.com/office/drawing/2014/main" id="{8C69EA3D-F8A5-A7C4-D413-B5D0EEF7A5D4}"/>
              </a:ext>
            </a:extLst>
          </p:cNvPr>
          <p:cNvSpPr/>
          <p:nvPr/>
        </p:nvSpPr>
        <p:spPr>
          <a:xfrm>
            <a:off x="1424160" y="4257980"/>
            <a:ext cx="648233" cy="604800"/>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インフラ</a:t>
            </a:r>
            <a:endParaRPr kumimoji="1" lang="en-US" altLang="ja-JP" sz="1100" b="1" dirty="0"/>
          </a:p>
          <a:p>
            <a:pPr algn="ctr"/>
            <a:r>
              <a:rPr kumimoji="1" lang="ja-JP" altLang="en-US" sz="1100" b="1" dirty="0"/>
              <a:t>改革</a:t>
            </a:r>
          </a:p>
        </p:txBody>
      </p:sp>
      <p:sp>
        <p:nvSpPr>
          <p:cNvPr id="19" name="正方形/長方形 18">
            <a:extLst>
              <a:ext uri="{FF2B5EF4-FFF2-40B4-BE49-F238E27FC236}">
                <a16:creationId xmlns:a16="http://schemas.microsoft.com/office/drawing/2014/main" id="{E63B68E5-84D3-BD40-AAC0-FF8C3AF4B754}"/>
              </a:ext>
            </a:extLst>
          </p:cNvPr>
          <p:cNvSpPr/>
          <p:nvPr/>
        </p:nvSpPr>
        <p:spPr>
          <a:xfrm>
            <a:off x="2072076" y="4257982"/>
            <a:ext cx="792692" cy="604800"/>
          </a:xfrm>
          <a:prstGeom prst="rect">
            <a:avLst/>
          </a:prstGeom>
          <a:solidFill>
            <a:srgbClr val="D6DFF0"/>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n-ea"/>
                <a:ea typeface="+mn-ea"/>
              </a:rPr>
              <a:t>インフラ</a:t>
            </a:r>
            <a:endParaRPr lang="en-US" altLang="ja-JP" sz="1100" b="0" i="0" u="none" strike="noStrike" dirty="0">
              <a:solidFill>
                <a:srgbClr val="000000"/>
              </a:solidFill>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n-ea"/>
                <a:ea typeface="+mn-ea"/>
              </a:rPr>
              <a:t>システムの</a:t>
            </a:r>
            <a:endParaRPr lang="en-US" altLang="ja-JP" sz="1100" b="0" i="0" u="none" strike="noStrike" dirty="0">
              <a:solidFill>
                <a:srgbClr val="000000"/>
              </a:solidFill>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n-ea"/>
                <a:ea typeface="+mn-ea"/>
              </a:rPr>
              <a:t>高度化</a:t>
            </a:r>
          </a:p>
        </p:txBody>
      </p:sp>
      <p:sp>
        <p:nvSpPr>
          <p:cNvPr id="28" name="正方形/長方形 27">
            <a:extLst>
              <a:ext uri="{FF2B5EF4-FFF2-40B4-BE49-F238E27FC236}">
                <a16:creationId xmlns:a16="http://schemas.microsoft.com/office/drawing/2014/main" id="{DBBFDA27-F674-8A94-5D09-065307B93CB2}"/>
              </a:ext>
            </a:extLst>
          </p:cNvPr>
          <p:cNvSpPr/>
          <p:nvPr/>
        </p:nvSpPr>
        <p:spPr>
          <a:xfrm>
            <a:off x="2864768" y="4257982"/>
            <a:ext cx="1512000" cy="302400"/>
          </a:xfrm>
          <a:prstGeom prst="rect">
            <a:avLst/>
          </a:prstGeom>
          <a:solidFill>
            <a:srgbClr val="E7E7EC"/>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n-ea"/>
                <a:ea typeface="+mn-ea"/>
              </a:rPr>
              <a:t>放映・配信基盤</a:t>
            </a:r>
          </a:p>
        </p:txBody>
      </p:sp>
      <p:sp>
        <p:nvSpPr>
          <p:cNvPr id="29" name="正方形/長方形 28">
            <a:extLst>
              <a:ext uri="{FF2B5EF4-FFF2-40B4-BE49-F238E27FC236}">
                <a16:creationId xmlns:a16="http://schemas.microsoft.com/office/drawing/2014/main" id="{DD43F40D-720D-7BA6-1323-124D27564A59}"/>
              </a:ext>
            </a:extLst>
          </p:cNvPr>
          <p:cNvSpPr/>
          <p:nvPr/>
        </p:nvSpPr>
        <p:spPr>
          <a:xfrm>
            <a:off x="2864768" y="4560382"/>
            <a:ext cx="1512000" cy="302400"/>
          </a:xfrm>
          <a:prstGeom prst="rect">
            <a:avLst/>
          </a:prstGeom>
          <a:solidFill>
            <a:srgbClr val="E7E7EC"/>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100" u="none" strike="noStrike" dirty="0">
                <a:solidFill>
                  <a:schemeClr val="tx1"/>
                </a:solidFill>
                <a:effectLst/>
                <a:latin typeface="+mn-ea"/>
                <a:ea typeface="+mn-ea"/>
              </a:rPr>
              <a:t>セキュリティシステム</a:t>
            </a:r>
            <a:endParaRPr lang="ja-JP" altLang="en-US" sz="1100" b="0" i="0" u="none" strike="noStrike" dirty="0">
              <a:solidFill>
                <a:schemeClr val="tx1"/>
              </a:solidFill>
              <a:effectLst/>
              <a:latin typeface="+mn-ea"/>
              <a:ea typeface="+mn-ea"/>
            </a:endParaRPr>
          </a:p>
        </p:txBody>
      </p:sp>
      <p:sp>
        <p:nvSpPr>
          <p:cNvPr id="17" name="正方形/長方形 16">
            <a:extLst>
              <a:ext uri="{FF2B5EF4-FFF2-40B4-BE49-F238E27FC236}">
                <a16:creationId xmlns:a16="http://schemas.microsoft.com/office/drawing/2014/main" id="{FD8B01C4-3A14-E2D6-3F6E-7F14D10C2209}"/>
              </a:ext>
            </a:extLst>
          </p:cNvPr>
          <p:cNvSpPr/>
          <p:nvPr/>
        </p:nvSpPr>
        <p:spPr>
          <a:xfrm>
            <a:off x="1424608" y="4862780"/>
            <a:ext cx="648072" cy="604800"/>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働き方</a:t>
            </a:r>
            <a:endParaRPr kumimoji="1" lang="en-US" altLang="ja-JP" sz="1100" b="1" dirty="0"/>
          </a:p>
          <a:p>
            <a:pPr algn="ctr"/>
            <a:r>
              <a:rPr kumimoji="1" lang="ja-JP" altLang="en-US" sz="1100" b="1" dirty="0"/>
              <a:t>改革</a:t>
            </a:r>
          </a:p>
        </p:txBody>
      </p:sp>
      <p:sp>
        <p:nvSpPr>
          <p:cNvPr id="20" name="正方形/長方形 19">
            <a:extLst>
              <a:ext uri="{FF2B5EF4-FFF2-40B4-BE49-F238E27FC236}">
                <a16:creationId xmlns:a16="http://schemas.microsoft.com/office/drawing/2014/main" id="{F0FD7F67-263A-C6BE-C676-B6CB3B2A3A26}"/>
              </a:ext>
            </a:extLst>
          </p:cNvPr>
          <p:cNvSpPr/>
          <p:nvPr/>
        </p:nvSpPr>
        <p:spPr>
          <a:xfrm>
            <a:off x="2072076" y="4862782"/>
            <a:ext cx="792692" cy="604800"/>
          </a:xfrm>
          <a:prstGeom prst="rect">
            <a:avLst/>
          </a:prstGeom>
          <a:solidFill>
            <a:srgbClr val="D6DFF0"/>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r>
              <a:rPr lang="ja-JP" altLang="en-US" sz="1100" dirty="0">
                <a:solidFill>
                  <a:srgbClr val="000000"/>
                </a:solidFill>
                <a:latin typeface="+mn-ea"/>
              </a:rPr>
              <a:t>社内</a:t>
            </a:r>
            <a:endParaRPr lang="en-US" altLang="ja-JP" sz="1100" dirty="0">
              <a:solidFill>
                <a:srgbClr val="000000"/>
              </a:solidFill>
              <a:latin typeface="+mn-ea"/>
            </a:endParaRPr>
          </a:p>
          <a:p>
            <a:pPr algn="ctr" fontAlgn="ctr"/>
            <a:r>
              <a:rPr lang="ja-JP" altLang="en-US" sz="1100" dirty="0">
                <a:solidFill>
                  <a:srgbClr val="000000"/>
                </a:solidFill>
                <a:latin typeface="+mn-ea"/>
              </a:rPr>
              <a:t>プロセスの</a:t>
            </a:r>
            <a:endParaRPr lang="en-US" altLang="ja-JP" sz="1100" dirty="0">
              <a:solidFill>
                <a:srgbClr val="000000"/>
              </a:solidFill>
              <a:latin typeface="+mn-ea"/>
            </a:endParaRPr>
          </a:p>
          <a:p>
            <a:pPr algn="ctr" fontAlgn="ctr"/>
            <a:r>
              <a:rPr lang="ja-JP" altLang="en-US" sz="1100" dirty="0">
                <a:solidFill>
                  <a:srgbClr val="000000"/>
                </a:solidFill>
                <a:latin typeface="+mn-ea"/>
              </a:rPr>
              <a:t>高度化</a:t>
            </a:r>
          </a:p>
        </p:txBody>
      </p:sp>
      <p:sp>
        <p:nvSpPr>
          <p:cNvPr id="32" name="正方形/長方形 31">
            <a:extLst>
              <a:ext uri="{FF2B5EF4-FFF2-40B4-BE49-F238E27FC236}">
                <a16:creationId xmlns:a16="http://schemas.microsoft.com/office/drawing/2014/main" id="{D827612B-5108-9057-F110-C084FDA561B4}"/>
              </a:ext>
            </a:extLst>
          </p:cNvPr>
          <p:cNvSpPr/>
          <p:nvPr/>
        </p:nvSpPr>
        <p:spPr>
          <a:xfrm>
            <a:off x="2864768" y="4862782"/>
            <a:ext cx="1512000" cy="302400"/>
          </a:xfrm>
          <a:prstGeom prst="rect">
            <a:avLst/>
          </a:prstGeom>
          <a:solidFill>
            <a:srgbClr val="E7E7EC"/>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r>
              <a:rPr lang="ja-JP" altLang="en-US" sz="1100" b="0" i="0" u="none" strike="noStrike" dirty="0">
                <a:solidFill>
                  <a:schemeClr val="tx1"/>
                </a:solidFill>
                <a:effectLst/>
                <a:latin typeface="+mn-ea"/>
                <a:ea typeface="+mn-ea"/>
              </a:rPr>
              <a:t>社内イントラ</a:t>
            </a:r>
          </a:p>
        </p:txBody>
      </p:sp>
      <p:sp>
        <p:nvSpPr>
          <p:cNvPr id="34" name="正方形/長方形 33">
            <a:extLst>
              <a:ext uri="{FF2B5EF4-FFF2-40B4-BE49-F238E27FC236}">
                <a16:creationId xmlns:a16="http://schemas.microsoft.com/office/drawing/2014/main" id="{8D1787B5-1125-6A43-1645-16687A928539}"/>
              </a:ext>
            </a:extLst>
          </p:cNvPr>
          <p:cNvSpPr/>
          <p:nvPr/>
        </p:nvSpPr>
        <p:spPr>
          <a:xfrm>
            <a:off x="2864768" y="5165182"/>
            <a:ext cx="1512000" cy="302400"/>
          </a:xfrm>
          <a:prstGeom prst="rect">
            <a:avLst/>
          </a:prstGeom>
          <a:solidFill>
            <a:srgbClr val="E7E7EC"/>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r>
              <a:rPr lang="ja-JP" altLang="en-US" sz="1100" b="0" i="0" u="none" strike="noStrike" dirty="0">
                <a:solidFill>
                  <a:schemeClr val="tx1"/>
                </a:solidFill>
                <a:effectLst/>
                <a:latin typeface="+mn-ea"/>
                <a:ea typeface="+mn-ea"/>
              </a:rPr>
              <a:t>その他業務効率化</a:t>
            </a:r>
          </a:p>
        </p:txBody>
      </p:sp>
      <p:sp>
        <p:nvSpPr>
          <p:cNvPr id="18" name="正方形/長方形 17">
            <a:extLst>
              <a:ext uri="{FF2B5EF4-FFF2-40B4-BE49-F238E27FC236}">
                <a16:creationId xmlns:a16="http://schemas.microsoft.com/office/drawing/2014/main" id="{6578C419-9050-D272-4B8B-5DD04EA70563}"/>
              </a:ext>
            </a:extLst>
          </p:cNvPr>
          <p:cNvSpPr/>
          <p:nvPr/>
        </p:nvSpPr>
        <p:spPr>
          <a:xfrm>
            <a:off x="1424608" y="3656960"/>
            <a:ext cx="648072" cy="602575"/>
          </a:xfrm>
          <a:prstGeom prst="rect">
            <a:avLst/>
          </a:prstGeom>
          <a:solidFill>
            <a:srgbClr val="ACC0E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lIns="36000" rIns="36000" rtlCol="0" anchor="ctr"/>
          <a:lstStyle/>
          <a:p>
            <a:pPr algn="ctr"/>
            <a:r>
              <a:rPr lang="ja-JP" altLang="en-US" sz="1100" b="1" dirty="0"/>
              <a:t>データ</a:t>
            </a:r>
            <a:endParaRPr lang="en-US" altLang="ja-JP" sz="1100" b="1" dirty="0"/>
          </a:p>
          <a:p>
            <a:pPr algn="ctr"/>
            <a:r>
              <a:rPr kumimoji="1" lang="ja-JP" altLang="en-US" sz="1100" b="1" dirty="0"/>
              <a:t>改革</a:t>
            </a:r>
          </a:p>
        </p:txBody>
      </p:sp>
      <p:sp>
        <p:nvSpPr>
          <p:cNvPr id="27" name="正方形/長方形 26">
            <a:extLst>
              <a:ext uri="{FF2B5EF4-FFF2-40B4-BE49-F238E27FC236}">
                <a16:creationId xmlns:a16="http://schemas.microsoft.com/office/drawing/2014/main" id="{5FC080AD-346E-6C7B-3936-2C3437FDFAA7}"/>
              </a:ext>
            </a:extLst>
          </p:cNvPr>
          <p:cNvSpPr/>
          <p:nvPr/>
        </p:nvSpPr>
        <p:spPr>
          <a:xfrm>
            <a:off x="2072076" y="3656962"/>
            <a:ext cx="792692" cy="602575"/>
          </a:xfrm>
          <a:prstGeom prst="rect">
            <a:avLst/>
          </a:prstGeom>
          <a:solidFill>
            <a:srgbClr val="ACC0E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r>
              <a:rPr lang="ja-JP" altLang="en-US" sz="1100" dirty="0">
                <a:solidFill>
                  <a:srgbClr val="000000"/>
                </a:solidFill>
                <a:latin typeface="+mn-ea"/>
              </a:rPr>
              <a:t>データ活用の高度化</a:t>
            </a:r>
          </a:p>
        </p:txBody>
      </p:sp>
      <p:sp>
        <p:nvSpPr>
          <p:cNvPr id="38" name="正方形/長方形 37">
            <a:extLst>
              <a:ext uri="{FF2B5EF4-FFF2-40B4-BE49-F238E27FC236}">
                <a16:creationId xmlns:a16="http://schemas.microsoft.com/office/drawing/2014/main" id="{DAD3BCA1-3F10-218A-2B12-7E9E7512FAA9}"/>
              </a:ext>
            </a:extLst>
          </p:cNvPr>
          <p:cNvSpPr/>
          <p:nvPr/>
        </p:nvSpPr>
        <p:spPr>
          <a:xfrm>
            <a:off x="2864768" y="3656963"/>
            <a:ext cx="1512000" cy="602576"/>
          </a:xfrm>
          <a:prstGeom prst="rect">
            <a:avLst/>
          </a:prstGeom>
          <a:solidFill>
            <a:srgbClr val="E7E7EC"/>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indent="0" algn="ctr" rtl="0" eaLnBrk="1" fontAlgn="ctr" latinLnBrk="0" hangingPunct="1">
              <a:spcBef>
                <a:spcPts val="0"/>
              </a:spcBef>
              <a:spcAft>
                <a:spcPts val="0"/>
              </a:spcAft>
            </a:pPr>
            <a:r>
              <a:rPr kumimoji="1" lang="ja-JP" altLang="en-US" sz="1000" b="0" i="0" u="none" strike="noStrike" kern="1200" dirty="0">
                <a:solidFill>
                  <a:srgbClr val="000000"/>
                </a:solidFill>
                <a:effectLst/>
                <a:latin typeface="Yu Gothic UI" panose="020B0500000000000000" pitchFamily="50" charset="-128"/>
                <a:ea typeface="Yu Gothic UI" panose="020B0500000000000000" pitchFamily="50" charset="-128"/>
              </a:rPr>
              <a:t>ファンデータの</a:t>
            </a:r>
            <a:endParaRPr kumimoji="1" lang="en-US" altLang="ja-JP" sz="1000" b="0" i="0" u="none" strike="noStrike" kern="1200" dirty="0">
              <a:solidFill>
                <a:srgbClr val="000000"/>
              </a:solidFill>
              <a:effectLst/>
              <a:latin typeface="Yu Gothic UI" panose="020B0500000000000000" pitchFamily="50" charset="-128"/>
              <a:ea typeface="Yu Gothic UI" panose="020B0500000000000000" pitchFamily="50" charset="-128"/>
            </a:endParaRPr>
          </a:p>
          <a:p>
            <a:pPr marL="0" marR="0" indent="0" algn="ctr" rtl="0" eaLnBrk="1" fontAlgn="ctr" latinLnBrk="0" hangingPunct="1">
              <a:spcBef>
                <a:spcPts val="0"/>
              </a:spcBef>
              <a:spcAft>
                <a:spcPts val="0"/>
              </a:spcAft>
            </a:pPr>
            <a:r>
              <a:rPr kumimoji="1" lang="ja-JP" altLang="en-US" sz="1000" b="0" i="0" u="none" strike="noStrike" kern="1200" dirty="0">
                <a:solidFill>
                  <a:srgbClr val="000000"/>
                </a:solidFill>
                <a:effectLst/>
                <a:latin typeface="Yu Gothic UI" panose="020B0500000000000000" pitchFamily="50" charset="-128"/>
                <a:ea typeface="Yu Gothic UI" panose="020B0500000000000000" pitchFamily="50" charset="-128"/>
              </a:rPr>
              <a:t>収集・管理・分析</a:t>
            </a:r>
            <a:endParaRPr lang="ja-JP" altLang="en-US" sz="1400" b="0" i="0" u="none" strike="noStrike" dirty="0">
              <a:effectLst/>
              <a:latin typeface="Arial" panose="020B0604020202020204" pitchFamily="34" charset="0"/>
            </a:endParaRPr>
          </a:p>
        </p:txBody>
      </p:sp>
      <p:sp>
        <p:nvSpPr>
          <p:cNvPr id="138" name="正方形/長方形 137">
            <a:extLst>
              <a:ext uri="{FF2B5EF4-FFF2-40B4-BE49-F238E27FC236}">
                <a16:creationId xmlns:a16="http://schemas.microsoft.com/office/drawing/2014/main" id="{F2B8C547-C390-B5B0-19A8-588B5FDC1DFB}"/>
              </a:ext>
            </a:extLst>
          </p:cNvPr>
          <p:cNvSpPr/>
          <p:nvPr/>
        </p:nvSpPr>
        <p:spPr>
          <a:xfrm>
            <a:off x="1424160" y="920829"/>
            <a:ext cx="648233" cy="299492"/>
          </a:xfrm>
          <a:prstGeom prst="rect">
            <a:avLst/>
          </a:prstGeom>
          <a:solidFill>
            <a:srgbClr val="83A0D3"/>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lIns="36000" rIns="36000" rtlCol="0" anchor="ctr"/>
          <a:lstStyle/>
          <a:p>
            <a:pPr algn="ctr"/>
            <a:r>
              <a:rPr kumimoji="1" lang="ja-JP" altLang="en-US" sz="900" b="1" dirty="0"/>
              <a:t>ビジネス</a:t>
            </a:r>
            <a:br>
              <a:rPr kumimoji="1" lang="en-US" altLang="ja-JP" sz="900" b="1" dirty="0"/>
            </a:br>
            <a:r>
              <a:rPr kumimoji="1" lang="ja-JP" altLang="en-US" sz="900" b="1" dirty="0"/>
              <a:t>モデル</a:t>
            </a:r>
            <a:r>
              <a:rPr lang="ja-JP" altLang="en-US" sz="900" b="1" dirty="0"/>
              <a:t>改革</a:t>
            </a:r>
            <a:endParaRPr kumimoji="1" lang="ja-JP" altLang="en-US" sz="900" b="1" dirty="0"/>
          </a:p>
        </p:txBody>
      </p:sp>
      <p:sp>
        <p:nvSpPr>
          <p:cNvPr id="139" name="正方形/長方形 138">
            <a:extLst>
              <a:ext uri="{FF2B5EF4-FFF2-40B4-BE49-F238E27FC236}">
                <a16:creationId xmlns:a16="http://schemas.microsoft.com/office/drawing/2014/main" id="{BDA2A108-2183-619E-194D-95C4CF976A3D}"/>
              </a:ext>
            </a:extLst>
          </p:cNvPr>
          <p:cNvSpPr/>
          <p:nvPr/>
        </p:nvSpPr>
        <p:spPr>
          <a:xfrm>
            <a:off x="2072076" y="911800"/>
            <a:ext cx="2304692" cy="302400"/>
          </a:xfrm>
          <a:prstGeom prst="rect">
            <a:avLst/>
          </a:prstGeom>
          <a:solidFill>
            <a:srgbClr val="83A0D3"/>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r>
              <a:rPr lang="ja-JP" altLang="en-US" sz="1100" dirty="0">
                <a:solidFill>
                  <a:srgbClr val="000000"/>
                </a:solidFill>
                <a:latin typeface="+mn-ea"/>
              </a:rPr>
              <a:t>新しいデジタルサービス</a:t>
            </a:r>
          </a:p>
        </p:txBody>
      </p:sp>
      <p:sp>
        <p:nvSpPr>
          <p:cNvPr id="82" name="正方形/長方形 81">
            <a:extLst>
              <a:ext uri="{FF2B5EF4-FFF2-40B4-BE49-F238E27FC236}">
                <a16:creationId xmlns:a16="http://schemas.microsoft.com/office/drawing/2014/main" id="{8F312F26-2FE6-E6D4-51D4-6A6D93B04E36}"/>
              </a:ext>
            </a:extLst>
          </p:cNvPr>
          <p:cNvSpPr/>
          <p:nvPr/>
        </p:nvSpPr>
        <p:spPr>
          <a:xfrm>
            <a:off x="1424607" y="1218760"/>
            <a:ext cx="648073" cy="2439761"/>
          </a:xfrm>
          <a:prstGeom prst="rect">
            <a:avLst/>
          </a:prstGeom>
          <a:solidFill>
            <a:srgbClr val="ACC0E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事業</a:t>
            </a:r>
            <a:endParaRPr kumimoji="1" lang="en-US" altLang="ja-JP" sz="1100" b="1" dirty="0"/>
          </a:p>
          <a:p>
            <a:pPr algn="ctr"/>
            <a:r>
              <a:rPr kumimoji="1" lang="ja-JP" altLang="en-US" sz="1100" b="1" dirty="0"/>
              <a:t>改革</a:t>
            </a:r>
          </a:p>
        </p:txBody>
      </p:sp>
      <p:sp>
        <p:nvSpPr>
          <p:cNvPr id="86" name="正方形/長方形 85">
            <a:extLst>
              <a:ext uri="{FF2B5EF4-FFF2-40B4-BE49-F238E27FC236}">
                <a16:creationId xmlns:a16="http://schemas.microsoft.com/office/drawing/2014/main" id="{68C1BBAF-A9AB-7951-802B-D1AF141F4C91}"/>
              </a:ext>
            </a:extLst>
          </p:cNvPr>
          <p:cNvSpPr/>
          <p:nvPr/>
        </p:nvSpPr>
        <p:spPr>
          <a:xfrm>
            <a:off x="2072076" y="2751321"/>
            <a:ext cx="792692" cy="907196"/>
          </a:xfrm>
          <a:prstGeom prst="rect">
            <a:avLst/>
          </a:prstGeom>
          <a:solidFill>
            <a:srgbClr val="ACC0E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r>
              <a:rPr lang="ja-JP" altLang="en-US" sz="1100" dirty="0">
                <a:solidFill>
                  <a:srgbClr val="000000"/>
                </a:solidFill>
                <a:latin typeface="+mn-ea"/>
              </a:rPr>
              <a:t>収益性</a:t>
            </a:r>
            <a:endParaRPr lang="en-US" altLang="ja-JP" sz="1100" dirty="0">
              <a:solidFill>
                <a:srgbClr val="000000"/>
              </a:solidFill>
              <a:latin typeface="+mn-ea"/>
            </a:endParaRPr>
          </a:p>
          <a:p>
            <a:pPr algn="ctr" fontAlgn="ctr"/>
            <a:r>
              <a:rPr lang="ja-JP" altLang="en-US" sz="1100" dirty="0">
                <a:solidFill>
                  <a:srgbClr val="000000"/>
                </a:solidFill>
                <a:latin typeface="+mn-ea"/>
              </a:rPr>
              <a:t>向上</a:t>
            </a:r>
          </a:p>
        </p:txBody>
      </p:sp>
      <p:sp>
        <p:nvSpPr>
          <p:cNvPr id="87" name="正方形/長方形 86">
            <a:extLst>
              <a:ext uri="{FF2B5EF4-FFF2-40B4-BE49-F238E27FC236}">
                <a16:creationId xmlns:a16="http://schemas.microsoft.com/office/drawing/2014/main" id="{E0076859-A6A2-2885-7C95-B7353EE5323A}"/>
              </a:ext>
            </a:extLst>
          </p:cNvPr>
          <p:cNvSpPr/>
          <p:nvPr/>
        </p:nvSpPr>
        <p:spPr>
          <a:xfrm>
            <a:off x="2864768" y="3356121"/>
            <a:ext cx="1512000" cy="302396"/>
          </a:xfrm>
          <a:prstGeom prst="rect">
            <a:avLst/>
          </a:prstGeom>
          <a:solidFill>
            <a:srgbClr val="E7E7EC"/>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algn="ctr" defTabSz="914400" rtl="0" eaLnBrk="1" fontAlgn="ctr" latinLnBrk="0" hangingPunct="1"/>
            <a:r>
              <a:rPr kumimoji="1" lang="ja-JP" altLang="en-US" sz="1100" u="none" strike="noStrike" kern="1200" dirty="0">
                <a:solidFill>
                  <a:schemeClr val="tx1"/>
                </a:solidFill>
                <a:effectLst/>
                <a:latin typeface="+mn-ea"/>
                <a:ea typeface="+mn-ea"/>
                <a:cs typeface="+mn-cs"/>
              </a:rPr>
              <a:t>デジタルマーケティング</a:t>
            </a:r>
          </a:p>
        </p:txBody>
      </p:sp>
      <p:sp>
        <p:nvSpPr>
          <p:cNvPr id="88" name="正方形/長方形 87">
            <a:extLst>
              <a:ext uri="{FF2B5EF4-FFF2-40B4-BE49-F238E27FC236}">
                <a16:creationId xmlns:a16="http://schemas.microsoft.com/office/drawing/2014/main" id="{49FB6C14-8AAC-FD02-2ADB-CA67E36DB691}"/>
              </a:ext>
            </a:extLst>
          </p:cNvPr>
          <p:cNvSpPr/>
          <p:nvPr/>
        </p:nvSpPr>
        <p:spPr>
          <a:xfrm>
            <a:off x="2864768" y="2751321"/>
            <a:ext cx="1512000" cy="302400"/>
          </a:xfrm>
          <a:prstGeom prst="rect">
            <a:avLst/>
          </a:prstGeom>
          <a:solidFill>
            <a:srgbClr val="E7E7EC"/>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dirty="0">
                <a:solidFill>
                  <a:srgbClr val="000000"/>
                </a:solidFill>
                <a:latin typeface="+mn-ea"/>
              </a:rPr>
              <a:t>チケッティング</a:t>
            </a:r>
            <a:endParaRPr lang="ja-JP" altLang="en-US" sz="1100" b="0" i="0" u="none" strike="noStrike" dirty="0">
              <a:solidFill>
                <a:srgbClr val="000000"/>
              </a:solidFill>
              <a:effectLst/>
              <a:latin typeface="+mn-ea"/>
              <a:ea typeface="+mn-ea"/>
            </a:endParaRPr>
          </a:p>
        </p:txBody>
      </p:sp>
      <p:sp>
        <p:nvSpPr>
          <p:cNvPr id="89" name="正方形/長方形 88">
            <a:extLst>
              <a:ext uri="{FF2B5EF4-FFF2-40B4-BE49-F238E27FC236}">
                <a16:creationId xmlns:a16="http://schemas.microsoft.com/office/drawing/2014/main" id="{20B5DBE7-347F-D372-D076-E4F22BE6D662}"/>
              </a:ext>
            </a:extLst>
          </p:cNvPr>
          <p:cNvSpPr/>
          <p:nvPr/>
        </p:nvSpPr>
        <p:spPr>
          <a:xfrm>
            <a:off x="2864768" y="3053721"/>
            <a:ext cx="1512000" cy="302400"/>
          </a:xfrm>
          <a:prstGeom prst="rect">
            <a:avLst/>
          </a:prstGeom>
          <a:solidFill>
            <a:srgbClr val="E7E7EC"/>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n-ea"/>
                <a:ea typeface="+mn-ea"/>
              </a:rPr>
              <a:t>バーチャル広告</a:t>
            </a:r>
          </a:p>
        </p:txBody>
      </p:sp>
      <p:sp>
        <p:nvSpPr>
          <p:cNvPr id="122" name="正方形/長方形 121">
            <a:extLst>
              <a:ext uri="{FF2B5EF4-FFF2-40B4-BE49-F238E27FC236}">
                <a16:creationId xmlns:a16="http://schemas.microsoft.com/office/drawing/2014/main" id="{5EC2D0DB-CE94-05C2-B835-BBF15F19B74D}"/>
              </a:ext>
            </a:extLst>
          </p:cNvPr>
          <p:cNvSpPr/>
          <p:nvPr/>
        </p:nvSpPr>
        <p:spPr>
          <a:xfrm>
            <a:off x="2072076" y="1221972"/>
            <a:ext cx="792692" cy="1518118"/>
          </a:xfrm>
          <a:prstGeom prst="rect">
            <a:avLst/>
          </a:prstGeom>
          <a:solidFill>
            <a:srgbClr val="ACC0E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r>
              <a:rPr lang="ja-JP" altLang="en-US" sz="1100" dirty="0">
                <a:solidFill>
                  <a:srgbClr val="000000"/>
                </a:solidFill>
                <a:latin typeface="+mn-ea"/>
              </a:rPr>
              <a:t>顧客体験</a:t>
            </a:r>
            <a:endParaRPr lang="en-US" altLang="ja-JP" sz="1100" dirty="0">
              <a:solidFill>
                <a:srgbClr val="000000"/>
              </a:solidFill>
              <a:latin typeface="+mn-ea"/>
            </a:endParaRPr>
          </a:p>
          <a:p>
            <a:pPr algn="ctr" fontAlgn="ctr"/>
            <a:r>
              <a:rPr lang="ja-JP" altLang="en-US" sz="1100" dirty="0">
                <a:solidFill>
                  <a:srgbClr val="000000"/>
                </a:solidFill>
                <a:latin typeface="+mn-ea"/>
              </a:rPr>
              <a:t>価値向上</a:t>
            </a:r>
          </a:p>
        </p:txBody>
      </p:sp>
      <p:sp>
        <p:nvSpPr>
          <p:cNvPr id="129" name="正方形/長方形 128">
            <a:extLst>
              <a:ext uri="{FF2B5EF4-FFF2-40B4-BE49-F238E27FC236}">
                <a16:creationId xmlns:a16="http://schemas.microsoft.com/office/drawing/2014/main" id="{9C25DDE3-1BBD-95B7-3816-67340D2391F1}"/>
              </a:ext>
            </a:extLst>
          </p:cNvPr>
          <p:cNvSpPr/>
          <p:nvPr/>
        </p:nvSpPr>
        <p:spPr>
          <a:xfrm>
            <a:off x="2864768" y="2431572"/>
            <a:ext cx="1512000" cy="308518"/>
          </a:xfrm>
          <a:prstGeom prst="rect">
            <a:avLst/>
          </a:prstGeom>
          <a:solidFill>
            <a:srgbClr val="E7E7EC"/>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n-ea"/>
                <a:ea typeface="+mn-ea"/>
              </a:rPr>
              <a:t>周辺・滞在価値向上</a:t>
            </a:r>
          </a:p>
        </p:txBody>
      </p:sp>
      <p:grpSp>
        <p:nvGrpSpPr>
          <p:cNvPr id="35" name="グループ化 34">
            <a:extLst>
              <a:ext uri="{FF2B5EF4-FFF2-40B4-BE49-F238E27FC236}">
                <a16:creationId xmlns:a16="http://schemas.microsoft.com/office/drawing/2014/main" id="{64EFC5DE-6D47-4242-2ABE-82FB0F514BFB}"/>
              </a:ext>
            </a:extLst>
          </p:cNvPr>
          <p:cNvGrpSpPr/>
          <p:nvPr/>
        </p:nvGrpSpPr>
        <p:grpSpPr>
          <a:xfrm>
            <a:off x="1424160" y="5466024"/>
            <a:ext cx="8279698" cy="1043955"/>
            <a:chOff x="1424160" y="5466024"/>
            <a:chExt cx="8279698" cy="1043955"/>
          </a:xfrm>
        </p:grpSpPr>
        <p:sp>
          <p:nvSpPr>
            <p:cNvPr id="39" name="正方形/長方形 38">
              <a:extLst>
                <a:ext uri="{FF2B5EF4-FFF2-40B4-BE49-F238E27FC236}">
                  <a16:creationId xmlns:a16="http://schemas.microsoft.com/office/drawing/2014/main" id="{7718D197-9BB5-C69A-48EB-2BCB9AE6C0B6}"/>
                </a:ext>
              </a:extLst>
            </p:cNvPr>
            <p:cNvSpPr/>
            <p:nvPr/>
          </p:nvSpPr>
          <p:spPr>
            <a:xfrm>
              <a:off x="1424160" y="5751517"/>
              <a:ext cx="1440608" cy="758462"/>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100" b="1" dirty="0"/>
                <a:t>特に注力している施策</a:t>
              </a:r>
              <a:endParaRPr lang="en-US" altLang="ja-JP" sz="1100" b="1" dirty="0"/>
            </a:p>
          </p:txBody>
        </p:sp>
        <p:sp>
          <p:nvSpPr>
            <p:cNvPr id="211" name="正方形/長方形 210">
              <a:extLst>
                <a:ext uri="{FF2B5EF4-FFF2-40B4-BE49-F238E27FC236}">
                  <a16:creationId xmlns:a16="http://schemas.microsoft.com/office/drawing/2014/main" id="{2729C2C7-E890-CF60-E61A-12199536D2DF}"/>
                </a:ext>
              </a:extLst>
            </p:cNvPr>
            <p:cNvSpPr/>
            <p:nvPr/>
          </p:nvSpPr>
          <p:spPr>
            <a:xfrm>
              <a:off x="2864768" y="5753317"/>
              <a:ext cx="6839090" cy="752686"/>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171450" marR="0" lvl="0" indent="-171450"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endParaRPr lang="ja-JP" altLang="en-US" sz="1100" b="0" i="0" u="none" strike="noStrike" dirty="0">
                <a:solidFill>
                  <a:srgbClr val="000000"/>
                </a:solidFill>
                <a:effectLst/>
                <a:latin typeface="+mn-ea"/>
                <a:ea typeface="+mn-ea"/>
              </a:endParaRPr>
            </a:p>
          </p:txBody>
        </p:sp>
        <p:sp>
          <p:nvSpPr>
            <p:cNvPr id="3" name="正方形/長方形 2">
              <a:extLst>
                <a:ext uri="{FF2B5EF4-FFF2-40B4-BE49-F238E27FC236}">
                  <a16:creationId xmlns:a16="http://schemas.microsoft.com/office/drawing/2014/main" id="{2E47946F-F33E-52EA-1E14-081EF404193D}"/>
                </a:ext>
              </a:extLst>
            </p:cNvPr>
            <p:cNvSpPr/>
            <p:nvPr/>
          </p:nvSpPr>
          <p:spPr>
            <a:xfrm>
              <a:off x="1424160" y="5466024"/>
              <a:ext cx="1440608" cy="287293"/>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100" b="1" dirty="0"/>
                <a:t>その他の取り組み</a:t>
              </a:r>
              <a:endParaRPr lang="en-US" altLang="ja-JP" sz="1100" b="1" dirty="0"/>
            </a:p>
          </p:txBody>
        </p:sp>
        <p:sp>
          <p:nvSpPr>
            <p:cNvPr id="4" name="正方形/長方形 3">
              <a:extLst>
                <a:ext uri="{FF2B5EF4-FFF2-40B4-BE49-F238E27FC236}">
                  <a16:creationId xmlns:a16="http://schemas.microsoft.com/office/drawing/2014/main" id="{2ED3DE3A-586B-E591-C8F3-1A59D26A44C4}"/>
                </a:ext>
              </a:extLst>
            </p:cNvPr>
            <p:cNvSpPr/>
            <p:nvPr/>
          </p:nvSpPr>
          <p:spPr>
            <a:xfrm>
              <a:off x="2864768" y="5466024"/>
              <a:ext cx="6839090" cy="285105"/>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171450" marR="0" lvl="0" indent="-171450"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endParaRPr lang="ja-JP" altLang="en-US" sz="1100" b="0" i="0" u="none" strike="noStrike" dirty="0">
                <a:solidFill>
                  <a:srgbClr val="000000"/>
                </a:solidFill>
                <a:effectLst/>
                <a:latin typeface="+mn-ea"/>
                <a:ea typeface="+mn-ea"/>
              </a:endParaRPr>
            </a:p>
          </p:txBody>
        </p:sp>
      </p:grpSp>
      <p:sp>
        <p:nvSpPr>
          <p:cNvPr id="55" name="正方形/長方形 54">
            <a:extLst>
              <a:ext uri="{FF2B5EF4-FFF2-40B4-BE49-F238E27FC236}">
                <a16:creationId xmlns:a16="http://schemas.microsoft.com/office/drawing/2014/main" id="{A7F097E3-A442-C358-8576-70642AEAE6B8}"/>
              </a:ext>
            </a:extLst>
          </p:cNvPr>
          <p:cNvSpPr/>
          <p:nvPr/>
        </p:nvSpPr>
        <p:spPr>
          <a:xfrm>
            <a:off x="200025" y="155081"/>
            <a:ext cx="9504136" cy="365585"/>
          </a:xfrm>
          <a:prstGeom prst="rect">
            <a:avLst/>
          </a:prstGeom>
          <a:solidFill>
            <a:schemeClr val="accent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lang="ja-JP" altLang="en-US" sz="1200" b="1" dirty="0">
                <a:solidFill>
                  <a:schemeClr val="bg1"/>
                </a:solidFill>
              </a:rPr>
              <a:t>②</a:t>
            </a:r>
            <a:r>
              <a:rPr kumimoji="1" lang="ja-JP" altLang="en-US" sz="1200" b="1" dirty="0">
                <a:solidFill>
                  <a:schemeClr val="bg1"/>
                </a:solidFill>
              </a:rPr>
              <a:t>　</a:t>
            </a:r>
            <a:r>
              <a:rPr lang="ja-JP" altLang="en-US" sz="1200" b="1" dirty="0">
                <a:solidFill>
                  <a:schemeClr val="bg1"/>
                </a:solidFill>
              </a:rPr>
              <a:t>テクノロジー活用</a:t>
            </a:r>
            <a:r>
              <a:rPr kumimoji="1" lang="ja-JP" altLang="en-US" sz="1200" b="1" dirty="0">
                <a:solidFill>
                  <a:schemeClr val="bg1"/>
                </a:solidFill>
              </a:rPr>
              <a:t>に関する取組状況　　　</a:t>
            </a:r>
            <a:r>
              <a:rPr kumimoji="1" lang="ja-JP" altLang="en-US" sz="1200" b="1" u="sng" dirty="0">
                <a:solidFill>
                  <a:srgbClr val="FFFF00"/>
                </a:solidFill>
              </a:rPr>
              <a:t>注）本頁は実態把握のために聴取するものである</a:t>
            </a:r>
            <a:r>
              <a:rPr lang="ja-JP" altLang="en-US" sz="1200" b="1" u="sng" dirty="0">
                <a:solidFill>
                  <a:srgbClr val="FFFF00"/>
                </a:solidFill>
              </a:rPr>
              <a:t>ため、</a:t>
            </a:r>
            <a:r>
              <a:rPr kumimoji="1" lang="ja-JP" altLang="en-US" sz="1200" b="1" u="sng" dirty="0">
                <a:solidFill>
                  <a:srgbClr val="FFFF00"/>
                </a:solidFill>
              </a:rPr>
              <a:t>実態に沿った記載をお願い致します</a:t>
            </a:r>
          </a:p>
        </p:txBody>
      </p:sp>
      <p:sp>
        <p:nvSpPr>
          <p:cNvPr id="2" name="正方形/長方形 1">
            <a:extLst>
              <a:ext uri="{FF2B5EF4-FFF2-40B4-BE49-F238E27FC236}">
                <a16:creationId xmlns:a16="http://schemas.microsoft.com/office/drawing/2014/main" id="{C6EC7F63-6D80-DDAC-7312-4E826ABABFB6}"/>
              </a:ext>
            </a:extLst>
          </p:cNvPr>
          <p:cNvSpPr/>
          <p:nvPr/>
        </p:nvSpPr>
        <p:spPr>
          <a:xfrm>
            <a:off x="200025" y="589360"/>
            <a:ext cx="1224583" cy="5920618"/>
          </a:xfrm>
          <a:prstGeom prst="rect">
            <a:avLst/>
          </a:prstGeom>
          <a:solidFill>
            <a:schemeClr val="accent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solidFill>
                  <a:schemeClr val="bg1"/>
                </a:solidFill>
              </a:rPr>
              <a:t>取組状況</a:t>
            </a:r>
          </a:p>
        </p:txBody>
      </p:sp>
      <p:sp>
        <p:nvSpPr>
          <p:cNvPr id="14" name="正方形/長方形 13">
            <a:extLst>
              <a:ext uri="{FF2B5EF4-FFF2-40B4-BE49-F238E27FC236}">
                <a16:creationId xmlns:a16="http://schemas.microsoft.com/office/drawing/2014/main" id="{89FC8E5E-42EF-8B53-43B3-A017BC9FB344}"/>
              </a:ext>
            </a:extLst>
          </p:cNvPr>
          <p:cNvSpPr/>
          <p:nvPr/>
        </p:nvSpPr>
        <p:spPr>
          <a:xfrm>
            <a:off x="1424161" y="589361"/>
            <a:ext cx="8280000" cy="324000"/>
          </a:xfrm>
          <a:prstGeom prst="rect">
            <a:avLst/>
          </a:prstGeom>
          <a:solidFill>
            <a:schemeClr val="bg1">
              <a:lumMod val="95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lang="ja-JP" altLang="en-US" sz="1100" dirty="0"/>
              <a:t>リーグ・クラブ等として取り組み中の領域に○をつけてください（すべて）。</a:t>
            </a:r>
            <a:r>
              <a:rPr lang="ja-JP" altLang="en-US" sz="1100" u="sng" dirty="0"/>
              <a:t>また、特に注力している施策の内容をご記入ください。</a:t>
            </a:r>
            <a:endParaRPr lang="en-US" altLang="ja-JP" sz="1100" u="sng" dirty="0"/>
          </a:p>
        </p:txBody>
      </p:sp>
      <p:sp>
        <p:nvSpPr>
          <p:cNvPr id="11" name="正方形/長方形 10">
            <a:extLst>
              <a:ext uri="{FF2B5EF4-FFF2-40B4-BE49-F238E27FC236}">
                <a16:creationId xmlns:a16="http://schemas.microsoft.com/office/drawing/2014/main" id="{33E83076-D04A-530A-019E-E303CC10A7BB}"/>
              </a:ext>
            </a:extLst>
          </p:cNvPr>
          <p:cNvSpPr/>
          <p:nvPr/>
        </p:nvSpPr>
        <p:spPr>
          <a:xfrm>
            <a:off x="7947057" y="4257982"/>
            <a:ext cx="1758918" cy="302398"/>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endParaRPr lang="ja-JP" altLang="en-US" sz="1000" u="none" strike="noStrike" dirty="0">
              <a:solidFill>
                <a:schemeClr val="tx1"/>
              </a:solidFill>
              <a:effectLst/>
              <a:latin typeface="+mn-ea"/>
              <a:ea typeface="+mn-ea"/>
            </a:endParaRPr>
          </a:p>
        </p:txBody>
      </p:sp>
      <p:sp>
        <p:nvSpPr>
          <p:cNvPr id="12" name="正方形/長方形 11">
            <a:extLst>
              <a:ext uri="{FF2B5EF4-FFF2-40B4-BE49-F238E27FC236}">
                <a16:creationId xmlns:a16="http://schemas.microsoft.com/office/drawing/2014/main" id="{A6092DB9-4AD5-39DC-BB18-C1BC108A1B8F}"/>
              </a:ext>
            </a:extLst>
          </p:cNvPr>
          <p:cNvSpPr/>
          <p:nvPr/>
        </p:nvSpPr>
        <p:spPr>
          <a:xfrm>
            <a:off x="6168659" y="4560382"/>
            <a:ext cx="3537316" cy="302400"/>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endParaRPr lang="ja-JP" altLang="en-US" sz="1000" u="none" strike="noStrike" dirty="0">
              <a:solidFill>
                <a:schemeClr val="tx1"/>
              </a:solidFill>
              <a:effectLst/>
              <a:latin typeface="+mn-ea"/>
              <a:ea typeface="+mn-ea"/>
            </a:endParaRPr>
          </a:p>
        </p:txBody>
      </p:sp>
      <p:sp>
        <p:nvSpPr>
          <p:cNvPr id="42" name="正方形/長方形 41">
            <a:extLst>
              <a:ext uri="{FF2B5EF4-FFF2-40B4-BE49-F238E27FC236}">
                <a16:creationId xmlns:a16="http://schemas.microsoft.com/office/drawing/2014/main" id="{78D224B9-F943-E779-27D0-1445C9B41A41}"/>
              </a:ext>
            </a:extLst>
          </p:cNvPr>
          <p:cNvSpPr/>
          <p:nvPr/>
        </p:nvSpPr>
        <p:spPr>
          <a:xfrm>
            <a:off x="4375858" y="4257982"/>
            <a:ext cx="144000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rgbClr val="000000"/>
                </a:solidFill>
                <a:effectLst/>
                <a:latin typeface="+mn-ea"/>
                <a:ea typeface="+mn-ea"/>
              </a:rPr>
              <a:t>放映・放送コンテンツの制作・保管・加工基盤</a:t>
            </a:r>
          </a:p>
        </p:txBody>
      </p:sp>
      <p:sp>
        <p:nvSpPr>
          <p:cNvPr id="74" name="正方形/長方形 73">
            <a:extLst>
              <a:ext uri="{FF2B5EF4-FFF2-40B4-BE49-F238E27FC236}">
                <a16:creationId xmlns:a16="http://schemas.microsoft.com/office/drawing/2014/main" id="{7E56BBA3-98D8-E5DB-6B7F-1EC1706BE3A7}"/>
              </a:ext>
            </a:extLst>
          </p:cNvPr>
          <p:cNvSpPr/>
          <p:nvPr/>
        </p:nvSpPr>
        <p:spPr>
          <a:xfrm>
            <a:off x="4375858" y="4560382"/>
            <a:ext cx="144000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dirty="0">
                <a:latin typeface="+mn-ea"/>
              </a:rPr>
              <a:t>サイバーセキュリティソフト</a:t>
            </a:r>
          </a:p>
        </p:txBody>
      </p:sp>
      <p:sp>
        <p:nvSpPr>
          <p:cNvPr id="75" name="正方形/長方形 74">
            <a:extLst>
              <a:ext uri="{FF2B5EF4-FFF2-40B4-BE49-F238E27FC236}">
                <a16:creationId xmlns:a16="http://schemas.microsoft.com/office/drawing/2014/main" id="{E9A16531-EC91-9DE6-6B29-C93044A48044}"/>
              </a:ext>
            </a:extLst>
          </p:cNvPr>
          <p:cNvSpPr/>
          <p:nvPr/>
        </p:nvSpPr>
        <p:spPr>
          <a:xfrm>
            <a:off x="5815857" y="4560382"/>
            <a:ext cx="343485"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endParaRPr lang="ja-JP" altLang="en-US" sz="1000" b="0" i="0" u="none" strike="noStrike" dirty="0">
              <a:solidFill>
                <a:srgbClr val="000000"/>
              </a:solidFill>
              <a:effectLst/>
              <a:latin typeface="+mn-ea"/>
              <a:ea typeface="+mn-ea"/>
            </a:endParaRPr>
          </a:p>
        </p:txBody>
      </p:sp>
      <p:sp>
        <p:nvSpPr>
          <p:cNvPr id="77" name="正方形/長方形 76">
            <a:extLst>
              <a:ext uri="{FF2B5EF4-FFF2-40B4-BE49-F238E27FC236}">
                <a16:creationId xmlns:a16="http://schemas.microsoft.com/office/drawing/2014/main" id="{0D2F0C1F-9688-F646-59C3-58DB73BB7A57}"/>
              </a:ext>
            </a:extLst>
          </p:cNvPr>
          <p:cNvSpPr/>
          <p:nvPr/>
        </p:nvSpPr>
        <p:spPr>
          <a:xfrm>
            <a:off x="6161458" y="4257982"/>
            <a:ext cx="144000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u="none" strike="noStrike" dirty="0">
                <a:solidFill>
                  <a:schemeClr val="tx1"/>
                </a:solidFill>
                <a:effectLst/>
                <a:latin typeface="+mn-ea"/>
                <a:ea typeface="+mn-ea"/>
              </a:rPr>
              <a:t>自前配信・</a:t>
            </a:r>
            <a:br>
              <a:rPr lang="en-US" altLang="ja-JP" sz="1000" u="none" strike="noStrike" dirty="0">
                <a:solidFill>
                  <a:schemeClr val="tx1"/>
                </a:solidFill>
                <a:effectLst/>
                <a:latin typeface="+mn-ea"/>
                <a:ea typeface="+mn-ea"/>
              </a:rPr>
            </a:br>
            <a:r>
              <a:rPr lang="en-US" altLang="ja-JP" sz="1000" u="none" strike="noStrike" dirty="0">
                <a:solidFill>
                  <a:schemeClr val="tx1"/>
                </a:solidFill>
                <a:effectLst/>
                <a:latin typeface="+mn-ea"/>
                <a:ea typeface="+mn-ea"/>
              </a:rPr>
              <a:t>OTT</a:t>
            </a:r>
            <a:r>
              <a:rPr lang="ja-JP" altLang="en-US" sz="1000" u="none" strike="noStrike" dirty="0">
                <a:solidFill>
                  <a:schemeClr val="tx1"/>
                </a:solidFill>
                <a:effectLst/>
                <a:latin typeface="+mn-ea"/>
                <a:ea typeface="+mn-ea"/>
              </a:rPr>
              <a:t>プラットフォーム</a:t>
            </a:r>
          </a:p>
        </p:txBody>
      </p:sp>
      <p:sp>
        <p:nvSpPr>
          <p:cNvPr id="78" name="正方形/長方形 77">
            <a:extLst>
              <a:ext uri="{FF2B5EF4-FFF2-40B4-BE49-F238E27FC236}">
                <a16:creationId xmlns:a16="http://schemas.microsoft.com/office/drawing/2014/main" id="{FA2940E3-1331-C238-670B-1530C7EDDB32}"/>
              </a:ext>
            </a:extLst>
          </p:cNvPr>
          <p:cNvSpPr/>
          <p:nvPr/>
        </p:nvSpPr>
        <p:spPr>
          <a:xfrm>
            <a:off x="7594258" y="4257982"/>
            <a:ext cx="360000"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endParaRPr lang="ja-JP" altLang="en-US" sz="1000" b="0" i="0" u="none" strike="noStrike" dirty="0">
              <a:solidFill>
                <a:srgbClr val="000000"/>
              </a:solidFill>
              <a:effectLst/>
              <a:latin typeface="+mn-ea"/>
              <a:ea typeface="+mn-ea"/>
            </a:endParaRPr>
          </a:p>
        </p:txBody>
      </p:sp>
      <p:sp>
        <p:nvSpPr>
          <p:cNvPr id="79" name="正方形/長方形 78">
            <a:extLst>
              <a:ext uri="{FF2B5EF4-FFF2-40B4-BE49-F238E27FC236}">
                <a16:creationId xmlns:a16="http://schemas.microsoft.com/office/drawing/2014/main" id="{6E0B3389-FADD-2FDE-486A-512E36980EB2}"/>
              </a:ext>
            </a:extLst>
          </p:cNvPr>
          <p:cNvSpPr/>
          <p:nvPr/>
        </p:nvSpPr>
        <p:spPr>
          <a:xfrm>
            <a:off x="5815857" y="4257982"/>
            <a:ext cx="343485"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80" name="正方形/長方形 79">
            <a:extLst>
              <a:ext uri="{FF2B5EF4-FFF2-40B4-BE49-F238E27FC236}">
                <a16:creationId xmlns:a16="http://schemas.microsoft.com/office/drawing/2014/main" id="{F5E10B95-706D-4A72-489A-8945B3DB1E82}"/>
              </a:ext>
            </a:extLst>
          </p:cNvPr>
          <p:cNvSpPr/>
          <p:nvPr/>
        </p:nvSpPr>
        <p:spPr>
          <a:xfrm>
            <a:off x="1424608" y="4257980"/>
            <a:ext cx="8279250" cy="604802"/>
          </a:xfrm>
          <a:prstGeom prst="rect">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30CA5246-99CD-B487-834C-A8878E976D15}"/>
              </a:ext>
            </a:extLst>
          </p:cNvPr>
          <p:cNvSpPr/>
          <p:nvPr/>
        </p:nvSpPr>
        <p:spPr>
          <a:xfrm>
            <a:off x="7954257" y="5165182"/>
            <a:ext cx="1751717" cy="302398"/>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endParaRPr lang="ja-JP" altLang="en-US" sz="1000" u="none" strike="noStrike" dirty="0">
              <a:solidFill>
                <a:schemeClr val="tx1"/>
              </a:solidFill>
              <a:effectLst/>
              <a:latin typeface="+mn-ea"/>
              <a:ea typeface="+mn-ea"/>
            </a:endParaRPr>
          </a:p>
        </p:txBody>
      </p:sp>
      <p:sp>
        <p:nvSpPr>
          <p:cNvPr id="43" name="正方形/長方形 42">
            <a:extLst>
              <a:ext uri="{FF2B5EF4-FFF2-40B4-BE49-F238E27FC236}">
                <a16:creationId xmlns:a16="http://schemas.microsoft.com/office/drawing/2014/main" id="{99F209E9-0380-F52D-D720-55A060A60DBD}"/>
              </a:ext>
            </a:extLst>
          </p:cNvPr>
          <p:cNvSpPr/>
          <p:nvPr/>
        </p:nvSpPr>
        <p:spPr>
          <a:xfrm>
            <a:off x="4375858" y="5165182"/>
            <a:ext cx="144000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rgbClr val="000000"/>
                </a:solidFill>
                <a:effectLst/>
                <a:latin typeface="+mn-ea"/>
                <a:ea typeface="+mn-ea"/>
              </a:rPr>
              <a:t>RPA</a:t>
            </a:r>
            <a:r>
              <a:rPr lang="ja-JP" altLang="en-US" sz="1000" b="0" i="0" u="none" strike="noStrike" dirty="0">
                <a:solidFill>
                  <a:srgbClr val="000000"/>
                </a:solidFill>
                <a:effectLst/>
                <a:latin typeface="+mn-ea"/>
                <a:ea typeface="+mn-ea"/>
              </a:rPr>
              <a:t>ツール</a:t>
            </a:r>
          </a:p>
        </p:txBody>
      </p:sp>
      <p:sp>
        <p:nvSpPr>
          <p:cNvPr id="66" name="正方形/長方形 65">
            <a:extLst>
              <a:ext uri="{FF2B5EF4-FFF2-40B4-BE49-F238E27FC236}">
                <a16:creationId xmlns:a16="http://schemas.microsoft.com/office/drawing/2014/main" id="{62197856-11E0-8B0B-8C14-8CB60CD17AF2}"/>
              </a:ext>
            </a:extLst>
          </p:cNvPr>
          <p:cNvSpPr/>
          <p:nvPr/>
        </p:nvSpPr>
        <p:spPr>
          <a:xfrm>
            <a:off x="5815857" y="5165182"/>
            <a:ext cx="343485"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endParaRPr lang="ja-JP" altLang="en-US" sz="1000" b="0" i="0" u="none" strike="noStrike" dirty="0">
              <a:solidFill>
                <a:srgbClr val="000000"/>
              </a:solidFill>
              <a:effectLst/>
              <a:latin typeface="+mn-ea"/>
              <a:ea typeface="+mn-ea"/>
            </a:endParaRPr>
          </a:p>
        </p:txBody>
      </p:sp>
      <p:sp>
        <p:nvSpPr>
          <p:cNvPr id="67" name="正方形/長方形 66">
            <a:extLst>
              <a:ext uri="{FF2B5EF4-FFF2-40B4-BE49-F238E27FC236}">
                <a16:creationId xmlns:a16="http://schemas.microsoft.com/office/drawing/2014/main" id="{E333EB53-F10B-8D3E-DF57-CD138354DC3B}"/>
              </a:ext>
            </a:extLst>
          </p:cNvPr>
          <p:cNvSpPr/>
          <p:nvPr/>
        </p:nvSpPr>
        <p:spPr>
          <a:xfrm>
            <a:off x="4375858" y="4862782"/>
            <a:ext cx="144000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dirty="0">
                <a:latin typeface="+mn-ea"/>
              </a:rPr>
              <a:t>情報共有</a:t>
            </a:r>
            <a:endParaRPr lang="en-US" altLang="ja-JP" sz="1000" dirty="0">
              <a:latin typeface="+mn-ea"/>
            </a:endParaRPr>
          </a:p>
          <a:p>
            <a:pPr algn="ctr" fontAlgn="ctr">
              <a:defRPr/>
            </a:pPr>
            <a:r>
              <a:rPr lang="ja-JP" altLang="en-US" sz="1000" dirty="0">
                <a:latin typeface="+mn-ea"/>
              </a:rPr>
              <a:t>システム・クラウド</a:t>
            </a:r>
          </a:p>
        </p:txBody>
      </p:sp>
      <p:sp>
        <p:nvSpPr>
          <p:cNvPr id="72" name="正方形/長方形 71">
            <a:extLst>
              <a:ext uri="{FF2B5EF4-FFF2-40B4-BE49-F238E27FC236}">
                <a16:creationId xmlns:a16="http://schemas.microsoft.com/office/drawing/2014/main" id="{2F1B17B0-3510-2FC1-0A75-600DA490C453}"/>
              </a:ext>
            </a:extLst>
          </p:cNvPr>
          <p:cNvSpPr/>
          <p:nvPr/>
        </p:nvSpPr>
        <p:spPr>
          <a:xfrm>
            <a:off x="5815857" y="4862782"/>
            <a:ext cx="343485"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endParaRPr lang="ja-JP" altLang="en-US" sz="1000" b="0" i="0" u="none" strike="noStrike" dirty="0">
              <a:solidFill>
                <a:srgbClr val="000000"/>
              </a:solidFill>
              <a:effectLst/>
              <a:latin typeface="+mn-ea"/>
              <a:ea typeface="+mn-ea"/>
            </a:endParaRPr>
          </a:p>
        </p:txBody>
      </p:sp>
      <p:sp>
        <p:nvSpPr>
          <p:cNvPr id="73" name="正方形/長方形 72">
            <a:extLst>
              <a:ext uri="{FF2B5EF4-FFF2-40B4-BE49-F238E27FC236}">
                <a16:creationId xmlns:a16="http://schemas.microsoft.com/office/drawing/2014/main" id="{7B20D711-C1CD-F7D0-630F-84CB7C9E420C}"/>
              </a:ext>
            </a:extLst>
          </p:cNvPr>
          <p:cNvSpPr/>
          <p:nvPr/>
        </p:nvSpPr>
        <p:spPr>
          <a:xfrm>
            <a:off x="6161458" y="4862782"/>
            <a:ext cx="144000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dirty="0">
                <a:latin typeface="+mn-ea"/>
              </a:rPr>
              <a:t>チャットツール</a:t>
            </a:r>
            <a:br>
              <a:rPr lang="en-US" altLang="ja-JP" sz="1000" dirty="0">
                <a:latin typeface="+mn-ea"/>
              </a:rPr>
            </a:br>
            <a:r>
              <a:rPr lang="ja-JP" altLang="en-US" sz="800" dirty="0">
                <a:latin typeface="+mn-ea"/>
              </a:rPr>
              <a:t>（クラブ</a:t>
            </a:r>
            <a:r>
              <a:rPr lang="en-US" altLang="ja-JP" sz="800" dirty="0">
                <a:latin typeface="+mn-ea"/>
              </a:rPr>
              <a:t>-</a:t>
            </a:r>
            <a:r>
              <a:rPr lang="ja-JP" altLang="en-US" sz="800" dirty="0">
                <a:latin typeface="+mn-ea"/>
              </a:rPr>
              <a:t>リーグ間、組織内）</a:t>
            </a:r>
            <a:endParaRPr lang="en-US" altLang="ja-JP" sz="800" dirty="0">
              <a:latin typeface="+mn-ea"/>
            </a:endParaRPr>
          </a:p>
        </p:txBody>
      </p:sp>
      <p:sp>
        <p:nvSpPr>
          <p:cNvPr id="201" name="正方形/長方形 200">
            <a:extLst>
              <a:ext uri="{FF2B5EF4-FFF2-40B4-BE49-F238E27FC236}">
                <a16:creationId xmlns:a16="http://schemas.microsoft.com/office/drawing/2014/main" id="{3B4A0F66-1BB7-32A8-D984-33F9682780EA}"/>
              </a:ext>
            </a:extLst>
          </p:cNvPr>
          <p:cNvSpPr/>
          <p:nvPr/>
        </p:nvSpPr>
        <p:spPr>
          <a:xfrm>
            <a:off x="7954257" y="4860565"/>
            <a:ext cx="1751717" cy="302398"/>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endParaRPr lang="ja-JP" altLang="en-US" sz="1000" u="none" strike="noStrike" dirty="0">
              <a:solidFill>
                <a:schemeClr val="tx1"/>
              </a:solidFill>
              <a:effectLst/>
              <a:latin typeface="+mn-ea"/>
              <a:ea typeface="+mn-ea"/>
            </a:endParaRPr>
          </a:p>
        </p:txBody>
      </p:sp>
      <p:sp>
        <p:nvSpPr>
          <p:cNvPr id="202" name="正方形/長方形 201">
            <a:extLst>
              <a:ext uri="{FF2B5EF4-FFF2-40B4-BE49-F238E27FC236}">
                <a16:creationId xmlns:a16="http://schemas.microsoft.com/office/drawing/2014/main" id="{406A2ED5-2A9E-BC24-3358-3A1FAE2A5231}"/>
              </a:ext>
            </a:extLst>
          </p:cNvPr>
          <p:cNvSpPr/>
          <p:nvPr/>
        </p:nvSpPr>
        <p:spPr>
          <a:xfrm>
            <a:off x="6161458" y="5165182"/>
            <a:ext cx="144000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00" dirty="0">
                <a:solidFill>
                  <a:srgbClr val="000000"/>
                </a:solidFill>
                <a:latin typeface="+mn-ea"/>
              </a:rPr>
              <a:t>生成</a:t>
            </a:r>
            <a:r>
              <a:rPr lang="en-US" altLang="ja-JP" sz="1000" dirty="0">
                <a:solidFill>
                  <a:srgbClr val="000000"/>
                </a:solidFill>
                <a:latin typeface="+mn-ea"/>
              </a:rPr>
              <a:t>AI</a:t>
            </a:r>
            <a:r>
              <a:rPr lang="ja-JP" altLang="en-US" sz="1000" dirty="0">
                <a:solidFill>
                  <a:srgbClr val="000000"/>
                </a:solidFill>
                <a:latin typeface="+mn-ea"/>
              </a:rPr>
              <a:t>ツール</a:t>
            </a:r>
            <a:endParaRPr lang="ja-JP" altLang="en-US" sz="1000" b="0" i="0" u="none" strike="noStrike" dirty="0">
              <a:solidFill>
                <a:srgbClr val="000000"/>
              </a:solidFill>
              <a:effectLst/>
              <a:latin typeface="+mn-ea"/>
              <a:ea typeface="+mn-ea"/>
            </a:endParaRPr>
          </a:p>
        </p:txBody>
      </p:sp>
      <p:sp>
        <p:nvSpPr>
          <p:cNvPr id="203" name="正方形/長方形 202">
            <a:extLst>
              <a:ext uri="{FF2B5EF4-FFF2-40B4-BE49-F238E27FC236}">
                <a16:creationId xmlns:a16="http://schemas.microsoft.com/office/drawing/2014/main" id="{C5AD8FCF-739F-977C-6AF9-56CE8A46CC98}"/>
              </a:ext>
            </a:extLst>
          </p:cNvPr>
          <p:cNvSpPr/>
          <p:nvPr/>
        </p:nvSpPr>
        <p:spPr>
          <a:xfrm>
            <a:off x="7601458" y="5165182"/>
            <a:ext cx="352800"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204" name="正方形/長方形 203">
            <a:extLst>
              <a:ext uri="{FF2B5EF4-FFF2-40B4-BE49-F238E27FC236}">
                <a16:creationId xmlns:a16="http://schemas.microsoft.com/office/drawing/2014/main" id="{FABA3D05-D4AF-DB8A-9161-2B59C9CF890B}"/>
              </a:ext>
            </a:extLst>
          </p:cNvPr>
          <p:cNvSpPr/>
          <p:nvPr/>
        </p:nvSpPr>
        <p:spPr>
          <a:xfrm>
            <a:off x="7601458" y="4862782"/>
            <a:ext cx="352800"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endParaRPr lang="ja-JP" altLang="en-US" sz="1000" b="0" i="0" u="none" strike="noStrike" dirty="0">
              <a:solidFill>
                <a:srgbClr val="000000"/>
              </a:solidFill>
              <a:effectLst/>
              <a:latin typeface="+mn-ea"/>
              <a:ea typeface="+mn-ea"/>
            </a:endParaRPr>
          </a:p>
        </p:txBody>
      </p:sp>
      <p:sp>
        <p:nvSpPr>
          <p:cNvPr id="205" name="正方形/長方形 204">
            <a:extLst>
              <a:ext uri="{FF2B5EF4-FFF2-40B4-BE49-F238E27FC236}">
                <a16:creationId xmlns:a16="http://schemas.microsoft.com/office/drawing/2014/main" id="{23E14B84-E27F-1CF5-CCBC-D3FF74FF0797}"/>
              </a:ext>
            </a:extLst>
          </p:cNvPr>
          <p:cNvSpPr/>
          <p:nvPr/>
        </p:nvSpPr>
        <p:spPr>
          <a:xfrm>
            <a:off x="7954258" y="5162963"/>
            <a:ext cx="139123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en-US" altLang="ja-JP" sz="1000" u="none" strike="noStrike" dirty="0">
                <a:solidFill>
                  <a:schemeClr val="tx1"/>
                </a:solidFill>
                <a:effectLst/>
                <a:latin typeface="+mn-ea"/>
                <a:ea typeface="+mn-ea"/>
              </a:rPr>
              <a:t>ERP</a:t>
            </a:r>
            <a:r>
              <a:rPr lang="ja-JP" altLang="en-US" sz="1000" u="none" strike="noStrike" dirty="0">
                <a:solidFill>
                  <a:schemeClr val="tx1"/>
                </a:solidFill>
                <a:effectLst/>
                <a:latin typeface="+mn-ea"/>
                <a:ea typeface="+mn-ea"/>
              </a:rPr>
              <a:t>システム</a:t>
            </a:r>
          </a:p>
        </p:txBody>
      </p:sp>
      <p:sp>
        <p:nvSpPr>
          <p:cNvPr id="206" name="正方形/長方形 205">
            <a:extLst>
              <a:ext uri="{FF2B5EF4-FFF2-40B4-BE49-F238E27FC236}">
                <a16:creationId xmlns:a16="http://schemas.microsoft.com/office/drawing/2014/main" id="{711D5E39-353A-B49C-261A-BE1688CEF22C}"/>
              </a:ext>
            </a:extLst>
          </p:cNvPr>
          <p:cNvSpPr/>
          <p:nvPr/>
        </p:nvSpPr>
        <p:spPr>
          <a:xfrm>
            <a:off x="9343858" y="5162963"/>
            <a:ext cx="360000"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44" name="正方形/長方形 43">
            <a:extLst>
              <a:ext uri="{FF2B5EF4-FFF2-40B4-BE49-F238E27FC236}">
                <a16:creationId xmlns:a16="http://schemas.microsoft.com/office/drawing/2014/main" id="{A044602E-9928-9A53-AEC2-1CAEC583782F}"/>
              </a:ext>
            </a:extLst>
          </p:cNvPr>
          <p:cNvSpPr/>
          <p:nvPr/>
        </p:nvSpPr>
        <p:spPr>
          <a:xfrm>
            <a:off x="4375858" y="3656963"/>
            <a:ext cx="144000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u="none" strike="noStrike" dirty="0">
                <a:solidFill>
                  <a:schemeClr val="tx1"/>
                </a:solidFill>
                <a:effectLst/>
                <a:latin typeface="+mn-ea"/>
                <a:ea typeface="+mn-ea"/>
              </a:rPr>
              <a:t>ファン</a:t>
            </a:r>
            <a:r>
              <a:rPr lang="en-US" altLang="ja-JP" sz="1000" u="none" strike="noStrike" dirty="0">
                <a:solidFill>
                  <a:schemeClr val="tx1"/>
                </a:solidFill>
                <a:effectLst/>
                <a:latin typeface="+mn-ea"/>
                <a:ea typeface="+mn-ea"/>
              </a:rPr>
              <a:t>ID</a:t>
            </a:r>
            <a:r>
              <a:rPr lang="ja-JP" altLang="en-US" sz="1000" u="none" strike="noStrike" dirty="0">
                <a:solidFill>
                  <a:schemeClr val="tx1"/>
                </a:solidFill>
                <a:effectLst/>
                <a:latin typeface="+mn-ea"/>
                <a:ea typeface="+mn-ea"/>
              </a:rPr>
              <a:t>・選手</a:t>
            </a:r>
            <a:r>
              <a:rPr lang="en-US" altLang="ja-JP" sz="1000" u="none" strike="noStrike" dirty="0">
                <a:solidFill>
                  <a:schemeClr val="tx1"/>
                </a:solidFill>
                <a:effectLst/>
                <a:latin typeface="+mn-ea"/>
                <a:ea typeface="+mn-ea"/>
              </a:rPr>
              <a:t>ID</a:t>
            </a:r>
          </a:p>
          <a:p>
            <a:pPr algn="ctr" fontAlgn="ctr">
              <a:defRPr/>
            </a:pPr>
            <a:r>
              <a:rPr lang="ja-JP" altLang="en-US" sz="1000" u="none" strike="noStrike" dirty="0">
                <a:solidFill>
                  <a:schemeClr val="tx1"/>
                </a:solidFill>
                <a:effectLst/>
                <a:latin typeface="+mn-ea"/>
                <a:ea typeface="+mn-ea"/>
              </a:rPr>
              <a:t>管理基盤</a:t>
            </a:r>
          </a:p>
        </p:txBody>
      </p:sp>
      <p:sp>
        <p:nvSpPr>
          <p:cNvPr id="45" name="正方形/長方形 44">
            <a:extLst>
              <a:ext uri="{FF2B5EF4-FFF2-40B4-BE49-F238E27FC236}">
                <a16:creationId xmlns:a16="http://schemas.microsoft.com/office/drawing/2014/main" id="{2BDD41EE-52DB-8DA4-D214-16DC85293D33}"/>
              </a:ext>
            </a:extLst>
          </p:cNvPr>
          <p:cNvSpPr/>
          <p:nvPr/>
        </p:nvSpPr>
        <p:spPr>
          <a:xfrm>
            <a:off x="7954258" y="3656963"/>
            <a:ext cx="139123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u="none" strike="noStrike" dirty="0">
                <a:solidFill>
                  <a:schemeClr val="tx1"/>
                </a:solidFill>
                <a:effectLst/>
                <a:latin typeface="+mn-ea"/>
                <a:ea typeface="+mn-ea"/>
              </a:rPr>
              <a:t>スタッツデータ</a:t>
            </a:r>
            <a:endParaRPr lang="en-US" altLang="ja-JP" sz="1000" u="none" strike="noStrike" dirty="0">
              <a:solidFill>
                <a:schemeClr val="tx1"/>
              </a:solidFill>
              <a:effectLst/>
              <a:latin typeface="+mn-ea"/>
              <a:ea typeface="+mn-ea"/>
            </a:endParaRPr>
          </a:p>
          <a:p>
            <a:pPr algn="ctr" fontAlgn="ctr">
              <a:defRPr/>
            </a:pPr>
            <a:r>
              <a:rPr lang="ja-JP" altLang="en-US" sz="1000" u="none" strike="noStrike" dirty="0">
                <a:solidFill>
                  <a:schemeClr val="tx1"/>
                </a:solidFill>
                <a:effectLst/>
                <a:latin typeface="+mn-ea"/>
                <a:ea typeface="+mn-ea"/>
              </a:rPr>
              <a:t>管理基盤</a:t>
            </a:r>
          </a:p>
        </p:txBody>
      </p:sp>
      <p:sp>
        <p:nvSpPr>
          <p:cNvPr id="51" name="正方形/長方形 50">
            <a:extLst>
              <a:ext uri="{FF2B5EF4-FFF2-40B4-BE49-F238E27FC236}">
                <a16:creationId xmlns:a16="http://schemas.microsoft.com/office/drawing/2014/main" id="{09C264AE-1FF3-68E8-3BD9-E31CE7BD8CEB}"/>
              </a:ext>
            </a:extLst>
          </p:cNvPr>
          <p:cNvSpPr/>
          <p:nvPr/>
        </p:nvSpPr>
        <p:spPr>
          <a:xfrm>
            <a:off x="9343858" y="3656963"/>
            <a:ext cx="360000"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53" name="正方形/長方形 52">
            <a:extLst>
              <a:ext uri="{FF2B5EF4-FFF2-40B4-BE49-F238E27FC236}">
                <a16:creationId xmlns:a16="http://schemas.microsoft.com/office/drawing/2014/main" id="{2524AD6E-1629-FB55-C5FC-CBC1BB8B31E9}"/>
              </a:ext>
            </a:extLst>
          </p:cNvPr>
          <p:cNvSpPr/>
          <p:nvPr/>
        </p:nvSpPr>
        <p:spPr>
          <a:xfrm>
            <a:off x="5815857" y="3656963"/>
            <a:ext cx="343485"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endParaRPr lang="ja-JP" altLang="en-US" sz="1000" dirty="0">
              <a:solidFill>
                <a:srgbClr val="000000"/>
              </a:solidFill>
              <a:latin typeface="+mn-ea"/>
            </a:endParaRPr>
          </a:p>
        </p:txBody>
      </p:sp>
      <p:sp>
        <p:nvSpPr>
          <p:cNvPr id="58" name="正方形/長方形 57">
            <a:extLst>
              <a:ext uri="{FF2B5EF4-FFF2-40B4-BE49-F238E27FC236}">
                <a16:creationId xmlns:a16="http://schemas.microsoft.com/office/drawing/2014/main" id="{C5F711B5-C964-637D-2D1A-C2D6CE43365B}"/>
              </a:ext>
            </a:extLst>
          </p:cNvPr>
          <p:cNvSpPr/>
          <p:nvPr/>
        </p:nvSpPr>
        <p:spPr>
          <a:xfrm>
            <a:off x="6161458" y="3656963"/>
            <a:ext cx="144000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zh-TW" altLang="en-US" sz="1000" u="none" strike="noStrike" dirty="0">
                <a:solidFill>
                  <a:schemeClr val="tx1"/>
                </a:solidFill>
                <a:effectLst/>
                <a:latin typeface="+mn-ea"/>
                <a:ea typeface="+mn-ea"/>
              </a:rPr>
              <a:t>試合記録管理基盤　</a:t>
            </a:r>
            <a:endParaRPr lang="ja-JP" altLang="en-US" sz="1000" u="none" strike="noStrike" dirty="0">
              <a:solidFill>
                <a:schemeClr val="tx1"/>
              </a:solidFill>
              <a:effectLst/>
              <a:latin typeface="+mn-ea"/>
              <a:ea typeface="+mn-ea"/>
            </a:endParaRPr>
          </a:p>
        </p:txBody>
      </p:sp>
      <p:sp>
        <p:nvSpPr>
          <p:cNvPr id="62" name="正方形/長方形 61">
            <a:extLst>
              <a:ext uri="{FF2B5EF4-FFF2-40B4-BE49-F238E27FC236}">
                <a16:creationId xmlns:a16="http://schemas.microsoft.com/office/drawing/2014/main" id="{A618567C-F329-61B0-27FC-6065E8416A57}"/>
              </a:ext>
            </a:extLst>
          </p:cNvPr>
          <p:cNvSpPr/>
          <p:nvPr/>
        </p:nvSpPr>
        <p:spPr>
          <a:xfrm>
            <a:off x="7601458" y="3656963"/>
            <a:ext cx="352800"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endParaRPr lang="ja-JP" altLang="en-US" sz="1000" b="0" i="0" u="none" strike="noStrike" dirty="0">
              <a:solidFill>
                <a:srgbClr val="000000"/>
              </a:solidFill>
              <a:effectLst/>
              <a:latin typeface="+mn-ea"/>
              <a:ea typeface="+mn-ea"/>
            </a:endParaRPr>
          </a:p>
        </p:txBody>
      </p:sp>
      <p:sp>
        <p:nvSpPr>
          <p:cNvPr id="208" name="正方形/長方形 207">
            <a:extLst>
              <a:ext uri="{FF2B5EF4-FFF2-40B4-BE49-F238E27FC236}">
                <a16:creationId xmlns:a16="http://schemas.microsoft.com/office/drawing/2014/main" id="{6432CBAF-7530-8863-9F4C-33699B1072AB}"/>
              </a:ext>
            </a:extLst>
          </p:cNvPr>
          <p:cNvSpPr/>
          <p:nvPr/>
        </p:nvSpPr>
        <p:spPr>
          <a:xfrm>
            <a:off x="4375858" y="3957141"/>
            <a:ext cx="144000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u="none" strike="noStrike" dirty="0">
                <a:solidFill>
                  <a:schemeClr val="tx1"/>
                </a:solidFill>
                <a:effectLst/>
                <a:latin typeface="+mn-ea"/>
                <a:ea typeface="+mn-ea"/>
              </a:rPr>
              <a:t>（ファンデータ領域の）</a:t>
            </a:r>
            <a:br>
              <a:rPr lang="en-US" altLang="ja-JP" sz="1000" u="none" strike="noStrike" dirty="0">
                <a:solidFill>
                  <a:schemeClr val="tx1"/>
                </a:solidFill>
                <a:effectLst/>
                <a:latin typeface="+mn-ea"/>
                <a:ea typeface="+mn-ea"/>
              </a:rPr>
            </a:br>
            <a:r>
              <a:rPr lang="en-US" altLang="ja-JP" sz="1000" u="none" strike="noStrike" dirty="0">
                <a:solidFill>
                  <a:schemeClr val="tx1"/>
                </a:solidFill>
                <a:effectLst/>
                <a:latin typeface="+mn-ea"/>
                <a:ea typeface="+mn-ea"/>
              </a:rPr>
              <a:t>BI</a:t>
            </a:r>
            <a:r>
              <a:rPr lang="ja-JP" altLang="en-US" sz="1000" u="none" strike="noStrike" dirty="0">
                <a:solidFill>
                  <a:schemeClr val="tx1"/>
                </a:solidFill>
                <a:effectLst/>
                <a:latin typeface="+mn-ea"/>
                <a:ea typeface="+mn-ea"/>
              </a:rPr>
              <a:t>ツール・ダッシュボード</a:t>
            </a:r>
          </a:p>
        </p:txBody>
      </p:sp>
      <p:sp>
        <p:nvSpPr>
          <p:cNvPr id="209" name="正方形/長方形 208">
            <a:extLst>
              <a:ext uri="{FF2B5EF4-FFF2-40B4-BE49-F238E27FC236}">
                <a16:creationId xmlns:a16="http://schemas.microsoft.com/office/drawing/2014/main" id="{0BB2BAFC-28D0-7015-E753-7E5591D319FF}"/>
              </a:ext>
            </a:extLst>
          </p:cNvPr>
          <p:cNvSpPr/>
          <p:nvPr/>
        </p:nvSpPr>
        <p:spPr>
          <a:xfrm>
            <a:off x="5815857" y="3957141"/>
            <a:ext cx="343485"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140" name="正方形/長方形 139">
            <a:extLst>
              <a:ext uri="{FF2B5EF4-FFF2-40B4-BE49-F238E27FC236}">
                <a16:creationId xmlns:a16="http://schemas.microsoft.com/office/drawing/2014/main" id="{D7CC3C8B-42E4-9B5C-28FB-EEE4C6FE4E87}"/>
              </a:ext>
            </a:extLst>
          </p:cNvPr>
          <p:cNvSpPr/>
          <p:nvPr/>
        </p:nvSpPr>
        <p:spPr>
          <a:xfrm>
            <a:off x="4375858" y="911800"/>
            <a:ext cx="144000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u="none" strike="noStrike" dirty="0">
                <a:solidFill>
                  <a:schemeClr val="tx1"/>
                </a:solidFill>
                <a:effectLst/>
                <a:latin typeface="+mn-ea"/>
                <a:ea typeface="+mn-ea"/>
              </a:rPr>
              <a:t>ファンタジーゲーム・</a:t>
            </a:r>
            <a:endParaRPr lang="en-US" altLang="ja-JP" sz="1000" u="none" strike="noStrike" dirty="0">
              <a:solidFill>
                <a:schemeClr val="tx1"/>
              </a:solidFill>
              <a:effectLst/>
              <a:latin typeface="+mn-ea"/>
              <a:ea typeface="+mn-ea"/>
            </a:endParaRPr>
          </a:p>
          <a:p>
            <a:pPr algn="ctr" fontAlgn="ctr">
              <a:defRPr/>
            </a:pPr>
            <a:r>
              <a:rPr lang="ja-JP" altLang="en-US" sz="1000" u="none" strike="noStrike" dirty="0">
                <a:solidFill>
                  <a:schemeClr val="tx1"/>
                </a:solidFill>
                <a:effectLst/>
                <a:latin typeface="+mn-ea"/>
                <a:ea typeface="+mn-ea"/>
              </a:rPr>
              <a:t>ベッティング</a:t>
            </a:r>
          </a:p>
        </p:txBody>
      </p:sp>
      <p:sp>
        <p:nvSpPr>
          <p:cNvPr id="141" name="正方形/長方形 140">
            <a:extLst>
              <a:ext uri="{FF2B5EF4-FFF2-40B4-BE49-F238E27FC236}">
                <a16:creationId xmlns:a16="http://schemas.microsoft.com/office/drawing/2014/main" id="{AD06BED1-3FD4-BC61-EDD7-ECE73C3D758E}"/>
              </a:ext>
            </a:extLst>
          </p:cNvPr>
          <p:cNvSpPr/>
          <p:nvPr/>
        </p:nvSpPr>
        <p:spPr>
          <a:xfrm>
            <a:off x="7954258" y="911800"/>
            <a:ext cx="139123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u="none" strike="noStrike" dirty="0">
                <a:solidFill>
                  <a:schemeClr val="tx1"/>
                </a:solidFill>
                <a:effectLst/>
                <a:latin typeface="+mn-ea"/>
                <a:ea typeface="+mn-ea"/>
              </a:rPr>
              <a:t>バーチャルスポーツ・</a:t>
            </a:r>
            <a:endParaRPr lang="en-US" altLang="ja-JP" sz="1000" u="none" strike="noStrike" dirty="0">
              <a:solidFill>
                <a:schemeClr val="tx1"/>
              </a:solidFill>
              <a:effectLst/>
              <a:latin typeface="+mn-ea"/>
              <a:ea typeface="+mn-ea"/>
            </a:endParaRPr>
          </a:p>
          <a:p>
            <a:pPr algn="ctr" fontAlgn="ctr">
              <a:defRPr/>
            </a:pPr>
            <a:r>
              <a:rPr lang="ja-JP" altLang="en-US" sz="1000" dirty="0">
                <a:latin typeface="+mn-ea"/>
              </a:rPr>
              <a:t>メタバース</a:t>
            </a:r>
            <a:endParaRPr lang="ja-JP" altLang="en-US" sz="1000" u="none" strike="noStrike" dirty="0">
              <a:solidFill>
                <a:schemeClr val="tx1"/>
              </a:solidFill>
              <a:effectLst/>
              <a:latin typeface="+mn-ea"/>
              <a:ea typeface="+mn-ea"/>
            </a:endParaRPr>
          </a:p>
        </p:txBody>
      </p:sp>
      <p:sp>
        <p:nvSpPr>
          <p:cNvPr id="142" name="正方形/長方形 141">
            <a:extLst>
              <a:ext uri="{FF2B5EF4-FFF2-40B4-BE49-F238E27FC236}">
                <a16:creationId xmlns:a16="http://schemas.microsoft.com/office/drawing/2014/main" id="{E3B2035A-F8AB-5B87-F0ED-283E9F90B245}"/>
              </a:ext>
            </a:extLst>
          </p:cNvPr>
          <p:cNvSpPr/>
          <p:nvPr/>
        </p:nvSpPr>
        <p:spPr>
          <a:xfrm>
            <a:off x="9345488" y="911800"/>
            <a:ext cx="358370"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143" name="正方形/長方形 142">
            <a:extLst>
              <a:ext uri="{FF2B5EF4-FFF2-40B4-BE49-F238E27FC236}">
                <a16:creationId xmlns:a16="http://schemas.microsoft.com/office/drawing/2014/main" id="{2295121B-EA3A-DA28-734A-58CFEFBEC235}"/>
              </a:ext>
            </a:extLst>
          </p:cNvPr>
          <p:cNvSpPr/>
          <p:nvPr/>
        </p:nvSpPr>
        <p:spPr>
          <a:xfrm>
            <a:off x="5815857" y="911800"/>
            <a:ext cx="343485"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144" name="正方形/長方形 143">
            <a:extLst>
              <a:ext uri="{FF2B5EF4-FFF2-40B4-BE49-F238E27FC236}">
                <a16:creationId xmlns:a16="http://schemas.microsoft.com/office/drawing/2014/main" id="{AB3F07F2-417B-4AB5-3ED3-B43D8CB67CCA}"/>
              </a:ext>
            </a:extLst>
          </p:cNvPr>
          <p:cNvSpPr/>
          <p:nvPr/>
        </p:nvSpPr>
        <p:spPr>
          <a:xfrm>
            <a:off x="6161458" y="911800"/>
            <a:ext cx="143443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en-US" altLang="ja-JP" sz="1000" u="none" strike="noStrike" dirty="0">
                <a:solidFill>
                  <a:schemeClr val="tx1"/>
                </a:solidFill>
                <a:effectLst/>
                <a:latin typeface="+mn-ea"/>
                <a:ea typeface="+mn-ea"/>
              </a:rPr>
              <a:t>NFT</a:t>
            </a:r>
            <a:r>
              <a:rPr lang="ja-JP" altLang="en-US" sz="1000" u="none" strike="noStrike" dirty="0">
                <a:solidFill>
                  <a:schemeClr val="tx1"/>
                </a:solidFill>
                <a:effectLst/>
                <a:latin typeface="+mn-ea"/>
                <a:ea typeface="+mn-ea"/>
              </a:rPr>
              <a:t>・スポーツトークン</a:t>
            </a:r>
          </a:p>
        </p:txBody>
      </p:sp>
      <p:sp>
        <p:nvSpPr>
          <p:cNvPr id="147" name="正方形/長方形 146">
            <a:extLst>
              <a:ext uri="{FF2B5EF4-FFF2-40B4-BE49-F238E27FC236}">
                <a16:creationId xmlns:a16="http://schemas.microsoft.com/office/drawing/2014/main" id="{3D48EC44-3E78-44B7-490A-03D385206932}"/>
              </a:ext>
            </a:extLst>
          </p:cNvPr>
          <p:cNvSpPr/>
          <p:nvPr/>
        </p:nvSpPr>
        <p:spPr>
          <a:xfrm>
            <a:off x="7594258" y="911800"/>
            <a:ext cx="360000"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212" name="正方形/長方形 211">
            <a:extLst>
              <a:ext uri="{FF2B5EF4-FFF2-40B4-BE49-F238E27FC236}">
                <a16:creationId xmlns:a16="http://schemas.microsoft.com/office/drawing/2014/main" id="{C9400F3D-E3AB-BB84-EF5B-13202DEC14BB}"/>
              </a:ext>
            </a:extLst>
          </p:cNvPr>
          <p:cNvSpPr/>
          <p:nvPr/>
        </p:nvSpPr>
        <p:spPr>
          <a:xfrm>
            <a:off x="1424608" y="914709"/>
            <a:ext cx="8279250" cy="305612"/>
          </a:xfrm>
          <a:prstGeom prst="rect">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81" name="正方形/長方形 80">
            <a:extLst>
              <a:ext uri="{FF2B5EF4-FFF2-40B4-BE49-F238E27FC236}">
                <a16:creationId xmlns:a16="http://schemas.microsoft.com/office/drawing/2014/main" id="{13384559-727B-FAF1-B0EB-3F8FEE36C7AF}"/>
              </a:ext>
            </a:extLst>
          </p:cNvPr>
          <p:cNvSpPr/>
          <p:nvPr/>
        </p:nvSpPr>
        <p:spPr>
          <a:xfrm>
            <a:off x="7947057" y="2751321"/>
            <a:ext cx="1758917" cy="907196"/>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endParaRPr lang="ja-JP" altLang="en-US" sz="1000" u="none" strike="noStrike" dirty="0">
              <a:solidFill>
                <a:schemeClr val="tx1"/>
              </a:solidFill>
              <a:effectLst/>
              <a:latin typeface="+mn-ea"/>
              <a:ea typeface="+mn-ea"/>
            </a:endParaRPr>
          </a:p>
        </p:txBody>
      </p:sp>
      <p:sp>
        <p:nvSpPr>
          <p:cNvPr id="90" name="正方形/長方形 89">
            <a:extLst>
              <a:ext uri="{FF2B5EF4-FFF2-40B4-BE49-F238E27FC236}">
                <a16:creationId xmlns:a16="http://schemas.microsoft.com/office/drawing/2014/main" id="{4EFE479D-7C8B-33E4-352B-EFFCF6B683ED}"/>
              </a:ext>
            </a:extLst>
          </p:cNvPr>
          <p:cNvSpPr/>
          <p:nvPr/>
        </p:nvSpPr>
        <p:spPr>
          <a:xfrm>
            <a:off x="4375858" y="3356121"/>
            <a:ext cx="144000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en-US" altLang="ja-JP" sz="1000" u="none" strike="noStrike" dirty="0">
                <a:solidFill>
                  <a:schemeClr val="tx1"/>
                </a:solidFill>
                <a:effectLst/>
                <a:latin typeface="+mn-ea"/>
                <a:ea typeface="+mn-ea"/>
              </a:rPr>
              <a:t>MA</a:t>
            </a:r>
            <a:r>
              <a:rPr lang="ja-JP" altLang="en-US" sz="1000" u="none" strike="noStrike" dirty="0">
                <a:solidFill>
                  <a:schemeClr val="tx1"/>
                </a:solidFill>
                <a:effectLst/>
                <a:latin typeface="+mn-ea"/>
                <a:ea typeface="+mn-ea"/>
              </a:rPr>
              <a:t>ツール</a:t>
            </a:r>
          </a:p>
        </p:txBody>
      </p:sp>
      <p:sp>
        <p:nvSpPr>
          <p:cNvPr id="91" name="正方形/長方形 90">
            <a:extLst>
              <a:ext uri="{FF2B5EF4-FFF2-40B4-BE49-F238E27FC236}">
                <a16:creationId xmlns:a16="http://schemas.microsoft.com/office/drawing/2014/main" id="{A5EF5DCB-5E40-B2DF-943E-DD91065FE133}"/>
              </a:ext>
            </a:extLst>
          </p:cNvPr>
          <p:cNvSpPr/>
          <p:nvPr/>
        </p:nvSpPr>
        <p:spPr>
          <a:xfrm>
            <a:off x="5815857" y="3356121"/>
            <a:ext cx="343485"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93" name="正方形/長方形 92">
            <a:extLst>
              <a:ext uri="{FF2B5EF4-FFF2-40B4-BE49-F238E27FC236}">
                <a16:creationId xmlns:a16="http://schemas.microsoft.com/office/drawing/2014/main" id="{FD7AF195-ECD2-F98B-A5CB-AB710141E1E7}"/>
              </a:ext>
            </a:extLst>
          </p:cNvPr>
          <p:cNvSpPr/>
          <p:nvPr/>
        </p:nvSpPr>
        <p:spPr>
          <a:xfrm>
            <a:off x="6161458" y="3356121"/>
            <a:ext cx="143443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dirty="0">
                <a:latin typeface="+mn-ea"/>
              </a:rPr>
              <a:t>デジタルギフティング</a:t>
            </a:r>
            <a:r>
              <a:rPr lang="en-US" altLang="ja-JP" sz="1000" dirty="0">
                <a:latin typeface="+mn-ea"/>
              </a:rPr>
              <a:t>/</a:t>
            </a:r>
          </a:p>
          <a:p>
            <a:pPr algn="ctr" fontAlgn="ctr">
              <a:defRPr/>
            </a:pPr>
            <a:r>
              <a:rPr lang="ja-JP" altLang="en-US" sz="1000" dirty="0">
                <a:latin typeface="+mn-ea"/>
              </a:rPr>
              <a:t>投げ銭システム</a:t>
            </a:r>
          </a:p>
        </p:txBody>
      </p:sp>
      <p:sp>
        <p:nvSpPr>
          <p:cNvPr id="94" name="正方形/長方形 93">
            <a:extLst>
              <a:ext uri="{FF2B5EF4-FFF2-40B4-BE49-F238E27FC236}">
                <a16:creationId xmlns:a16="http://schemas.microsoft.com/office/drawing/2014/main" id="{520D6031-38B3-16D5-26C6-EF77F516523C}"/>
              </a:ext>
            </a:extLst>
          </p:cNvPr>
          <p:cNvSpPr/>
          <p:nvPr/>
        </p:nvSpPr>
        <p:spPr>
          <a:xfrm>
            <a:off x="7594258" y="3356121"/>
            <a:ext cx="360000"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95" name="正方形/長方形 94">
            <a:extLst>
              <a:ext uri="{FF2B5EF4-FFF2-40B4-BE49-F238E27FC236}">
                <a16:creationId xmlns:a16="http://schemas.microsoft.com/office/drawing/2014/main" id="{326A5438-7A02-90B8-DDFF-E5D711051CBE}"/>
              </a:ext>
            </a:extLst>
          </p:cNvPr>
          <p:cNvSpPr/>
          <p:nvPr/>
        </p:nvSpPr>
        <p:spPr>
          <a:xfrm>
            <a:off x="4375858" y="2751321"/>
            <a:ext cx="144000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u="none" strike="noStrike" dirty="0">
                <a:solidFill>
                  <a:schemeClr val="tx1"/>
                </a:solidFill>
                <a:effectLst/>
                <a:latin typeface="+mn-ea"/>
                <a:ea typeface="+mn-ea"/>
              </a:rPr>
              <a:t>チケット売買</a:t>
            </a:r>
            <a:r>
              <a:rPr lang="en-US" altLang="ja-JP" sz="1000" u="none" strike="noStrike" dirty="0">
                <a:solidFill>
                  <a:schemeClr val="tx1"/>
                </a:solidFill>
                <a:effectLst/>
                <a:latin typeface="+mn-ea"/>
                <a:ea typeface="+mn-ea"/>
              </a:rPr>
              <a:t>/</a:t>
            </a:r>
            <a:r>
              <a:rPr lang="ja-JP" altLang="en-US" sz="1000" dirty="0">
                <a:latin typeface="+mn-ea"/>
              </a:rPr>
              <a:t>二次流通</a:t>
            </a:r>
            <a:endParaRPr lang="en-US" altLang="ja-JP" sz="1000" u="none" strike="noStrike" dirty="0">
              <a:solidFill>
                <a:schemeClr val="tx1"/>
              </a:solidFill>
              <a:effectLst/>
              <a:latin typeface="+mn-ea"/>
              <a:ea typeface="+mn-ea"/>
            </a:endParaRPr>
          </a:p>
          <a:p>
            <a:pPr algn="ctr" fontAlgn="ctr">
              <a:defRPr/>
            </a:pPr>
            <a:r>
              <a:rPr lang="ja-JP" altLang="en-US" sz="1000" u="none" strike="noStrike" dirty="0">
                <a:solidFill>
                  <a:schemeClr val="tx1"/>
                </a:solidFill>
                <a:effectLst/>
                <a:latin typeface="+mn-ea"/>
                <a:ea typeface="+mn-ea"/>
              </a:rPr>
              <a:t>プラットフォーム</a:t>
            </a:r>
          </a:p>
        </p:txBody>
      </p:sp>
      <p:sp>
        <p:nvSpPr>
          <p:cNvPr id="96" name="正方形/長方形 95">
            <a:extLst>
              <a:ext uri="{FF2B5EF4-FFF2-40B4-BE49-F238E27FC236}">
                <a16:creationId xmlns:a16="http://schemas.microsoft.com/office/drawing/2014/main" id="{BAB2F5A0-82B7-9AE5-50E5-2C8585DCC86D}"/>
              </a:ext>
            </a:extLst>
          </p:cNvPr>
          <p:cNvSpPr/>
          <p:nvPr/>
        </p:nvSpPr>
        <p:spPr>
          <a:xfrm>
            <a:off x="5815857" y="2751321"/>
            <a:ext cx="343485"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endParaRPr lang="ja-JP" altLang="en-US" sz="1000" b="0" i="0" u="none" strike="noStrike" dirty="0">
              <a:solidFill>
                <a:srgbClr val="000000"/>
              </a:solidFill>
              <a:effectLst/>
              <a:latin typeface="+mn-ea"/>
              <a:ea typeface="+mn-ea"/>
            </a:endParaRPr>
          </a:p>
        </p:txBody>
      </p:sp>
      <p:sp>
        <p:nvSpPr>
          <p:cNvPr id="97" name="正方形/長方形 96">
            <a:extLst>
              <a:ext uri="{FF2B5EF4-FFF2-40B4-BE49-F238E27FC236}">
                <a16:creationId xmlns:a16="http://schemas.microsoft.com/office/drawing/2014/main" id="{04FAD816-9AB3-9418-5D77-D6FBDD890150}"/>
              </a:ext>
            </a:extLst>
          </p:cNvPr>
          <p:cNvSpPr/>
          <p:nvPr/>
        </p:nvSpPr>
        <p:spPr>
          <a:xfrm>
            <a:off x="6161458" y="2751321"/>
            <a:ext cx="143443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u="none" strike="noStrike" dirty="0">
                <a:solidFill>
                  <a:schemeClr val="tx1"/>
                </a:solidFill>
                <a:effectLst/>
                <a:latin typeface="+mn-ea"/>
                <a:ea typeface="+mn-ea"/>
              </a:rPr>
              <a:t>ダイナミックプライシング</a:t>
            </a:r>
          </a:p>
        </p:txBody>
      </p:sp>
      <p:sp>
        <p:nvSpPr>
          <p:cNvPr id="98" name="正方形/長方形 97">
            <a:extLst>
              <a:ext uri="{FF2B5EF4-FFF2-40B4-BE49-F238E27FC236}">
                <a16:creationId xmlns:a16="http://schemas.microsoft.com/office/drawing/2014/main" id="{57AA6582-A1C6-8691-4E95-27C0770B6F55}"/>
              </a:ext>
            </a:extLst>
          </p:cNvPr>
          <p:cNvSpPr/>
          <p:nvPr/>
        </p:nvSpPr>
        <p:spPr>
          <a:xfrm>
            <a:off x="7594258" y="2751321"/>
            <a:ext cx="360000"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99" name="正方形/長方形 98">
            <a:extLst>
              <a:ext uri="{FF2B5EF4-FFF2-40B4-BE49-F238E27FC236}">
                <a16:creationId xmlns:a16="http://schemas.microsoft.com/office/drawing/2014/main" id="{2BA5BF0A-EC0B-B62D-9EBC-8C5FF7F18026}"/>
              </a:ext>
            </a:extLst>
          </p:cNvPr>
          <p:cNvSpPr/>
          <p:nvPr/>
        </p:nvSpPr>
        <p:spPr>
          <a:xfrm>
            <a:off x="4375858" y="3053721"/>
            <a:ext cx="144000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u="none" strike="noStrike" dirty="0">
                <a:solidFill>
                  <a:schemeClr val="tx1"/>
                </a:solidFill>
                <a:effectLst/>
                <a:latin typeface="+mn-ea"/>
                <a:ea typeface="+mn-ea"/>
              </a:rPr>
              <a:t>広告配信ツール</a:t>
            </a:r>
          </a:p>
        </p:txBody>
      </p:sp>
      <p:sp>
        <p:nvSpPr>
          <p:cNvPr id="101" name="正方形/長方形 100">
            <a:extLst>
              <a:ext uri="{FF2B5EF4-FFF2-40B4-BE49-F238E27FC236}">
                <a16:creationId xmlns:a16="http://schemas.microsoft.com/office/drawing/2014/main" id="{41EEA351-2F5E-E8C4-6AFB-9D3951B01B5C}"/>
              </a:ext>
            </a:extLst>
          </p:cNvPr>
          <p:cNvSpPr/>
          <p:nvPr/>
        </p:nvSpPr>
        <p:spPr>
          <a:xfrm>
            <a:off x="5815857" y="3053721"/>
            <a:ext cx="343485"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102" name="正方形/長方形 101">
            <a:extLst>
              <a:ext uri="{FF2B5EF4-FFF2-40B4-BE49-F238E27FC236}">
                <a16:creationId xmlns:a16="http://schemas.microsoft.com/office/drawing/2014/main" id="{C602A7D6-35AC-CB26-5429-B6A3D2EC9465}"/>
              </a:ext>
            </a:extLst>
          </p:cNvPr>
          <p:cNvSpPr/>
          <p:nvPr/>
        </p:nvSpPr>
        <p:spPr>
          <a:xfrm>
            <a:off x="6161458" y="3053721"/>
            <a:ext cx="143443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u="none" strike="noStrike" dirty="0">
                <a:solidFill>
                  <a:schemeClr val="tx1"/>
                </a:solidFill>
                <a:effectLst/>
                <a:latin typeface="+mn-ea"/>
                <a:ea typeface="+mn-ea"/>
              </a:rPr>
              <a:t>広告プラットフォーム</a:t>
            </a:r>
          </a:p>
        </p:txBody>
      </p:sp>
      <p:sp>
        <p:nvSpPr>
          <p:cNvPr id="106" name="正方形/長方形 105">
            <a:extLst>
              <a:ext uri="{FF2B5EF4-FFF2-40B4-BE49-F238E27FC236}">
                <a16:creationId xmlns:a16="http://schemas.microsoft.com/office/drawing/2014/main" id="{CCCF3A02-56A3-D815-D5D0-4E8373ED8C5D}"/>
              </a:ext>
            </a:extLst>
          </p:cNvPr>
          <p:cNvSpPr/>
          <p:nvPr/>
        </p:nvSpPr>
        <p:spPr>
          <a:xfrm>
            <a:off x="7594258" y="3053721"/>
            <a:ext cx="360000"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endParaRPr lang="ja-JP" altLang="en-US" sz="1000" b="0" i="0" u="none" strike="noStrike" dirty="0">
              <a:solidFill>
                <a:srgbClr val="000000"/>
              </a:solidFill>
              <a:effectLst/>
              <a:latin typeface="+mn-ea"/>
              <a:ea typeface="+mn-ea"/>
            </a:endParaRPr>
          </a:p>
        </p:txBody>
      </p:sp>
      <p:sp>
        <p:nvSpPr>
          <p:cNvPr id="200" name="正方形/長方形 199">
            <a:extLst>
              <a:ext uri="{FF2B5EF4-FFF2-40B4-BE49-F238E27FC236}">
                <a16:creationId xmlns:a16="http://schemas.microsoft.com/office/drawing/2014/main" id="{709579BC-3CD4-4A1A-B245-11A3ED2D736B}"/>
              </a:ext>
            </a:extLst>
          </p:cNvPr>
          <p:cNvSpPr/>
          <p:nvPr/>
        </p:nvSpPr>
        <p:spPr>
          <a:xfrm>
            <a:off x="2072076" y="2755380"/>
            <a:ext cx="7631782" cy="903137"/>
          </a:xfrm>
          <a:prstGeom prst="rect">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nvGrpSpPr>
          <p:cNvPr id="6" name="グループ化 5">
            <a:extLst>
              <a:ext uri="{FF2B5EF4-FFF2-40B4-BE49-F238E27FC236}">
                <a16:creationId xmlns:a16="http://schemas.microsoft.com/office/drawing/2014/main" id="{C75D99B1-FE13-80EC-5B7D-71C301E7AE97}"/>
              </a:ext>
            </a:extLst>
          </p:cNvPr>
          <p:cNvGrpSpPr/>
          <p:nvPr/>
        </p:nvGrpSpPr>
        <p:grpSpPr>
          <a:xfrm>
            <a:off x="4375858" y="2431572"/>
            <a:ext cx="1783484" cy="308518"/>
            <a:chOff x="4375858" y="2431572"/>
            <a:chExt cx="1783484" cy="308518"/>
          </a:xfrm>
        </p:grpSpPr>
        <p:sp>
          <p:nvSpPr>
            <p:cNvPr id="130" name="正方形/長方形 129">
              <a:extLst>
                <a:ext uri="{FF2B5EF4-FFF2-40B4-BE49-F238E27FC236}">
                  <a16:creationId xmlns:a16="http://schemas.microsoft.com/office/drawing/2014/main" id="{CC664516-3B34-ACAC-915F-0E970A4F1759}"/>
                </a:ext>
              </a:extLst>
            </p:cNvPr>
            <p:cNvSpPr/>
            <p:nvPr/>
          </p:nvSpPr>
          <p:spPr>
            <a:xfrm>
              <a:off x="4375858" y="2431572"/>
              <a:ext cx="1440000" cy="308518"/>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en-US" altLang="ja-JP" sz="1000" dirty="0" err="1">
                  <a:latin typeface="+mn-ea"/>
                </a:rPr>
                <a:t>MaaS</a:t>
              </a:r>
              <a:endParaRPr lang="ja-JP" altLang="en-US" sz="1000" dirty="0">
                <a:latin typeface="+mn-ea"/>
              </a:endParaRPr>
            </a:p>
          </p:txBody>
        </p:sp>
        <p:sp>
          <p:nvSpPr>
            <p:cNvPr id="131" name="正方形/長方形 130">
              <a:extLst>
                <a:ext uri="{FF2B5EF4-FFF2-40B4-BE49-F238E27FC236}">
                  <a16:creationId xmlns:a16="http://schemas.microsoft.com/office/drawing/2014/main" id="{467BE415-1DD0-BAF3-2A60-E2DCE6A636EE}"/>
                </a:ext>
              </a:extLst>
            </p:cNvPr>
            <p:cNvSpPr/>
            <p:nvPr/>
          </p:nvSpPr>
          <p:spPr>
            <a:xfrm>
              <a:off x="5815857" y="2431572"/>
              <a:ext cx="343485" cy="308518"/>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grpSp>
      <p:sp>
        <p:nvSpPr>
          <p:cNvPr id="9" name="正方形/長方形 8">
            <a:extLst>
              <a:ext uri="{FF2B5EF4-FFF2-40B4-BE49-F238E27FC236}">
                <a16:creationId xmlns:a16="http://schemas.microsoft.com/office/drawing/2014/main" id="{DFA81B00-CF86-ABDE-152B-16441B02AD34}"/>
              </a:ext>
            </a:extLst>
          </p:cNvPr>
          <p:cNvSpPr/>
          <p:nvPr/>
        </p:nvSpPr>
        <p:spPr>
          <a:xfrm>
            <a:off x="6161458" y="2431572"/>
            <a:ext cx="1430684" cy="308518"/>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en-US" altLang="ja-JP" sz="1000" dirty="0">
                <a:latin typeface="+mn-ea"/>
              </a:rPr>
              <a:t>AR</a:t>
            </a:r>
            <a:r>
              <a:rPr lang="ja-JP" altLang="en-US" sz="1000" dirty="0">
                <a:latin typeface="+mn-ea"/>
              </a:rPr>
              <a:t>活用</a:t>
            </a:r>
          </a:p>
        </p:txBody>
      </p:sp>
      <p:sp>
        <p:nvSpPr>
          <p:cNvPr id="10" name="正方形/長方形 9">
            <a:extLst>
              <a:ext uri="{FF2B5EF4-FFF2-40B4-BE49-F238E27FC236}">
                <a16:creationId xmlns:a16="http://schemas.microsoft.com/office/drawing/2014/main" id="{38402764-46E1-A936-E771-71834EB3572F}"/>
              </a:ext>
            </a:extLst>
          </p:cNvPr>
          <p:cNvSpPr/>
          <p:nvPr/>
        </p:nvSpPr>
        <p:spPr>
          <a:xfrm>
            <a:off x="7594258" y="2431572"/>
            <a:ext cx="359999" cy="308518"/>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grpSp>
        <p:nvGrpSpPr>
          <p:cNvPr id="13" name="グループ化 12">
            <a:extLst>
              <a:ext uri="{FF2B5EF4-FFF2-40B4-BE49-F238E27FC236}">
                <a16:creationId xmlns:a16="http://schemas.microsoft.com/office/drawing/2014/main" id="{96592CE1-0173-473D-F6A9-BFE81998CB68}"/>
              </a:ext>
            </a:extLst>
          </p:cNvPr>
          <p:cNvGrpSpPr/>
          <p:nvPr/>
        </p:nvGrpSpPr>
        <p:grpSpPr>
          <a:xfrm>
            <a:off x="2864768" y="1221972"/>
            <a:ext cx="6839090" cy="604800"/>
            <a:chOff x="2864768" y="1826772"/>
            <a:chExt cx="6839090" cy="604800"/>
          </a:xfrm>
        </p:grpSpPr>
        <p:sp>
          <p:nvSpPr>
            <p:cNvPr id="15" name="正方形/長方形 14">
              <a:extLst>
                <a:ext uri="{FF2B5EF4-FFF2-40B4-BE49-F238E27FC236}">
                  <a16:creationId xmlns:a16="http://schemas.microsoft.com/office/drawing/2014/main" id="{77C16704-B054-ABB1-74CF-BB3AAB63D640}"/>
                </a:ext>
              </a:extLst>
            </p:cNvPr>
            <p:cNvSpPr/>
            <p:nvPr/>
          </p:nvSpPr>
          <p:spPr>
            <a:xfrm>
              <a:off x="2864768" y="1826772"/>
              <a:ext cx="1512000" cy="604800"/>
            </a:xfrm>
            <a:prstGeom prst="rect">
              <a:avLst/>
            </a:prstGeom>
            <a:solidFill>
              <a:srgbClr val="E7E7EC"/>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n-ea"/>
                  <a:ea typeface="+mn-ea"/>
                </a:rPr>
                <a:t>間接観戦体験</a:t>
              </a:r>
              <a:br>
                <a:rPr lang="en-US" altLang="ja-JP" sz="1100" b="0" i="0" u="none" strike="noStrike" dirty="0">
                  <a:solidFill>
                    <a:srgbClr val="000000"/>
                  </a:solidFill>
                  <a:effectLst/>
                  <a:latin typeface="+mn-ea"/>
                  <a:ea typeface="+mn-ea"/>
                </a:rPr>
              </a:br>
              <a:r>
                <a:rPr lang="ja-JP" altLang="en-US" sz="1100" b="0" i="0" u="none" strike="noStrike" dirty="0">
                  <a:solidFill>
                    <a:srgbClr val="000000"/>
                  </a:solidFill>
                  <a:effectLst/>
                  <a:latin typeface="+mn-ea"/>
                  <a:ea typeface="+mn-ea"/>
                </a:rPr>
                <a:t>価値向上</a:t>
              </a:r>
            </a:p>
          </p:txBody>
        </p:sp>
        <p:sp>
          <p:nvSpPr>
            <p:cNvPr id="21" name="正方形/長方形 20">
              <a:extLst>
                <a:ext uri="{FF2B5EF4-FFF2-40B4-BE49-F238E27FC236}">
                  <a16:creationId xmlns:a16="http://schemas.microsoft.com/office/drawing/2014/main" id="{2E646AB9-8C71-A8FB-0CC5-9BA92C9416B8}"/>
                </a:ext>
              </a:extLst>
            </p:cNvPr>
            <p:cNvSpPr/>
            <p:nvPr/>
          </p:nvSpPr>
          <p:spPr>
            <a:xfrm>
              <a:off x="4375858" y="2129172"/>
              <a:ext cx="144000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en-US" altLang="ja-JP" sz="1000" dirty="0">
                  <a:latin typeface="+mn-ea"/>
                </a:rPr>
                <a:t>VR</a:t>
              </a:r>
              <a:r>
                <a:rPr lang="ja-JP" altLang="en-US" sz="1000" dirty="0">
                  <a:latin typeface="+mn-ea"/>
                </a:rPr>
                <a:t>・</a:t>
              </a:r>
              <a:r>
                <a:rPr lang="en-US" altLang="ja-JP" sz="1000" dirty="0">
                  <a:latin typeface="+mn-ea"/>
                </a:rPr>
                <a:t>AR</a:t>
              </a:r>
              <a:r>
                <a:rPr lang="ja-JP" altLang="en-US" sz="1000" dirty="0">
                  <a:latin typeface="+mn-ea"/>
                </a:rPr>
                <a:t>観戦</a:t>
              </a:r>
            </a:p>
          </p:txBody>
        </p:sp>
        <p:sp>
          <p:nvSpPr>
            <p:cNvPr id="22" name="正方形/長方形 21">
              <a:extLst>
                <a:ext uri="{FF2B5EF4-FFF2-40B4-BE49-F238E27FC236}">
                  <a16:creationId xmlns:a16="http://schemas.microsoft.com/office/drawing/2014/main" id="{CE0773EC-7364-BA9C-04C0-70D5450E4023}"/>
                </a:ext>
              </a:extLst>
            </p:cNvPr>
            <p:cNvSpPr/>
            <p:nvPr/>
          </p:nvSpPr>
          <p:spPr>
            <a:xfrm>
              <a:off x="5815857" y="2129172"/>
              <a:ext cx="343485"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23" name="正方形/長方形 22">
              <a:extLst>
                <a:ext uri="{FF2B5EF4-FFF2-40B4-BE49-F238E27FC236}">
                  <a16:creationId xmlns:a16="http://schemas.microsoft.com/office/drawing/2014/main" id="{A337F1B5-EB0D-22F6-9688-8814EC0FA482}"/>
                </a:ext>
              </a:extLst>
            </p:cNvPr>
            <p:cNvSpPr/>
            <p:nvPr/>
          </p:nvSpPr>
          <p:spPr>
            <a:xfrm>
              <a:off x="6161458" y="2129172"/>
              <a:ext cx="143443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dirty="0">
                  <a:solidFill>
                    <a:srgbClr val="000000"/>
                  </a:solidFill>
                  <a:latin typeface="+mn-ea"/>
                </a:rPr>
                <a:t>ライブ映像への</a:t>
              </a:r>
              <a:endParaRPr lang="en-US" altLang="ja-JP" sz="1000" dirty="0">
                <a:solidFill>
                  <a:srgbClr val="000000"/>
                </a:solidFill>
                <a:latin typeface="+mn-ea"/>
              </a:endParaRPr>
            </a:p>
            <a:p>
              <a:pPr algn="ctr" fontAlgn="ctr">
                <a:defRPr/>
              </a:pPr>
              <a:r>
                <a:rPr lang="ja-JP" altLang="en-US" sz="1000" dirty="0">
                  <a:solidFill>
                    <a:srgbClr val="000000"/>
                  </a:solidFill>
                  <a:latin typeface="+mn-ea"/>
                </a:rPr>
                <a:t>データ可視化</a:t>
              </a:r>
              <a:endParaRPr lang="ja-JP" altLang="en-US" sz="1000" u="none" strike="noStrike" dirty="0">
                <a:solidFill>
                  <a:schemeClr val="tx1"/>
                </a:solidFill>
                <a:effectLst/>
                <a:latin typeface="+mn-ea"/>
                <a:ea typeface="+mn-ea"/>
              </a:endParaRPr>
            </a:p>
          </p:txBody>
        </p:sp>
        <p:sp>
          <p:nvSpPr>
            <p:cNvPr id="24" name="正方形/長方形 23">
              <a:extLst>
                <a:ext uri="{FF2B5EF4-FFF2-40B4-BE49-F238E27FC236}">
                  <a16:creationId xmlns:a16="http://schemas.microsoft.com/office/drawing/2014/main" id="{9586EDA1-2CC8-C7F3-05AB-00063917AD82}"/>
                </a:ext>
              </a:extLst>
            </p:cNvPr>
            <p:cNvSpPr/>
            <p:nvPr/>
          </p:nvSpPr>
          <p:spPr>
            <a:xfrm>
              <a:off x="7594258" y="2129172"/>
              <a:ext cx="360000"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25" name="正方形/長方形 24">
              <a:extLst>
                <a:ext uri="{FF2B5EF4-FFF2-40B4-BE49-F238E27FC236}">
                  <a16:creationId xmlns:a16="http://schemas.microsoft.com/office/drawing/2014/main" id="{DCEB3547-48CE-4105-1317-D889D826ECA6}"/>
                </a:ext>
              </a:extLst>
            </p:cNvPr>
            <p:cNvSpPr/>
            <p:nvPr/>
          </p:nvSpPr>
          <p:spPr>
            <a:xfrm>
              <a:off x="4375858" y="1826772"/>
              <a:ext cx="144000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b="0" i="0" u="none" strike="noStrike" dirty="0">
                  <a:solidFill>
                    <a:srgbClr val="000000"/>
                  </a:solidFill>
                  <a:effectLst/>
                  <a:latin typeface="+mn-ea"/>
                  <a:ea typeface="+mn-ea"/>
                </a:rPr>
                <a:t>ハイライト動画</a:t>
              </a:r>
              <a:br>
                <a:rPr lang="en-US" altLang="ja-JP" sz="1000" b="0" i="0" u="none" strike="noStrike" dirty="0">
                  <a:solidFill>
                    <a:srgbClr val="000000"/>
                  </a:solidFill>
                  <a:effectLst/>
                  <a:latin typeface="+mn-ea"/>
                  <a:ea typeface="+mn-ea"/>
                </a:rPr>
              </a:br>
              <a:r>
                <a:rPr lang="ja-JP" altLang="en-US" sz="1000" b="0" i="0" u="none" strike="noStrike" dirty="0">
                  <a:solidFill>
                    <a:srgbClr val="000000"/>
                  </a:solidFill>
                  <a:effectLst/>
                  <a:latin typeface="+mn-ea"/>
                  <a:ea typeface="+mn-ea"/>
                </a:rPr>
                <a:t>生成・配信</a:t>
              </a:r>
              <a:endParaRPr lang="ja-JP" altLang="en-US" sz="1000" u="none" strike="noStrike" dirty="0">
                <a:solidFill>
                  <a:schemeClr val="tx1"/>
                </a:solidFill>
                <a:effectLst/>
                <a:latin typeface="+mn-ea"/>
                <a:ea typeface="+mn-ea"/>
              </a:endParaRPr>
            </a:p>
          </p:txBody>
        </p:sp>
        <p:sp>
          <p:nvSpPr>
            <p:cNvPr id="26" name="正方形/長方形 25">
              <a:extLst>
                <a:ext uri="{FF2B5EF4-FFF2-40B4-BE49-F238E27FC236}">
                  <a16:creationId xmlns:a16="http://schemas.microsoft.com/office/drawing/2014/main" id="{B9F8EEBD-02EF-89AD-A285-4DB1043F183A}"/>
                </a:ext>
              </a:extLst>
            </p:cNvPr>
            <p:cNvSpPr/>
            <p:nvPr/>
          </p:nvSpPr>
          <p:spPr>
            <a:xfrm>
              <a:off x="7954258" y="1826772"/>
              <a:ext cx="139123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dirty="0">
                  <a:latin typeface="+mn-ea"/>
                </a:rPr>
                <a:t>マルチアングルビュー</a:t>
              </a:r>
            </a:p>
          </p:txBody>
        </p:sp>
        <p:sp>
          <p:nvSpPr>
            <p:cNvPr id="30" name="正方形/長方形 29">
              <a:extLst>
                <a:ext uri="{FF2B5EF4-FFF2-40B4-BE49-F238E27FC236}">
                  <a16:creationId xmlns:a16="http://schemas.microsoft.com/office/drawing/2014/main" id="{28710B83-E73D-102A-21DB-08E83014A39B}"/>
                </a:ext>
              </a:extLst>
            </p:cNvPr>
            <p:cNvSpPr/>
            <p:nvPr/>
          </p:nvSpPr>
          <p:spPr>
            <a:xfrm>
              <a:off x="9345488" y="1826772"/>
              <a:ext cx="358370"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31" name="正方形/長方形 30">
              <a:extLst>
                <a:ext uri="{FF2B5EF4-FFF2-40B4-BE49-F238E27FC236}">
                  <a16:creationId xmlns:a16="http://schemas.microsoft.com/office/drawing/2014/main" id="{E90CDEA6-E030-10BF-1745-A1CBAADA2A97}"/>
                </a:ext>
              </a:extLst>
            </p:cNvPr>
            <p:cNvSpPr/>
            <p:nvPr/>
          </p:nvSpPr>
          <p:spPr>
            <a:xfrm>
              <a:off x="5815857" y="1826772"/>
              <a:ext cx="343485"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33" name="正方形/長方形 32">
              <a:extLst>
                <a:ext uri="{FF2B5EF4-FFF2-40B4-BE49-F238E27FC236}">
                  <a16:creationId xmlns:a16="http://schemas.microsoft.com/office/drawing/2014/main" id="{368FB6CB-A282-B635-3271-E324908F54B3}"/>
                </a:ext>
              </a:extLst>
            </p:cNvPr>
            <p:cNvSpPr/>
            <p:nvPr/>
          </p:nvSpPr>
          <p:spPr>
            <a:xfrm>
              <a:off x="6161458" y="1826772"/>
              <a:ext cx="143443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dirty="0">
                  <a:latin typeface="+mn-ea"/>
                </a:rPr>
                <a:t>ボリュメトリックビデオ</a:t>
              </a:r>
            </a:p>
          </p:txBody>
        </p:sp>
        <p:sp>
          <p:nvSpPr>
            <p:cNvPr id="37" name="正方形/長方形 36">
              <a:extLst>
                <a:ext uri="{FF2B5EF4-FFF2-40B4-BE49-F238E27FC236}">
                  <a16:creationId xmlns:a16="http://schemas.microsoft.com/office/drawing/2014/main" id="{222429A2-5F48-77F6-BF97-717F85D0EF96}"/>
                </a:ext>
              </a:extLst>
            </p:cNvPr>
            <p:cNvSpPr/>
            <p:nvPr/>
          </p:nvSpPr>
          <p:spPr>
            <a:xfrm>
              <a:off x="7594258" y="1826772"/>
              <a:ext cx="360000"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40" name="正方形/長方形 39">
              <a:extLst>
                <a:ext uri="{FF2B5EF4-FFF2-40B4-BE49-F238E27FC236}">
                  <a16:creationId xmlns:a16="http://schemas.microsoft.com/office/drawing/2014/main" id="{CE98CAC8-FFC6-C802-63EA-9847CCC705F1}"/>
                </a:ext>
              </a:extLst>
            </p:cNvPr>
            <p:cNvSpPr/>
            <p:nvPr/>
          </p:nvSpPr>
          <p:spPr>
            <a:xfrm>
              <a:off x="7954258" y="2129172"/>
              <a:ext cx="139123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dirty="0">
                  <a:latin typeface="+mn-ea"/>
                </a:rPr>
                <a:t>オンラインファン</a:t>
              </a:r>
              <a:endParaRPr lang="en-US" altLang="ja-JP" sz="1000" dirty="0">
                <a:latin typeface="+mn-ea"/>
              </a:endParaRPr>
            </a:p>
            <a:p>
              <a:pPr algn="ctr" fontAlgn="ctr">
                <a:defRPr/>
              </a:pPr>
              <a:r>
                <a:rPr lang="ja-JP" altLang="en-US" sz="1000" dirty="0">
                  <a:latin typeface="+mn-ea"/>
                </a:rPr>
                <a:t>ミーティング・サロン</a:t>
              </a:r>
            </a:p>
          </p:txBody>
        </p:sp>
        <p:sp>
          <p:nvSpPr>
            <p:cNvPr id="41" name="正方形/長方形 40">
              <a:extLst>
                <a:ext uri="{FF2B5EF4-FFF2-40B4-BE49-F238E27FC236}">
                  <a16:creationId xmlns:a16="http://schemas.microsoft.com/office/drawing/2014/main" id="{08F5E859-62C3-838B-C153-0A02914065BB}"/>
                </a:ext>
              </a:extLst>
            </p:cNvPr>
            <p:cNvSpPr/>
            <p:nvPr/>
          </p:nvSpPr>
          <p:spPr>
            <a:xfrm>
              <a:off x="9345488" y="2129172"/>
              <a:ext cx="358370"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grpSp>
      <p:grpSp>
        <p:nvGrpSpPr>
          <p:cNvPr id="46" name="グループ化 45">
            <a:extLst>
              <a:ext uri="{FF2B5EF4-FFF2-40B4-BE49-F238E27FC236}">
                <a16:creationId xmlns:a16="http://schemas.microsoft.com/office/drawing/2014/main" id="{EA00EF46-5577-12E9-1A2A-B508C9DFEDCA}"/>
              </a:ext>
            </a:extLst>
          </p:cNvPr>
          <p:cNvGrpSpPr/>
          <p:nvPr/>
        </p:nvGrpSpPr>
        <p:grpSpPr>
          <a:xfrm>
            <a:off x="2864768" y="1826772"/>
            <a:ext cx="6841206" cy="604800"/>
            <a:chOff x="2864768" y="1221972"/>
            <a:chExt cx="6841206" cy="604800"/>
          </a:xfrm>
        </p:grpSpPr>
        <p:sp>
          <p:nvSpPr>
            <p:cNvPr id="47" name="正方形/長方形 46">
              <a:extLst>
                <a:ext uri="{FF2B5EF4-FFF2-40B4-BE49-F238E27FC236}">
                  <a16:creationId xmlns:a16="http://schemas.microsoft.com/office/drawing/2014/main" id="{EBAC7B11-DDF1-CDE3-BE43-BC7C2991FA22}"/>
                </a:ext>
              </a:extLst>
            </p:cNvPr>
            <p:cNvSpPr/>
            <p:nvPr/>
          </p:nvSpPr>
          <p:spPr>
            <a:xfrm>
              <a:off x="7947057" y="1524372"/>
              <a:ext cx="1758917" cy="302400"/>
            </a:xfrm>
            <a:prstGeom prst="rect">
              <a:avLst/>
            </a:prstGeom>
            <a:solidFill>
              <a:schemeClr val="bg1">
                <a:lumMod val="95000"/>
              </a:scheme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endParaRPr lang="ja-JP" altLang="en-US" sz="1000" u="none" strike="noStrike" dirty="0">
                <a:solidFill>
                  <a:schemeClr val="tx1"/>
                </a:solidFill>
                <a:effectLst/>
                <a:latin typeface="+mn-ea"/>
                <a:ea typeface="+mn-ea"/>
              </a:endParaRPr>
            </a:p>
          </p:txBody>
        </p:sp>
        <p:sp>
          <p:nvSpPr>
            <p:cNvPr id="48" name="正方形/長方形 47">
              <a:extLst>
                <a:ext uri="{FF2B5EF4-FFF2-40B4-BE49-F238E27FC236}">
                  <a16:creationId xmlns:a16="http://schemas.microsoft.com/office/drawing/2014/main" id="{CEBCCC88-2622-0EB0-0176-28DB8076F156}"/>
                </a:ext>
              </a:extLst>
            </p:cNvPr>
            <p:cNvSpPr/>
            <p:nvPr/>
          </p:nvSpPr>
          <p:spPr>
            <a:xfrm>
              <a:off x="2864768" y="1221972"/>
              <a:ext cx="1512000" cy="604800"/>
            </a:xfrm>
            <a:prstGeom prst="rect">
              <a:avLst/>
            </a:prstGeom>
            <a:solidFill>
              <a:srgbClr val="E7E7EC"/>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n-ea"/>
                  <a:ea typeface="+mn-ea"/>
                </a:rPr>
                <a:t>直接観戦体験</a:t>
              </a:r>
              <a:endParaRPr lang="en-US" altLang="ja-JP" sz="1100" b="0" i="0" u="none" strike="noStrike" dirty="0">
                <a:solidFill>
                  <a:srgbClr val="000000"/>
                </a:solidFill>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n-ea"/>
                  <a:ea typeface="+mn-ea"/>
                </a:rPr>
                <a:t>価値向上</a:t>
              </a:r>
            </a:p>
          </p:txBody>
        </p:sp>
        <p:sp>
          <p:nvSpPr>
            <p:cNvPr id="49" name="正方形/長方形 48">
              <a:extLst>
                <a:ext uri="{FF2B5EF4-FFF2-40B4-BE49-F238E27FC236}">
                  <a16:creationId xmlns:a16="http://schemas.microsoft.com/office/drawing/2014/main" id="{930F3FCF-66A1-DFE5-722E-7F2CD1D4E5FF}"/>
                </a:ext>
              </a:extLst>
            </p:cNvPr>
            <p:cNvSpPr/>
            <p:nvPr/>
          </p:nvSpPr>
          <p:spPr>
            <a:xfrm>
              <a:off x="4375858" y="1221972"/>
              <a:ext cx="144000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u="none" strike="noStrike" dirty="0">
                  <a:solidFill>
                    <a:schemeClr val="tx1"/>
                  </a:solidFill>
                  <a:effectLst/>
                  <a:latin typeface="+mn-ea"/>
                  <a:ea typeface="+mn-ea"/>
                </a:rPr>
                <a:t>デジタルチケット</a:t>
              </a:r>
            </a:p>
          </p:txBody>
        </p:sp>
        <p:sp>
          <p:nvSpPr>
            <p:cNvPr id="50" name="正方形/長方形 49">
              <a:extLst>
                <a:ext uri="{FF2B5EF4-FFF2-40B4-BE49-F238E27FC236}">
                  <a16:creationId xmlns:a16="http://schemas.microsoft.com/office/drawing/2014/main" id="{C8120D26-72FC-FE4E-3576-BDF16A89E11A}"/>
                </a:ext>
              </a:extLst>
            </p:cNvPr>
            <p:cNvSpPr/>
            <p:nvPr/>
          </p:nvSpPr>
          <p:spPr>
            <a:xfrm>
              <a:off x="7954258" y="1221972"/>
              <a:ext cx="139123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u="none" strike="noStrike" dirty="0">
                  <a:solidFill>
                    <a:schemeClr val="tx1"/>
                  </a:solidFill>
                  <a:effectLst/>
                  <a:latin typeface="+mn-ea"/>
                  <a:ea typeface="+mn-ea"/>
                </a:rPr>
                <a:t>モバイル注文アプリ</a:t>
              </a:r>
            </a:p>
          </p:txBody>
        </p:sp>
        <p:sp>
          <p:nvSpPr>
            <p:cNvPr id="52" name="正方形/長方形 51">
              <a:extLst>
                <a:ext uri="{FF2B5EF4-FFF2-40B4-BE49-F238E27FC236}">
                  <a16:creationId xmlns:a16="http://schemas.microsoft.com/office/drawing/2014/main" id="{E2C82814-27D8-33B2-11DA-24484F3AC850}"/>
                </a:ext>
              </a:extLst>
            </p:cNvPr>
            <p:cNvSpPr/>
            <p:nvPr/>
          </p:nvSpPr>
          <p:spPr>
            <a:xfrm>
              <a:off x="9345488" y="1221972"/>
              <a:ext cx="358370"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54" name="正方形/長方形 53">
              <a:extLst>
                <a:ext uri="{FF2B5EF4-FFF2-40B4-BE49-F238E27FC236}">
                  <a16:creationId xmlns:a16="http://schemas.microsoft.com/office/drawing/2014/main" id="{B9349D3F-3A65-56E3-9620-893A5615CAD7}"/>
                </a:ext>
              </a:extLst>
            </p:cNvPr>
            <p:cNvSpPr/>
            <p:nvPr/>
          </p:nvSpPr>
          <p:spPr>
            <a:xfrm>
              <a:off x="5815857" y="1221972"/>
              <a:ext cx="343485"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56" name="正方形/長方形 55">
              <a:extLst>
                <a:ext uri="{FF2B5EF4-FFF2-40B4-BE49-F238E27FC236}">
                  <a16:creationId xmlns:a16="http://schemas.microsoft.com/office/drawing/2014/main" id="{D2880814-5544-D521-60DE-FB9DD3F1C850}"/>
                </a:ext>
              </a:extLst>
            </p:cNvPr>
            <p:cNvSpPr/>
            <p:nvPr/>
          </p:nvSpPr>
          <p:spPr>
            <a:xfrm>
              <a:off x="6161458" y="1221972"/>
              <a:ext cx="143443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dirty="0">
                  <a:solidFill>
                    <a:srgbClr val="000000"/>
                  </a:solidFill>
                  <a:effectLst/>
                  <a:latin typeface="Yu Gothic UI" panose="020B0500000000000000" pitchFamily="50" charset="-128"/>
                  <a:ea typeface="Yu Gothic UI" panose="020B0500000000000000" pitchFamily="50" charset="-128"/>
                </a:rPr>
                <a:t>完全キャッシュレス</a:t>
              </a:r>
              <a:endParaRPr lang="ja-JP" altLang="en-US" sz="1000" u="none" strike="noStrike" dirty="0">
                <a:solidFill>
                  <a:schemeClr val="tx1"/>
                </a:solidFill>
                <a:effectLst/>
                <a:latin typeface="+mn-ea"/>
                <a:ea typeface="+mn-ea"/>
              </a:endParaRPr>
            </a:p>
          </p:txBody>
        </p:sp>
        <p:sp>
          <p:nvSpPr>
            <p:cNvPr id="57" name="正方形/長方形 56">
              <a:extLst>
                <a:ext uri="{FF2B5EF4-FFF2-40B4-BE49-F238E27FC236}">
                  <a16:creationId xmlns:a16="http://schemas.microsoft.com/office/drawing/2014/main" id="{8EBA965F-1244-2047-F91B-BBB96734DAE4}"/>
                </a:ext>
              </a:extLst>
            </p:cNvPr>
            <p:cNvSpPr/>
            <p:nvPr/>
          </p:nvSpPr>
          <p:spPr>
            <a:xfrm>
              <a:off x="7594258" y="1221972"/>
              <a:ext cx="360000"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59" name="正方形/長方形 58">
              <a:extLst>
                <a:ext uri="{FF2B5EF4-FFF2-40B4-BE49-F238E27FC236}">
                  <a16:creationId xmlns:a16="http://schemas.microsoft.com/office/drawing/2014/main" id="{21196E76-BB91-3DD7-F0EF-18CE9A6F569B}"/>
                </a:ext>
              </a:extLst>
            </p:cNvPr>
            <p:cNvSpPr/>
            <p:nvPr/>
          </p:nvSpPr>
          <p:spPr>
            <a:xfrm>
              <a:off x="4375858" y="1524372"/>
              <a:ext cx="144000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u="none" strike="noStrike" dirty="0">
                  <a:solidFill>
                    <a:schemeClr val="tx1"/>
                  </a:solidFill>
                  <a:effectLst/>
                  <a:latin typeface="+mn-ea"/>
                  <a:ea typeface="+mn-ea"/>
                </a:rPr>
                <a:t>顔認証ゲート</a:t>
              </a:r>
            </a:p>
          </p:txBody>
        </p:sp>
        <p:sp>
          <p:nvSpPr>
            <p:cNvPr id="60" name="正方形/長方形 59">
              <a:extLst>
                <a:ext uri="{FF2B5EF4-FFF2-40B4-BE49-F238E27FC236}">
                  <a16:creationId xmlns:a16="http://schemas.microsoft.com/office/drawing/2014/main" id="{7A598A6D-5FD3-707F-8C06-094D2E97F822}"/>
                </a:ext>
              </a:extLst>
            </p:cNvPr>
            <p:cNvSpPr/>
            <p:nvPr/>
          </p:nvSpPr>
          <p:spPr>
            <a:xfrm>
              <a:off x="5815857" y="1524372"/>
              <a:ext cx="343485"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fontAlgn="ctr">
                <a:defRPr/>
              </a:pPr>
              <a:endParaRPr lang="ja-JP" altLang="en-US" sz="1000" dirty="0">
                <a:solidFill>
                  <a:srgbClr val="000000"/>
                </a:solidFill>
                <a:latin typeface="+mn-ea"/>
              </a:endParaRPr>
            </a:p>
          </p:txBody>
        </p:sp>
        <p:sp>
          <p:nvSpPr>
            <p:cNvPr id="61" name="正方形/長方形 60">
              <a:extLst>
                <a:ext uri="{FF2B5EF4-FFF2-40B4-BE49-F238E27FC236}">
                  <a16:creationId xmlns:a16="http://schemas.microsoft.com/office/drawing/2014/main" id="{162FE5B2-C272-72E8-43D8-4E5B43717EBA}"/>
                </a:ext>
              </a:extLst>
            </p:cNvPr>
            <p:cNvSpPr/>
            <p:nvPr/>
          </p:nvSpPr>
          <p:spPr>
            <a:xfrm>
              <a:off x="6161458" y="1524372"/>
              <a:ext cx="143443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b="0" i="0" u="none" strike="noStrike" kern="1200" baseline="0" dirty="0">
                  <a:solidFill>
                    <a:srgbClr val="000000"/>
                  </a:solidFill>
                  <a:latin typeface="Yu Gothic UI" panose="020B0500000000000000" pitchFamily="50" charset="-128"/>
                  <a:ea typeface="Yu Gothic UI" panose="020B0500000000000000" pitchFamily="50" charset="-128"/>
                </a:rPr>
                <a:t>デジタルサイネージ</a:t>
              </a:r>
              <a:endParaRPr lang="ja-JP" altLang="en-US" sz="1000" u="none" strike="noStrike" dirty="0">
                <a:solidFill>
                  <a:schemeClr val="tx1"/>
                </a:solidFill>
                <a:effectLst/>
                <a:latin typeface="+mn-ea"/>
                <a:ea typeface="+mn-ea"/>
              </a:endParaRPr>
            </a:p>
          </p:txBody>
        </p:sp>
        <p:sp>
          <p:nvSpPr>
            <p:cNvPr id="63" name="正方形/長方形 62">
              <a:extLst>
                <a:ext uri="{FF2B5EF4-FFF2-40B4-BE49-F238E27FC236}">
                  <a16:creationId xmlns:a16="http://schemas.microsoft.com/office/drawing/2014/main" id="{2CFA4A2A-5396-F679-51DF-0BDB6411650B}"/>
                </a:ext>
              </a:extLst>
            </p:cNvPr>
            <p:cNvSpPr/>
            <p:nvPr/>
          </p:nvSpPr>
          <p:spPr>
            <a:xfrm>
              <a:off x="7594258" y="1524372"/>
              <a:ext cx="360000"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64" name="正方形/長方形 63">
              <a:extLst>
                <a:ext uri="{FF2B5EF4-FFF2-40B4-BE49-F238E27FC236}">
                  <a16:creationId xmlns:a16="http://schemas.microsoft.com/office/drawing/2014/main" id="{5819D3E3-6F45-7DE1-AF2C-E722B24B860B}"/>
                </a:ext>
              </a:extLst>
            </p:cNvPr>
            <p:cNvSpPr/>
            <p:nvPr/>
          </p:nvSpPr>
          <p:spPr>
            <a:xfrm>
              <a:off x="7954258" y="1524372"/>
              <a:ext cx="1391230" cy="302400"/>
            </a:xfrm>
            <a:prstGeom prst="rect">
              <a:avLst/>
            </a:prstGeom>
            <a:solidFill>
              <a:schemeClr val="bg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ctr">
                <a:defRPr/>
              </a:pPr>
              <a:r>
                <a:rPr lang="ja-JP" altLang="en-US" sz="1000" u="none" strike="noStrike" dirty="0">
                  <a:solidFill>
                    <a:schemeClr val="tx1"/>
                  </a:solidFill>
                  <a:effectLst/>
                  <a:latin typeface="+mn-ea"/>
                  <a:ea typeface="+mn-ea"/>
                </a:rPr>
                <a:t>公式アプリ</a:t>
              </a:r>
            </a:p>
          </p:txBody>
        </p:sp>
        <p:sp>
          <p:nvSpPr>
            <p:cNvPr id="65" name="正方形/長方形 64">
              <a:extLst>
                <a:ext uri="{FF2B5EF4-FFF2-40B4-BE49-F238E27FC236}">
                  <a16:creationId xmlns:a16="http://schemas.microsoft.com/office/drawing/2014/main" id="{DE8EB0F7-5838-5EF6-2055-47FE5144E9B9}"/>
                </a:ext>
              </a:extLst>
            </p:cNvPr>
            <p:cNvSpPr/>
            <p:nvPr/>
          </p:nvSpPr>
          <p:spPr>
            <a:xfrm>
              <a:off x="9345488" y="1524372"/>
              <a:ext cx="358370" cy="302400"/>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sp>
          <p:nvSpPr>
            <p:cNvPr id="68" name="正方形/長方形 67">
              <a:extLst>
                <a:ext uri="{FF2B5EF4-FFF2-40B4-BE49-F238E27FC236}">
                  <a16:creationId xmlns:a16="http://schemas.microsoft.com/office/drawing/2014/main" id="{607181F3-98E7-ED2F-F2AD-FA1C9F1A1FAE}"/>
                </a:ext>
              </a:extLst>
            </p:cNvPr>
            <p:cNvSpPr/>
            <p:nvPr/>
          </p:nvSpPr>
          <p:spPr>
            <a:xfrm>
              <a:off x="9345488" y="1524372"/>
              <a:ext cx="358370" cy="302400"/>
            </a:xfrm>
            <a:prstGeom prst="rect">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000000"/>
                </a:solidFill>
                <a:effectLst/>
                <a:latin typeface="+mn-ea"/>
                <a:ea typeface="+mn-ea"/>
              </a:endParaRPr>
            </a:p>
          </p:txBody>
        </p:sp>
      </p:grpSp>
      <p:sp>
        <p:nvSpPr>
          <p:cNvPr id="220" name="正方形/長方形 219">
            <a:extLst>
              <a:ext uri="{FF2B5EF4-FFF2-40B4-BE49-F238E27FC236}">
                <a16:creationId xmlns:a16="http://schemas.microsoft.com/office/drawing/2014/main" id="{6BFCC8B4-437F-0AFA-E998-28BACB5EB6BD}"/>
              </a:ext>
            </a:extLst>
          </p:cNvPr>
          <p:cNvSpPr/>
          <p:nvPr/>
        </p:nvSpPr>
        <p:spPr>
          <a:xfrm>
            <a:off x="2072076" y="1218760"/>
            <a:ext cx="7631782" cy="1522328"/>
          </a:xfrm>
          <a:prstGeom prst="rect">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13" name="正方形/長方形 112">
            <a:extLst>
              <a:ext uri="{FF2B5EF4-FFF2-40B4-BE49-F238E27FC236}">
                <a16:creationId xmlns:a16="http://schemas.microsoft.com/office/drawing/2014/main" id="{CDED9549-BEBD-3B56-3FF9-D737FA1107D3}"/>
              </a:ext>
            </a:extLst>
          </p:cNvPr>
          <p:cNvSpPr/>
          <p:nvPr/>
        </p:nvSpPr>
        <p:spPr>
          <a:xfrm>
            <a:off x="1424608" y="1222821"/>
            <a:ext cx="8279250" cy="2428582"/>
          </a:xfrm>
          <a:prstGeom prst="rect">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07" name="正方形/長方形 206">
            <a:extLst>
              <a:ext uri="{FF2B5EF4-FFF2-40B4-BE49-F238E27FC236}">
                <a16:creationId xmlns:a16="http://schemas.microsoft.com/office/drawing/2014/main" id="{B09BB1A4-5120-D0BC-0B5D-E25F7207DD74}"/>
              </a:ext>
            </a:extLst>
          </p:cNvPr>
          <p:cNvSpPr/>
          <p:nvPr/>
        </p:nvSpPr>
        <p:spPr>
          <a:xfrm>
            <a:off x="1424608" y="4862782"/>
            <a:ext cx="8279250" cy="604802"/>
          </a:xfrm>
          <a:prstGeom prst="rect">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10" name="正方形/長方形 209">
            <a:extLst>
              <a:ext uri="{FF2B5EF4-FFF2-40B4-BE49-F238E27FC236}">
                <a16:creationId xmlns:a16="http://schemas.microsoft.com/office/drawing/2014/main" id="{A9B7EF5C-6296-CF84-18F1-C3E549722B4C}"/>
              </a:ext>
            </a:extLst>
          </p:cNvPr>
          <p:cNvSpPr/>
          <p:nvPr/>
        </p:nvSpPr>
        <p:spPr>
          <a:xfrm>
            <a:off x="1424608" y="3656964"/>
            <a:ext cx="8279250" cy="602577"/>
          </a:xfrm>
          <a:prstGeom prst="rect">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4152403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45E0A3F7-0012-8792-986A-F6F03CDDCCA1}"/>
              </a:ext>
            </a:extLst>
          </p:cNvPr>
          <p:cNvSpPr/>
          <p:nvPr/>
        </p:nvSpPr>
        <p:spPr>
          <a:xfrm>
            <a:off x="200025" y="589360"/>
            <a:ext cx="1224583" cy="1800000"/>
          </a:xfrm>
          <a:prstGeom prst="rect">
            <a:avLst/>
          </a:prstGeom>
          <a:solidFill>
            <a:schemeClr val="accent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solidFill>
                  <a:schemeClr val="bg1"/>
                </a:solidFill>
              </a:rPr>
              <a:t>戦略策定状況</a:t>
            </a:r>
          </a:p>
        </p:txBody>
      </p:sp>
      <p:sp>
        <p:nvSpPr>
          <p:cNvPr id="10" name="正方形/長方形 9">
            <a:extLst>
              <a:ext uri="{FF2B5EF4-FFF2-40B4-BE49-F238E27FC236}">
                <a16:creationId xmlns:a16="http://schemas.microsoft.com/office/drawing/2014/main" id="{4D39FB40-8AD5-7738-0EA0-92A602068280}"/>
              </a:ext>
            </a:extLst>
          </p:cNvPr>
          <p:cNvSpPr/>
          <p:nvPr/>
        </p:nvSpPr>
        <p:spPr>
          <a:xfrm>
            <a:off x="1424161" y="589360"/>
            <a:ext cx="1800647" cy="432000"/>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200" b="1" dirty="0"/>
              <a:t>経営戦略</a:t>
            </a:r>
            <a:endParaRPr kumimoji="1" lang="en-US" altLang="ja-JP" sz="1200" b="1" dirty="0"/>
          </a:p>
          <a:p>
            <a:pPr algn="ctr"/>
            <a:r>
              <a:rPr lang="ja-JP" altLang="en-US" sz="800" dirty="0"/>
              <a:t>（当てはまる方に○）</a:t>
            </a:r>
            <a:endParaRPr kumimoji="1" lang="ja-JP" altLang="en-US" sz="800" dirty="0"/>
          </a:p>
        </p:txBody>
      </p:sp>
      <p:sp>
        <p:nvSpPr>
          <p:cNvPr id="11" name="正方形/長方形 10">
            <a:extLst>
              <a:ext uri="{FF2B5EF4-FFF2-40B4-BE49-F238E27FC236}">
                <a16:creationId xmlns:a16="http://schemas.microsoft.com/office/drawing/2014/main" id="{B3227718-053B-F235-5543-99CC1F0A8557}"/>
              </a:ext>
            </a:extLst>
          </p:cNvPr>
          <p:cNvSpPr/>
          <p:nvPr/>
        </p:nvSpPr>
        <p:spPr>
          <a:xfrm>
            <a:off x="3224809" y="589675"/>
            <a:ext cx="2664296" cy="432000"/>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900" dirty="0"/>
              <a:t>（定義）</a:t>
            </a:r>
            <a:endParaRPr kumimoji="1" lang="en-US" altLang="ja-JP" sz="900" dirty="0"/>
          </a:p>
          <a:p>
            <a:r>
              <a:rPr kumimoji="1" lang="ja-JP" altLang="en-US" sz="900" dirty="0"/>
              <a:t>中期経営計画等、</a:t>
            </a:r>
            <a:r>
              <a:rPr lang="ja-JP" altLang="en-US" sz="900" dirty="0"/>
              <a:t>貴団体の経営戦略を定めたもの（テクノロジーに関する記載有無は問わない）</a:t>
            </a:r>
            <a:endParaRPr lang="en-US" altLang="ja-JP" sz="900" dirty="0"/>
          </a:p>
        </p:txBody>
      </p:sp>
      <p:grpSp>
        <p:nvGrpSpPr>
          <p:cNvPr id="30" name="グループ化 29">
            <a:extLst>
              <a:ext uri="{FF2B5EF4-FFF2-40B4-BE49-F238E27FC236}">
                <a16:creationId xmlns:a16="http://schemas.microsoft.com/office/drawing/2014/main" id="{D9F3C365-8255-5CAE-9332-33DBD189F96D}"/>
              </a:ext>
            </a:extLst>
          </p:cNvPr>
          <p:cNvGrpSpPr/>
          <p:nvPr/>
        </p:nvGrpSpPr>
        <p:grpSpPr>
          <a:xfrm>
            <a:off x="1569327" y="1019685"/>
            <a:ext cx="8135480" cy="432000"/>
            <a:chOff x="1569327" y="1196486"/>
            <a:chExt cx="8135480" cy="432000"/>
          </a:xfrm>
        </p:grpSpPr>
        <p:sp>
          <p:nvSpPr>
            <p:cNvPr id="12" name="正方形/長方形 11">
              <a:extLst>
                <a:ext uri="{FF2B5EF4-FFF2-40B4-BE49-F238E27FC236}">
                  <a16:creationId xmlns:a16="http://schemas.microsoft.com/office/drawing/2014/main" id="{239DC97A-19B4-8593-F7D4-9D2CECF8A2E8}"/>
                </a:ext>
              </a:extLst>
            </p:cNvPr>
            <p:cNvSpPr/>
            <p:nvPr/>
          </p:nvSpPr>
          <p:spPr>
            <a:xfrm>
              <a:off x="1569327" y="1196486"/>
              <a:ext cx="1655481" cy="432000"/>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000000"/>
                  </a:solidFill>
                  <a:effectLst/>
                  <a:uLnTx/>
                  <a:uFillTx/>
                  <a:latin typeface="Yu Gothic UI"/>
                  <a:ea typeface="Yu Gothic UI"/>
                  <a:cs typeface="+mn-cs"/>
                </a:rPr>
                <a:t>（ありの場合）リンク</a:t>
              </a:r>
              <a:endParaRPr kumimoji="1" lang="en-US" altLang="ja-JP" sz="1200" b="1" i="0" u="none" strike="noStrike" kern="1200" cap="none" spc="0" normalizeH="0" baseline="0" noProof="0" dirty="0">
                <a:ln>
                  <a:noFill/>
                </a:ln>
                <a:solidFill>
                  <a:srgbClr val="000000"/>
                </a:solidFill>
                <a:effectLst/>
                <a:uLnTx/>
                <a:uFillTx/>
                <a:latin typeface="Yu Gothic UI"/>
                <a:ea typeface="Yu Gothic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srgbClr val="000000"/>
                  </a:solidFill>
                  <a:effectLst/>
                  <a:uLnTx/>
                  <a:uFillTx/>
                  <a:latin typeface="Yu Gothic UI"/>
                  <a:ea typeface="Yu Gothic UI"/>
                  <a:cs typeface="+mn-cs"/>
                </a:rPr>
                <a:t>※</a:t>
              </a:r>
              <a:r>
                <a:rPr kumimoji="1" lang="ja-JP" altLang="en-US" sz="800" b="0" i="0" u="none" strike="noStrike" kern="1200" cap="none" spc="0" normalizeH="0" baseline="0" noProof="0" dirty="0">
                  <a:ln>
                    <a:noFill/>
                  </a:ln>
                  <a:solidFill>
                    <a:srgbClr val="000000"/>
                  </a:solidFill>
                  <a:effectLst/>
                  <a:uLnTx/>
                  <a:uFillTx/>
                  <a:latin typeface="Yu Gothic UI"/>
                  <a:ea typeface="Yu Gothic UI"/>
                  <a:cs typeface="+mn-cs"/>
                </a:rPr>
                <a:t>未公表の場合は参考資料で添付</a:t>
              </a:r>
              <a:endParaRPr kumimoji="1" lang="ja-JP" altLang="en-US" sz="1100" b="1" dirty="0"/>
            </a:p>
          </p:txBody>
        </p:sp>
        <p:sp>
          <p:nvSpPr>
            <p:cNvPr id="13" name="正方形/長方形 12">
              <a:extLst>
                <a:ext uri="{FF2B5EF4-FFF2-40B4-BE49-F238E27FC236}">
                  <a16:creationId xmlns:a16="http://schemas.microsoft.com/office/drawing/2014/main" id="{4F104FC2-97A5-F697-9A53-B2EDA1F35897}"/>
                </a:ext>
              </a:extLst>
            </p:cNvPr>
            <p:cNvSpPr/>
            <p:nvPr/>
          </p:nvSpPr>
          <p:spPr>
            <a:xfrm>
              <a:off x="3224807" y="1196486"/>
              <a:ext cx="6480000" cy="432000"/>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endParaRPr kumimoji="1" lang="ja-JP" altLang="en-US" sz="1200" dirty="0"/>
            </a:p>
          </p:txBody>
        </p:sp>
      </p:grpSp>
      <p:sp>
        <p:nvSpPr>
          <p:cNvPr id="55" name="正方形/長方形 54">
            <a:extLst>
              <a:ext uri="{FF2B5EF4-FFF2-40B4-BE49-F238E27FC236}">
                <a16:creationId xmlns:a16="http://schemas.microsoft.com/office/drawing/2014/main" id="{A7F097E3-A442-C358-8576-70642AEAE6B8}"/>
              </a:ext>
            </a:extLst>
          </p:cNvPr>
          <p:cNvSpPr/>
          <p:nvPr/>
        </p:nvSpPr>
        <p:spPr>
          <a:xfrm>
            <a:off x="200025" y="155081"/>
            <a:ext cx="9504136" cy="365585"/>
          </a:xfrm>
          <a:prstGeom prst="rect">
            <a:avLst/>
          </a:prstGeom>
          <a:solidFill>
            <a:schemeClr val="accent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lang="ja-JP" altLang="en-US" sz="1200" b="1" dirty="0">
                <a:solidFill>
                  <a:schemeClr val="bg1"/>
                </a:solidFill>
              </a:rPr>
              <a:t>②</a:t>
            </a:r>
            <a:r>
              <a:rPr kumimoji="1" lang="ja-JP" altLang="en-US" sz="1200" b="1" dirty="0">
                <a:solidFill>
                  <a:schemeClr val="bg1"/>
                </a:solidFill>
              </a:rPr>
              <a:t>　</a:t>
            </a:r>
            <a:r>
              <a:rPr lang="ja-JP" altLang="en-US" sz="1200" b="1" dirty="0">
                <a:solidFill>
                  <a:schemeClr val="bg1"/>
                </a:solidFill>
              </a:rPr>
              <a:t>テクノロジー活用</a:t>
            </a:r>
            <a:r>
              <a:rPr kumimoji="1" lang="ja-JP" altLang="en-US" sz="1200" b="1" dirty="0">
                <a:solidFill>
                  <a:schemeClr val="bg1"/>
                </a:solidFill>
              </a:rPr>
              <a:t>に関する取組状況　　　</a:t>
            </a:r>
            <a:r>
              <a:rPr kumimoji="1" lang="ja-JP" altLang="en-US" sz="1200" b="1" u="sng" dirty="0">
                <a:solidFill>
                  <a:srgbClr val="FFFF00"/>
                </a:solidFill>
              </a:rPr>
              <a:t>注）本頁は実態把握のために聴取するものである</a:t>
            </a:r>
            <a:r>
              <a:rPr lang="ja-JP" altLang="en-US" sz="1200" b="1" u="sng" dirty="0">
                <a:solidFill>
                  <a:srgbClr val="FFFF00"/>
                </a:solidFill>
              </a:rPr>
              <a:t>ため、</a:t>
            </a:r>
            <a:r>
              <a:rPr kumimoji="1" lang="ja-JP" altLang="en-US" sz="1200" b="1" u="sng" dirty="0">
                <a:solidFill>
                  <a:srgbClr val="FFFF00"/>
                </a:solidFill>
              </a:rPr>
              <a:t>実態に沿った記載をお願い致します</a:t>
            </a:r>
          </a:p>
        </p:txBody>
      </p:sp>
      <p:sp>
        <p:nvSpPr>
          <p:cNvPr id="5" name="正方形/長方形 4">
            <a:extLst>
              <a:ext uri="{FF2B5EF4-FFF2-40B4-BE49-F238E27FC236}">
                <a16:creationId xmlns:a16="http://schemas.microsoft.com/office/drawing/2014/main" id="{114D8636-D1E0-684F-1A99-985C05321060}"/>
              </a:ext>
            </a:extLst>
          </p:cNvPr>
          <p:cNvSpPr/>
          <p:nvPr/>
        </p:nvSpPr>
        <p:spPr>
          <a:xfrm>
            <a:off x="1569327" y="1957360"/>
            <a:ext cx="1655481" cy="432000"/>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i="0" u="none" strike="noStrike" kern="1200" cap="none" spc="0" normalizeH="0" baseline="0" noProof="0" dirty="0">
                <a:ln>
                  <a:noFill/>
                </a:ln>
                <a:solidFill>
                  <a:srgbClr val="000000"/>
                </a:solidFill>
                <a:effectLst/>
                <a:uLnTx/>
                <a:uFillTx/>
                <a:latin typeface="Yu Gothic UI"/>
                <a:ea typeface="Yu Gothic UI"/>
                <a:cs typeface="+mn-cs"/>
              </a:rPr>
              <a:t>（ありの場合）</a:t>
            </a:r>
            <a:r>
              <a:rPr kumimoji="1" lang="ja-JP" altLang="en-US" sz="1200" b="1" dirty="0"/>
              <a:t>リンク</a:t>
            </a:r>
            <a:endParaRPr kumimoji="1" lang="en-US" altLang="ja-JP" sz="1200" b="1" dirty="0"/>
          </a:p>
          <a:p>
            <a:pPr algn="ctr"/>
            <a:r>
              <a:rPr kumimoji="1" lang="en-US" altLang="ja-JP" sz="800" dirty="0"/>
              <a:t>※</a:t>
            </a:r>
            <a:r>
              <a:rPr kumimoji="1" lang="ja-JP" altLang="en-US" sz="800" dirty="0"/>
              <a:t>未公表の場合は参考資料で添付</a:t>
            </a:r>
            <a:endParaRPr kumimoji="1" lang="en-US" altLang="ja-JP" sz="800" dirty="0"/>
          </a:p>
        </p:txBody>
      </p:sp>
      <p:sp>
        <p:nvSpPr>
          <p:cNvPr id="6" name="正方形/長方形 5">
            <a:extLst>
              <a:ext uri="{FF2B5EF4-FFF2-40B4-BE49-F238E27FC236}">
                <a16:creationId xmlns:a16="http://schemas.microsoft.com/office/drawing/2014/main" id="{7D2FFDEE-0E57-38E1-21F1-BFC0CF7728CE}"/>
              </a:ext>
            </a:extLst>
          </p:cNvPr>
          <p:cNvSpPr/>
          <p:nvPr/>
        </p:nvSpPr>
        <p:spPr>
          <a:xfrm>
            <a:off x="3224807" y="1957360"/>
            <a:ext cx="6480000" cy="432000"/>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endParaRPr kumimoji="1" lang="ja-JP" altLang="en-US" sz="1200" dirty="0"/>
          </a:p>
        </p:txBody>
      </p:sp>
      <p:sp>
        <p:nvSpPr>
          <p:cNvPr id="3" name="正方形/長方形 2">
            <a:extLst>
              <a:ext uri="{FF2B5EF4-FFF2-40B4-BE49-F238E27FC236}">
                <a16:creationId xmlns:a16="http://schemas.microsoft.com/office/drawing/2014/main" id="{A9A48601-EB28-D586-3A35-CD03BD2A40A8}"/>
              </a:ext>
            </a:extLst>
          </p:cNvPr>
          <p:cNvSpPr/>
          <p:nvPr/>
        </p:nvSpPr>
        <p:spPr>
          <a:xfrm>
            <a:off x="1424161" y="1523789"/>
            <a:ext cx="1800647" cy="432000"/>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テクノロジー活用戦略</a:t>
            </a:r>
            <a:endParaRPr kumimoji="1" lang="en-US" altLang="ja-JP" sz="1200" b="1" dirty="0"/>
          </a:p>
          <a:p>
            <a:pPr algn="ctr"/>
            <a:r>
              <a:rPr lang="ja-JP" altLang="en-US" sz="800" dirty="0"/>
              <a:t>（当てはまる方に○）</a:t>
            </a:r>
            <a:endParaRPr kumimoji="1" lang="ja-JP" altLang="en-US" sz="800" dirty="0"/>
          </a:p>
        </p:txBody>
      </p:sp>
      <p:sp>
        <p:nvSpPr>
          <p:cNvPr id="9" name="正方形/長方形 8">
            <a:extLst>
              <a:ext uri="{FF2B5EF4-FFF2-40B4-BE49-F238E27FC236}">
                <a16:creationId xmlns:a16="http://schemas.microsoft.com/office/drawing/2014/main" id="{DE9EBE7B-09D3-899B-56EE-A4C8C31C800C}"/>
              </a:ext>
            </a:extLst>
          </p:cNvPr>
          <p:cNvSpPr/>
          <p:nvPr/>
        </p:nvSpPr>
        <p:spPr>
          <a:xfrm>
            <a:off x="3224809" y="1523789"/>
            <a:ext cx="2664296" cy="432000"/>
          </a:xfrm>
          <a:prstGeom prst="rect">
            <a:avLst/>
          </a:prstGeom>
          <a:solidFill>
            <a:srgbClr val="D6DFF0"/>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900" dirty="0"/>
              <a:t>（定義）</a:t>
            </a:r>
            <a:endParaRPr kumimoji="1" lang="en-US" altLang="ja-JP" sz="900" dirty="0"/>
          </a:p>
          <a:p>
            <a:r>
              <a:rPr lang="ja-JP" altLang="en-US" sz="900" dirty="0"/>
              <a:t>テクノロジー活用に関する貴団体としての戦略を</a:t>
            </a:r>
            <a:br>
              <a:rPr lang="en-US" altLang="ja-JP" sz="900" dirty="0"/>
            </a:br>
            <a:r>
              <a:rPr lang="ja-JP" altLang="en-US" sz="900" dirty="0"/>
              <a:t>定めたもの</a:t>
            </a:r>
            <a:endParaRPr lang="en-US" altLang="ja-JP" sz="900" dirty="0"/>
          </a:p>
        </p:txBody>
      </p:sp>
      <p:sp>
        <p:nvSpPr>
          <p:cNvPr id="17" name="正方形/長方形 16">
            <a:extLst>
              <a:ext uri="{FF2B5EF4-FFF2-40B4-BE49-F238E27FC236}">
                <a16:creationId xmlns:a16="http://schemas.microsoft.com/office/drawing/2014/main" id="{244881FE-067D-56EF-40BB-C7DD0CFF4A44}"/>
              </a:ext>
            </a:extLst>
          </p:cNvPr>
          <p:cNvSpPr/>
          <p:nvPr/>
        </p:nvSpPr>
        <p:spPr>
          <a:xfrm>
            <a:off x="200025" y="2492896"/>
            <a:ext cx="1224583" cy="3314723"/>
          </a:xfrm>
          <a:prstGeom prst="rect">
            <a:avLst/>
          </a:prstGeom>
          <a:solidFill>
            <a:schemeClr val="accent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en-US" altLang="ja-JP" sz="1200" b="1" dirty="0">
                <a:solidFill>
                  <a:schemeClr val="bg1"/>
                </a:solidFill>
              </a:rPr>
              <a:t>DX</a:t>
            </a:r>
            <a:r>
              <a:rPr kumimoji="1" lang="ja-JP" altLang="en-US" sz="1200" b="1" dirty="0">
                <a:solidFill>
                  <a:schemeClr val="bg1"/>
                </a:solidFill>
              </a:rPr>
              <a:t>推進に</a:t>
            </a:r>
            <a:endParaRPr kumimoji="1" lang="en-US" altLang="ja-JP" sz="1200" b="1" dirty="0">
              <a:solidFill>
                <a:schemeClr val="bg1"/>
              </a:solidFill>
            </a:endParaRPr>
          </a:p>
          <a:p>
            <a:pPr algn="ctr"/>
            <a:r>
              <a:rPr lang="ja-JP" altLang="en-US" sz="1200" b="1" dirty="0">
                <a:solidFill>
                  <a:schemeClr val="bg1"/>
                </a:solidFill>
              </a:rPr>
              <a:t>携わる主要部署</a:t>
            </a:r>
            <a:endParaRPr kumimoji="1" lang="ja-JP" altLang="en-US" sz="1200" b="1" dirty="0">
              <a:solidFill>
                <a:schemeClr val="bg1"/>
              </a:solidFill>
            </a:endParaRPr>
          </a:p>
        </p:txBody>
      </p:sp>
      <p:sp>
        <p:nvSpPr>
          <p:cNvPr id="7" name="正方形/長方形 6">
            <a:extLst>
              <a:ext uri="{FF2B5EF4-FFF2-40B4-BE49-F238E27FC236}">
                <a16:creationId xmlns:a16="http://schemas.microsoft.com/office/drawing/2014/main" id="{82DFDF76-4271-14FC-1F9D-21536E938BDC}"/>
              </a:ext>
            </a:extLst>
          </p:cNvPr>
          <p:cNvSpPr/>
          <p:nvPr/>
        </p:nvSpPr>
        <p:spPr>
          <a:xfrm>
            <a:off x="5889105" y="589675"/>
            <a:ext cx="1458000" cy="432000"/>
          </a:xfrm>
          <a:prstGeom prst="rect">
            <a:avLst/>
          </a:prstGeom>
          <a:solidFill>
            <a:schemeClr val="bg2">
              <a:lumMod val="20000"/>
              <a:lumOff val="8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あり</a:t>
            </a:r>
            <a:endParaRPr lang="en-US" altLang="ja-JP" sz="1200" b="1" dirty="0"/>
          </a:p>
        </p:txBody>
      </p:sp>
      <p:sp>
        <p:nvSpPr>
          <p:cNvPr id="22" name="正方形/長方形 21">
            <a:extLst>
              <a:ext uri="{FF2B5EF4-FFF2-40B4-BE49-F238E27FC236}">
                <a16:creationId xmlns:a16="http://schemas.microsoft.com/office/drawing/2014/main" id="{5D33D44E-53A3-A1EA-492A-2A5AB1510665}"/>
              </a:ext>
            </a:extLst>
          </p:cNvPr>
          <p:cNvSpPr/>
          <p:nvPr/>
        </p:nvSpPr>
        <p:spPr>
          <a:xfrm>
            <a:off x="7796907" y="589675"/>
            <a:ext cx="1458000" cy="432000"/>
          </a:xfrm>
          <a:prstGeom prst="rect">
            <a:avLst/>
          </a:prstGeom>
          <a:solidFill>
            <a:schemeClr val="bg2">
              <a:lumMod val="20000"/>
              <a:lumOff val="8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200" b="1" dirty="0"/>
              <a:t>なし</a:t>
            </a:r>
            <a:endParaRPr lang="en-US" altLang="ja-JP" sz="1200" b="1" dirty="0"/>
          </a:p>
        </p:txBody>
      </p:sp>
      <p:sp>
        <p:nvSpPr>
          <p:cNvPr id="23" name="正方形/長方形 22">
            <a:extLst>
              <a:ext uri="{FF2B5EF4-FFF2-40B4-BE49-F238E27FC236}">
                <a16:creationId xmlns:a16="http://schemas.microsoft.com/office/drawing/2014/main" id="{CB47762D-B347-160C-8C13-B6F1772D0738}"/>
              </a:ext>
            </a:extLst>
          </p:cNvPr>
          <p:cNvSpPr/>
          <p:nvPr/>
        </p:nvSpPr>
        <p:spPr>
          <a:xfrm>
            <a:off x="7347006" y="589675"/>
            <a:ext cx="450000" cy="432000"/>
          </a:xfrm>
          <a:prstGeom prst="rect">
            <a:avLst/>
          </a:prstGeom>
          <a:solidFill>
            <a:schemeClr val="bg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tLang="ja-JP" sz="1200" dirty="0"/>
          </a:p>
        </p:txBody>
      </p:sp>
      <p:sp>
        <p:nvSpPr>
          <p:cNvPr id="24" name="正方形/長方形 23">
            <a:extLst>
              <a:ext uri="{FF2B5EF4-FFF2-40B4-BE49-F238E27FC236}">
                <a16:creationId xmlns:a16="http://schemas.microsoft.com/office/drawing/2014/main" id="{CFBEFBC6-02AB-C0F3-28B1-CB8AD8576436}"/>
              </a:ext>
            </a:extLst>
          </p:cNvPr>
          <p:cNvSpPr/>
          <p:nvPr/>
        </p:nvSpPr>
        <p:spPr>
          <a:xfrm>
            <a:off x="9254807" y="589675"/>
            <a:ext cx="450000" cy="432000"/>
          </a:xfrm>
          <a:prstGeom prst="rect">
            <a:avLst/>
          </a:prstGeom>
          <a:solidFill>
            <a:schemeClr val="bg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tLang="ja-JP" sz="1200" dirty="0"/>
          </a:p>
        </p:txBody>
      </p:sp>
      <p:sp>
        <p:nvSpPr>
          <p:cNvPr id="32" name="正方形/長方形 31">
            <a:extLst>
              <a:ext uri="{FF2B5EF4-FFF2-40B4-BE49-F238E27FC236}">
                <a16:creationId xmlns:a16="http://schemas.microsoft.com/office/drawing/2014/main" id="{1D6ED920-1FCD-8D35-1D88-DFC38F773FD8}"/>
              </a:ext>
            </a:extLst>
          </p:cNvPr>
          <p:cNvSpPr/>
          <p:nvPr/>
        </p:nvSpPr>
        <p:spPr>
          <a:xfrm>
            <a:off x="5889105" y="1523789"/>
            <a:ext cx="1458000" cy="432000"/>
          </a:xfrm>
          <a:prstGeom prst="rect">
            <a:avLst/>
          </a:prstGeom>
          <a:solidFill>
            <a:schemeClr val="bg2">
              <a:lumMod val="20000"/>
              <a:lumOff val="8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あり</a:t>
            </a:r>
            <a:endParaRPr lang="en-US" altLang="ja-JP" sz="1200" b="1" dirty="0"/>
          </a:p>
        </p:txBody>
      </p:sp>
      <p:sp>
        <p:nvSpPr>
          <p:cNvPr id="33" name="正方形/長方形 32">
            <a:extLst>
              <a:ext uri="{FF2B5EF4-FFF2-40B4-BE49-F238E27FC236}">
                <a16:creationId xmlns:a16="http://schemas.microsoft.com/office/drawing/2014/main" id="{F7DB3D4D-E95C-2F9B-0E0E-8D67FCD3B154}"/>
              </a:ext>
            </a:extLst>
          </p:cNvPr>
          <p:cNvSpPr/>
          <p:nvPr/>
        </p:nvSpPr>
        <p:spPr>
          <a:xfrm>
            <a:off x="7796907" y="1523789"/>
            <a:ext cx="1458000" cy="432000"/>
          </a:xfrm>
          <a:prstGeom prst="rect">
            <a:avLst/>
          </a:prstGeom>
          <a:solidFill>
            <a:schemeClr val="bg2">
              <a:lumMod val="20000"/>
              <a:lumOff val="8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200" b="1" dirty="0"/>
              <a:t>なし</a:t>
            </a:r>
            <a:endParaRPr lang="en-US" altLang="ja-JP" sz="1200" b="1" dirty="0"/>
          </a:p>
        </p:txBody>
      </p:sp>
      <p:sp>
        <p:nvSpPr>
          <p:cNvPr id="34" name="正方形/長方形 33">
            <a:extLst>
              <a:ext uri="{FF2B5EF4-FFF2-40B4-BE49-F238E27FC236}">
                <a16:creationId xmlns:a16="http://schemas.microsoft.com/office/drawing/2014/main" id="{95878A7A-C153-934A-7576-290ACDF0637D}"/>
              </a:ext>
            </a:extLst>
          </p:cNvPr>
          <p:cNvSpPr/>
          <p:nvPr/>
        </p:nvSpPr>
        <p:spPr>
          <a:xfrm>
            <a:off x="7347006" y="1523789"/>
            <a:ext cx="450000" cy="432000"/>
          </a:xfrm>
          <a:prstGeom prst="rect">
            <a:avLst/>
          </a:prstGeom>
          <a:solidFill>
            <a:schemeClr val="bg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tLang="ja-JP" sz="1200" dirty="0"/>
          </a:p>
        </p:txBody>
      </p:sp>
      <p:sp>
        <p:nvSpPr>
          <p:cNvPr id="35" name="正方形/長方形 34">
            <a:extLst>
              <a:ext uri="{FF2B5EF4-FFF2-40B4-BE49-F238E27FC236}">
                <a16:creationId xmlns:a16="http://schemas.microsoft.com/office/drawing/2014/main" id="{B313F05D-B05B-A6AB-3CFB-4A20DEDE2EB6}"/>
              </a:ext>
            </a:extLst>
          </p:cNvPr>
          <p:cNvSpPr/>
          <p:nvPr/>
        </p:nvSpPr>
        <p:spPr>
          <a:xfrm>
            <a:off x="9254807" y="1523789"/>
            <a:ext cx="450000" cy="432000"/>
          </a:xfrm>
          <a:prstGeom prst="rect">
            <a:avLst/>
          </a:prstGeom>
          <a:solidFill>
            <a:schemeClr val="bg1"/>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tLang="ja-JP" sz="1200" dirty="0"/>
          </a:p>
        </p:txBody>
      </p:sp>
      <p:sp>
        <p:nvSpPr>
          <p:cNvPr id="36" name="正方形/長方形 35">
            <a:extLst>
              <a:ext uri="{FF2B5EF4-FFF2-40B4-BE49-F238E27FC236}">
                <a16:creationId xmlns:a16="http://schemas.microsoft.com/office/drawing/2014/main" id="{FF3195F5-F6EE-B973-11A1-69501F614A21}"/>
              </a:ext>
            </a:extLst>
          </p:cNvPr>
          <p:cNvSpPr/>
          <p:nvPr/>
        </p:nvSpPr>
        <p:spPr>
          <a:xfrm>
            <a:off x="1424161" y="2492896"/>
            <a:ext cx="792535" cy="1105200"/>
          </a:xfrm>
          <a:prstGeom prst="rect">
            <a:avLst/>
          </a:prstGeom>
          <a:solidFill>
            <a:schemeClr val="accent2">
              <a:lumMod val="40000"/>
              <a:lumOff val="6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部署①</a:t>
            </a:r>
          </a:p>
        </p:txBody>
      </p:sp>
      <p:sp>
        <p:nvSpPr>
          <p:cNvPr id="38" name="正方形/長方形 37">
            <a:extLst>
              <a:ext uri="{FF2B5EF4-FFF2-40B4-BE49-F238E27FC236}">
                <a16:creationId xmlns:a16="http://schemas.microsoft.com/office/drawing/2014/main" id="{85A0598C-6357-AF66-850F-C976CDCF72C1}"/>
              </a:ext>
            </a:extLst>
          </p:cNvPr>
          <p:cNvSpPr/>
          <p:nvPr/>
        </p:nvSpPr>
        <p:spPr>
          <a:xfrm>
            <a:off x="1424161" y="3597657"/>
            <a:ext cx="792535" cy="1105200"/>
          </a:xfrm>
          <a:prstGeom prst="rect">
            <a:avLst/>
          </a:prstGeom>
          <a:solidFill>
            <a:schemeClr val="accent2">
              <a:lumMod val="40000"/>
              <a:lumOff val="6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部署②</a:t>
            </a:r>
          </a:p>
        </p:txBody>
      </p:sp>
      <p:sp>
        <p:nvSpPr>
          <p:cNvPr id="40" name="正方形/長方形 39">
            <a:extLst>
              <a:ext uri="{FF2B5EF4-FFF2-40B4-BE49-F238E27FC236}">
                <a16:creationId xmlns:a16="http://schemas.microsoft.com/office/drawing/2014/main" id="{868C935A-0E12-506D-CE80-2E5A4C3EE1A4}"/>
              </a:ext>
            </a:extLst>
          </p:cNvPr>
          <p:cNvSpPr/>
          <p:nvPr/>
        </p:nvSpPr>
        <p:spPr>
          <a:xfrm>
            <a:off x="1424161" y="4702418"/>
            <a:ext cx="792535" cy="1105200"/>
          </a:xfrm>
          <a:prstGeom prst="rect">
            <a:avLst/>
          </a:prstGeom>
          <a:solidFill>
            <a:schemeClr val="accent2">
              <a:lumMod val="40000"/>
              <a:lumOff val="6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部署③</a:t>
            </a:r>
          </a:p>
        </p:txBody>
      </p:sp>
      <p:sp>
        <p:nvSpPr>
          <p:cNvPr id="57" name="正方形/長方形 56">
            <a:extLst>
              <a:ext uri="{FF2B5EF4-FFF2-40B4-BE49-F238E27FC236}">
                <a16:creationId xmlns:a16="http://schemas.microsoft.com/office/drawing/2014/main" id="{F1F33753-7EC1-1747-4289-72C1D9E8DCFE}"/>
              </a:ext>
            </a:extLst>
          </p:cNvPr>
          <p:cNvSpPr/>
          <p:nvPr/>
        </p:nvSpPr>
        <p:spPr>
          <a:xfrm>
            <a:off x="3592202" y="2912318"/>
            <a:ext cx="6112493" cy="685778"/>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endParaRPr kumimoji="1" lang="ja-JP" altLang="en-US" sz="1100" dirty="0"/>
          </a:p>
        </p:txBody>
      </p:sp>
      <p:sp>
        <p:nvSpPr>
          <p:cNvPr id="58" name="正方形/長方形 57">
            <a:extLst>
              <a:ext uri="{FF2B5EF4-FFF2-40B4-BE49-F238E27FC236}">
                <a16:creationId xmlns:a16="http://schemas.microsoft.com/office/drawing/2014/main" id="{A1D44CC2-5580-F9B4-521E-B355D3AC4319}"/>
              </a:ext>
            </a:extLst>
          </p:cNvPr>
          <p:cNvSpPr/>
          <p:nvPr/>
        </p:nvSpPr>
        <p:spPr>
          <a:xfrm>
            <a:off x="2216133" y="2492896"/>
            <a:ext cx="1377349" cy="419423"/>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部署名</a:t>
            </a:r>
          </a:p>
        </p:txBody>
      </p:sp>
      <p:sp>
        <p:nvSpPr>
          <p:cNvPr id="59" name="正方形/長方形 58">
            <a:extLst>
              <a:ext uri="{FF2B5EF4-FFF2-40B4-BE49-F238E27FC236}">
                <a16:creationId xmlns:a16="http://schemas.microsoft.com/office/drawing/2014/main" id="{CD697A53-7CFD-9DD2-0846-1ADA3EE6FF28}"/>
              </a:ext>
            </a:extLst>
          </p:cNvPr>
          <p:cNvSpPr/>
          <p:nvPr/>
        </p:nvSpPr>
        <p:spPr>
          <a:xfrm>
            <a:off x="3593482" y="2492896"/>
            <a:ext cx="6112493" cy="419423"/>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100" b="1" dirty="0"/>
          </a:p>
        </p:txBody>
      </p:sp>
      <p:sp>
        <p:nvSpPr>
          <p:cNvPr id="60" name="正方形/長方形 59">
            <a:extLst>
              <a:ext uri="{FF2B5EF4-FFF2-40B4-BE49-F238E27FC236}">
                <a16:creationId xmlns:a16="http://schemas.microsoft.com/office/drawing/2014/main" id="{2518C771-4B7E-887A-FB2B-815A328AC97E}"/>
              </a:ext>
            </a:extLst>
          </p:cNvPr>
          <p:cNvSpPr/>
          <p:nvPr/>
        </p:nvSpPr>
        <p:spPr>
          <a:xfrm>
            <a:off x="2216133" y="2912319"/>
            <a:ext cx="1377349" cy="685777"/>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主な役割</a:t>
            </a:r>
          </a:p>
        </p:txBody>
      </p:sp>
      <p:sp>
        <p:nvSpPr>
          <p:cNvPr id="15" name="正方形/長方形 14">
            <a:extLst>
              <a:ext uri="{FF2B5EF4-FFF2-40B4-BE49-F238E27FC236}">
                <a16:creationId xmlns:a16="http://schemas.microsoft.com/office/drawing/2014/main" id="{93326DFF-0554-F608-6298-77A3DFADADF7}"/>
              </a:ext>
            </a:extLst>
          </p:cNvPr>
          <p:cNvSpPr/>
          <p:nvPr/>
        </p:nvSpPr>
        <p:spPr>
          <a:xfrm>
            <a:off x="3592202" y="4017079"/>
            <a:ext cx="6112493" cy="685778"/>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endParaRPr kumimoji="1" lang="ja-JP" altLang="en-US" sz="1100" dirty="0"/>
          </a:p>
        </p:txBody>
      </p:sp>
      <p:sp>
        <p:nvSpPr>
          <p:cNvPr id="16" name="正方形/長方形 15">
            <a:extLst>
              <a:ext uri="{FF2B5EF4-FFF2-40B4-BE49-F238E27FC236}">
                <a16:creationId xmlns:a16="http://schemas.microsoft.com/office/drawing/2014/main" id="{C8D6C3F5-9783-5A65-4E3E-5252F60F76BC}"/>
              </a:ext>
            </a:extLst>
          </p:cNvPr>
          <p:cNvSpPr/>
          <p:nvPr/>
        </p:nvSpPr>
        <p:spPr>
          <a:xfrm>
            <a:off x="2216133" y="3597657"/>
            <a:ext cx="1377349" cy="419423"/>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部署名</a:t>
            </a:r>
          </a:p>
        </p:txBody>
      </p:sp>
      <p:sp>
        <p:nvSpPr>
          <p:cNvPr id="18" name="正方形/長方形 17">
            <a:extLst>
              <a:ext uri="{FF2B5EF4-FFF2-40B4-BE49-F238E27FC236}">
                <a16:creationId xmlns:a16="http://schemas.microsoft.com/office/drawing/2014/main" id="{23C5E5A0-B200-6F8C-20EA-75E9E98B0030}"/>
              </a:ext>
            </a:extLst>
          </p:cNvPr>
          <p:cNvSpPr/>
          <p:nvPr/>
        </p:nvSpPr>
        <p:spPr>
          <a:xfrm>
            <a:off x="3593482" y="3597657"/>
            <a:ext cx="6112493" cy="419423"/>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100" b="1" dirty="0"/>
          </a:p>
        </p:txBody>
      </p:sp>
      <p:sp>
        <p:nvSpPr>
          <p:cNvPr id="19" name="正方形/長方形 18">
            <a:extLst>
              <a:ext uri="{FF2B5EF4-FFF2-40B4-BE49-F238E27FC236}">
                <a16:creationId xmlns:a16="http://schemas.microsoft.com/office/drawing/2014/main" id="{8A52A8D9-E633-A281-A2DB-5525146AB812}"/>
              </a:ext>
            </a:extLst>
          </p:cNvPr>
          <p:cNvSpPr/>
          <p:nvPr/>
        </p:nvSpPr>
        <p:spPr>
          <a:xfrm>
            <a:off x="2216133" y="4017080"/>
            <a:ext cx="1377349" cy="685777"/>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主な役割</a:t>
            </a:r>
          </a:p>
        </p:txBody>
      </p:sp>
      <p:sp>
        <p:nvSpPr>
          <p:cNvPr id="21" name="正方形/長方形 20">
            <a:extLst>
              <a:ext uri="{FF2B5EF4-FFF2-40B4-BE49-F238E27FC236}">
                <a16:creationId xmlns:a16="http://schemas.microsoft.com/office/drawing/2014/main" id="{3A8EF4A4-2BEE-10FD-9625-71EC2FE93260}"/>
              </a:ext>
            </a:extLst>
          </p:cNvPr>
          <p:cNvSpPr/>
          <p:nvPr/>
        </p:nvSpPr>
        <p:spPr>
          <a:xfrm>
            <a:off x="3592202" y="5122279"/>
            <a:ext cx="6112493" cy="685778"/>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endParaRPr kumimoji="1" lang="ja-JP" altLang="en-US" sz="1100" dirty="0"/>
          </a:p>
        </p:txBody>
      </p:sp>
      <p:sp>
        <p:nvSpPr>
          <p:cNvPr id="25" name="正方形/長方形 24">
            <a:extLst>
              <a:ext uri="{FF2B5EF4-FFF2-40B4-BE49-F238E27FC236}">
                <a16:creationId xmlns:a16="http://schemas.microsoft.com/office/drawing/2014/main" id="{9AC69675-2982-FD36-79BC-DAF7574D597C}"/>
              </a:ext>
            </a:extLst>
          </p:cNvPr>
          <p:cNvSpPr/>
          <p:nvPr/>
        </p:nvSpPr>
        <p:spPr>
          <a:xfrm>
            <a:off x="2216133" y="4702857"/>
            <a:ext cx="1377349" cy="419423"/>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部署名</a:t>
            </a:r>
          </a:p>
        </p:txBody>
      </p:sp>
      <p:sp>
        <p:nvSpPr>
          <p:cNvPr id="26" name="正方形/長方形 25">
            <a:extLst>
              <a:ext uri="{FF2B5EF4-FFF2-40B4-BE49-F238E27FC236}">
                <a16:creationId xmlns:a16="http://schemas.microsoft.com/office/drawing/2014/main" id="{CB3B34BE-669E-81A6-10D4-18CB59567EF6}"/>
              </a:ext>
            </a:extLst>
          </p:cNvPr>
          <p:cNvSpPr/>
          <p:nvPr/>
        </p:nvSpPr>
        <p:spPr>
          <a:xfrm>
            <a:off x="3593482" y="4702857"/>
            <a:ext cx="6112493" cy="419423"/>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100" b="1" dirty="0"/>
          </a:p>
        </p:txBody>
      </p:sp>
      <p:sp>
        <p:nvSpPr>
          <p:cNvPr id="27" name="正方形/長方形 26">
            <a:extLst>
              <a:ext uri="{FF2B5EF4-FFF2-40B4-BE49-F238E27FC236}">
                <a16:creationId xmlns:a16="http://schemas.microsoft.com/office/drawing/2014/main" id="{11ACBBCA-3164-C341-5769-4669217609A9}"/>
              </a:ext>
            </a:extLst>
          </p:cNvPr>
          <p:cNvSpPr/>
          <p:nvPr/>
        </p:nvSpPr>
        <p:spPr>
          <a:xfrm>
            <a:off x="2216133" y="5122280"/>
            <a:ext cx="1377349" cy="685777"/>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主な役割</a:t>
            </a:r>
          </a:p>
        </p:txBody>
      </p:sp>
    </p:spTree>
    <p:extLst>
      <p:ext uri="{BB962C8B-B14F-4D97-AF65-F5344CB8AC3E}">
        <p14:creationId xmlns:p14="http://schemas.microsoft.com/office/powerpoint/2010/main" val="3920892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45E0A3F7-0012-8792-986A-F6F03CDDCCA1}"/>
              </a:ext>
            </a:extLst>
          </p:cNvPr>
          <p:cNvSpPr/>
          <p:nvPr/>
        </p:nvSpPr>
        <p:spPr>
          <a:xfrm>
            <a:off x="200025" y="589360"/>
            <a:ext cx="1224583" cy="5946212"/>
          </a:xfrm>
          <a:prstGeom prst="rect">
            <a:avLst/>
          </a:prstGeom>
          <a:solidFill>
            <a:schemeClr val="accent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200" b="1" dirty="0">
                <a:solidFill>
                  <a:schemeClr val="bg1"/>
                </a:solidFill>
              </a:rPr>
              <a:t>抱えている</a:t>
            </a:r>
            <a:endParaRPr lang="en-US" altLang="ja-JP" sz="1200" b="1" dirty="0">
              <a:solidFill>
                <a:schemeClr val="bg1"/>
              </a:solidFill>
            </a:endParaRPr>
          </a:p>
          <a:p>
            <a:pPr algn="ctr"/>
            <a:r>
              <a:rPr kumimoji="1" lang="ja-JP" altLang="en-US" sz="1200" b="1" dirty="0">
                <a:solidFill>
                  <a:schemeClr val="bg1"/>
                </a:solidFill>
              </a:rPr>
              <a:t>課題</a:t>
            </a:r>
          </a:p>
        </p:txBody>
      </p:sp>
      <p:sp>
        <p:nvSpPr>
          <p:cNvPr id="55" name="正方形/長方形 54">
            <a:extLst>
              <a:ext uri="{FF2B5EF4-FFF2-40B4-BE49-F238E27FC236}">
                <a16:creationId xmlns:a16="http://schemas.microsoft.com/office/drawing/2014/main" id="{A7F097E3-A442-C358-8576-70642AEAE6B8}"/>
              </a:ext>
            </a:extLst>
          </p:cNvPr>
          <p:cNvSpPr/>
          <p:nvPr/>
        </p:nvSpPr>
        <p:spPr>
          <a:xfrm>
            <a:off x="200025" y="155081"/>
            <a:ext cx="9504815" cy="365585"/>
          </a:xfrm>
          <a:prstGeom prst="rect">
            <a:avLst/>
          </a:prstGeom>
          <a:solidFill>
            <a:schemeClr val="accent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200" b="1" dirty="0">
                <a:solidFill>
                  <a:schemeClr val="bg1"/>
                </a:solidFill>
              </a:rPr>
              <a:t>③　貴団体の課題</a:t>
            </a:r>
          </a:p>
        </p:txBody>
      </p:sp>
      <p:sp>
        <p:nvSpPr>
          <p:cNvPr id="2" name="正方形/長方形 1">
            <a:extLst>
              <a:ext uri="{FF2B5EF4-FFF2-40B4-BE49-F238E27FC236}">
                <a16:creationId xmlns:a16="http://schemas.microsoft.com/office/drawing/2014/main" id="{029209AA-A017-C234-4DC3-9B9A525A66CD}"/>
              </a:ext>
            </a:extLst>
          </p:cNvPr>
          <p:cNvSpPr/>
          <p:nvPr/>
        </p:nvSpPr>
        <p:spPr>
          <a:xfrm>
            <a:off x="1424160" y="589360"/>
            <a:ext cx="8280680" cy="515975"/>
          </a:xfrm>
          <a:prstGeom prst="rect">
            <a:avLst/>
          </a:prstGeom>
          <a:solidFill>
            <a:schemeClr val="bg1">
              <a:lumMod val="95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lang="ja-JP" altLang="en-US" sz="1100" dirty="0"/>
              <a:t>今回の事業提案に至った貴団体が抱える課題を、以下の「リーグ団体の主な課題」から上位</a:t>
            </a:r>
            <a:r>
              <a:rPr lang="en-US" altLang="ja-JP" sz="1100" dirty="0"/>
              <a:t>3</a:t>
            </a:r>
            <a:r>
              <a:rPr lang="ja-JP" altLang="en-US" sz="1100" dirty="0"/>
              <a:t>つを選択し、それぞれ具体的に記載してください。</a:t>
            </a:r>
            <a:endParaRPr lang="en-US" altLang="ja-JP" sz="1100" dirty="0"/>
          </a:p>
          <a:p>
            <a:r>
              <a:rPr lang="en-US" altLang="ja-JP" sz="1100" dirty="0"/>
              <a:t>※</a:t>
            </a:r>
            <a:r>
              <a:rPr lang="ja-JP" altLang="en-US" sz="1100" dirty="0"/>
              <a:t>課題が</a:t>
            </a:r>
            <a:r>
              <a:rPr lang="en-US" altLang="ja-JP" sz="1100" dirty="0"/>
              <a:t>2</a:t>
            </a:r>
            <a:r>
              <a:rPr lang="ja-JP" altLang="en-US" sz="1100" dirty="0"/>
              <a:t>つ以下の場合は、残りの枠を空欄のまま提出ください。</a:t>
            </a:r>
            <a:endParaRPr lang="en-US" altLang="ja-JP" sz="1100" dirty="0"/>
          </a:p>
        </p:txBody>
      </p:sp>
      <p:sp>
        <p:nvSpPr>
          <p:cNvPr id="9" name="正方形/長方形 8">
            <a:extLst>
              <a:ext uri="{FF2B5EF4-FFF2-40B4-BE49-F238E27FC236}">
                <a16:creationId xmlns:a16="http://schemas.microsoft.com/office/drawing/2014/main" id="{7E9FC1C4-216B-0DBC-E8AF-FC4F210E67BB}"/>
              </a:ext>
            </a:extLst>
          </p:cNvPr>
          <p:cNvSpPr/>
          <p:nvPr/>
        </p:nvSpPr>
        <p:spPr>
          <a:xfrm>
            <a:off x="1424161" y="1105335"/>
            <a:ext cx="2088679" cy="307441"/>
          </a:xfrm>
          <a:prstGeom prst="rect">
            <a:avLst/>
          </a:prstGeom>
          <a:solidFill>
            <a:schemeClr val="accent2">
              <a:lumMod val="75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100" b="1" dirty="0">
                <a:solidFill>
                  <a:schemeClr val="bg1"/>
                </a:solidFill>
              </a:rPr>
              <a:t>リーグ団体の主な</a:t>
            </a:r>
            <a:r>
              <a:rPr kumimoji="1" lang="ja-JP" altLang="en-US" sz="1100" b="1" dirty="0">
                <a:solidFill>
                  <a:schemeClr val="bg1"/>
                </a:solidFill>
              </a:rPr>
              <a:t>課題</a:t>
            </a:r>
          </a:p>
        </p:txBody>
      </p:sp>
      <p:sp>
        <p:nvSpPr>
          <p:cNvPr id="21" name="正方形/長方形 20">
            <a:extLst>
              <a:ext uri="{FF2B5EF4-FFF2-40B4-BE49-F238E27FC236}">
                <a16:creationId xmlns:a16="http://schemas.microsoft.com/office/drawing/2014/main" id="{5F399C8F-5806-FC27-57DF-83A89255EB0E}"/>
              </a:ext>
            </a:extLst>
          </p:cNvPr>
          <p:cNvSpPr/>
          <p:nvPr/>
        </p:nvSpPr>
        <p:spPr>
          <a:xfrm>
            <a:off x="1424161" y="3220846"/>
            <a:ext cx="792535" cy="1105200"/>
          </a:xfrm>
          <a:prstGeom prst="rect">
            <a:avLst/>
          </a:prstGeom>
          <a:solidFill>
            <a:schemeClr val="accent2">
              <a:lumMod val="40000"/>
              <a:lumOff val="6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200" b="1" dirty="0"/>
              <a:t>第一位</a:t>
            </a:r>
            <a:endParaRPr kumimoji="1" lang="ja-JP" altLang="en-US" sz="1200" b="1" dirty="0"/>
          </a:p>
        </p:txBody>
      </p:sp>
      <p:sp>
        <p:nvSpPr>
          <p:cNvPr id="22" name="正方形/長方形 21">
            <a:extLst>
              <a:ext uri="{FF2B5EF4-FFF2-40B4-BE49-F238E27FC236}">
                <a16:creationId xmlns:a16="http://schemas.microsoft.com/office/drawing/2014/main" id="{F5A29107-BCC7-FAA7-1370-239DCCD96FB9}"/>
              </a:ext>
            </a:extLst>
          </p:cNvPr>
          <p:cNvSpPr/>
          <p:nvPr/>
        </p:nvSpPr>
        <p:spPr>
          <a:xfrm>
            <a:off x="2216696" y="3220847"/>
            <a:ext cx="7488000" cy="1105200"/>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endParaRPr lang="ja-JP" altLang="en-US" sz="1200" dirty="0"/>
          </a:p>
        </p:txBody>
      </p:sp>
      <p:sp>
        <p:nvSpPr>
          <p:cNvPr id="5" name="正方形/長方形 4">
            <a:extLst>
              <a:ext uri="{FF2B5EF4-FFF2-40B4-BE49-F238E27FC236}">
                <a16:creationId xmlns:a16="http://schemas.microsoft.com/office/drawing/2014/main" id="{6F12C09E-7130-B73B-EA5B-A877815EE46F}"/>
              </a:ext>
            </a:extLst>
          </p:cNvPr>
          <p:cNvSpPr/>
          <p:nvPr/>
        </p:nvSpPr>
        <p:spPr>
          <a:xfrm>
            <a:off x="1424161" y="1412776"/>
            <a:ext cx="432495" cy="307441"/>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①</a:t>
            </a:r>
          </a:p>
        </p:txBody>
      </p:sp>
      <p:sp>
        <p:nvSpPr>
          <p:cNvPr id="6" name="正方形/長方形 5">
            <a:extLst>
              <a:ext uri="{FF2B5EF4-FFF2-40B4-BE49-F238E27FC236}">
                <a16:creationId xmlns:a16="http://schemas.microsoft.com/office/drawing/2014/main" id="{0140B7FD-B3B0-46A6-9A8F-74EC7A48B7C4}"/>
              </a:ext>
            </a:extLst>
          </p:cNvPr>
          <p:cNvSpPr/>
          <p:nvPr/>
        </p:nvSpPr>
        <p:spPr>
          <a:xfrm>
            <a:off x="1856656" y="1412776"/>
            <a:ext cx="3708000" cy="307441"/>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200" dirty="0"/>
              <a:t>デジタル</a:t>
            </a:r>
            <a:r>
              <a:rPr lang="ja-JP" altLang="en-US" sz="1200" dirty="0"/>
              <a:t>化を担う人材の不足</a:t>
            </a:r>
            <a:endParaRPr lang="en-US" altLang="ja-JP" sz="1200" dirty="0"/>
          </a:p>
        </p:txBody>
      </p:sp>
      <p:sp>
        <p:nvSpPr>
          <p:cNvPr id="11" name="正方形/長方形 10">
            <a:extLst>
              <a:ext uri="{FF2B5EF4-FFF2-40B4-BE49-F238E27FC236}">
                <a16:creationId xmlns:a16="http://schemas.microsoft.com/office/drawing/2014/main" id="{551AB882-C217-0557-F076-7006639634EA}"/>
              </a:ext>
            </a:extLst>
          </p:cNvPr>
          <p:cNvSpPr/>
          <p:nvPr/>
        </p:nvSpPr>
        <p:spPr>
          <a:xfrm>
            <a:off x="1424161" y="1712902"/>
            <a:ext cx="432495" cy="307441"/>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1100" b="1" dirty="0"/>
              <a:t>②</a:t>
            </a:r>
            <a:endParaRPr kumimoji="1" lang="ja-JP" altLang="en-US" sz="1100" b="1" dirty="0"/>
          </a:p>
        </p:txBody>
      </p:sp>
      <p:sp>
        <p:nvSpPr>
          <p:cNvPr id="12" name="正方形/長方形 11">
            <a:extLst>
              <a:ext uri="{FF2B5EF4-FFF2-40B4-BE49-F238E27FC236}">
                <a16:creationId xmlns:a16="http://schemas.microsoft.com/office/drawing/2014/main" id="{939A715F-6A7F-113C-4CA9-BC143EC8A287}"/>
              </a:ext>
            </a:extLst>
          </p:cNvPr>
          <p:cNvSpPr/>
          <p:nvPr/>
        </p:nvSpPr>
        <p:spPr>
          <a:xfrm>
            <a:off x="1856656" y="1712902"/>
            <a:ext cx="3708000" cy="307441"/>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lang="ja-JP" altLang="en-US" sz="1200" dirty="0"/>
              <a:t>旧来の企業文化と風土</a:t>
            </a:r>
            <a:endParaRPr lang="en-US" altLang="ja-JP" sz="1200" dirty="0"/>
          </a:p>
        </p:txBody>
      </p:sp>
      <p:sp>
        <p:nvSpPr>
          <p:cNvPr id="17" name="正方形/長方形 16">
            <a:extLst>
              <a:ext uri="{FF2B5EF4-FFF2-40B4-BE49-F238E27FC236}">
                <a16:creationId xmlns:a16="http://schemas.microsoft.com/office/drawing/2014/main" id="{D402721E-F76B-6D36-FB05-9A12AEC8567E}"/>
              </a:ext>
            </a:extLst>
          </p:cNvPr>
          <p:cNvSpPr/>
          <p:nvPr/>
        </p:nvSpPr>
        <p:spPr>
          <a:xfrm>
            <a:off x="1424161" y="2013028"/>
            <a:ext cx="432495" cy="307441"/>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③</a:t>
            </a:r>
          </a:p>
        </p:txBody>
      </p:sp>
      <p:sp>
        <p:nvSpPr>
          <p:cNvPr id="18" name="正方形/長方形 17">
            <a:extLst>
              <a:ext uri="{FF2B5EF4-FFF2-40B4-BE49-F238E27FC236}">
                <a16:creationId xmlns:a16="http://schemas.microsoft.com/office/drawing/2014/main" id="{F3233305-9BCF-B2C7-7115-49FFA6ACFBE2}"/>
              </a:ext>
            </a:extLst>
          </p:cNvPr>
          <p:cNvSpPr/>
          <p:nvPr/>
        </p:nvSpPr>
        <p:spPr>
          <a:xfrm>
            <a:off x="1856656" y="2013028"/>
            <a:ext cx="3708000" cy="307441"/>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lang="ja-JP" altLang="en-US" sz="1200" dirty="0"/>
              <a:t>デジタル戦略の欠如</a:t>
            </a:r>
            <a:endParaRPr lang="en-US" altLang="ja-JP" sz="1200" dirty="0"/>
          </a:p>
        </p:txBody>
      </p:sp>
      <p:sp>
        <p:nvSpPr>
          <p:cNvPr id="23" name="正方形/長方形 22">
            <a:extLst>
              <a:ext uri="{FF2B5EF4-FFF2-40B4-BE49-F238E27FC236}">
                <a16:creationId xmlns:a16="http://schemas.microsoft.com/office/drawing/2014/main" id="{47F0B12F-1218-FFF3-C98E-0E8743D3840D}"/>
              </a:ext>
            </a:extLst>
          </p:cNvPr>
          <p:cNvSpPr/>
          <p:nvPr/>
        </p:nvSpPr>
        <p:spPr>
          <a:xfrm>
            <a:off x="1424161" y="2313154"/>
            <a:ext cx="432495" cy="307441"/>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④</a:t>
            </a:r>
          </a:p>
        </p:txBody>
      </p:sp>
      <p:sp>
        <p:nvSpPr>
          <p:cNvPr id="24" name="正方形/長方形 23">
            <a:extLst>
              <a:ext uri="{FF2B5EF4-FFF2-40B4-BE49-F238E27FC236}">
                <a16:creationId xmlns:a16="http://schemas.microsoft.com/office/drawing/2014/main" id="{567A44B5-414A-F328-947B-477730313BB5}"/>
              </a:ext>
            </a:extLst>
          </p:cNvPr>
          <p:cNvSpPr/>
          <p:nvPr/>
        </p:nvSpPr>
        <p:spPr>
          <a:xfrm>
            <a:off x="1856656" y="2313154"/>
            <a:ext cx="3708000" cy="307441"/>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lang="ja-JP" altLang="en-US" sz="1200" dirty="0"/>
              <a:t>組織構造上の問題</a:t>
            </a:r>
            <a:r>
              <a:rPr kumimoji="1" lang="ja-JP" altLang="en-US" sz="1000" b="0" i="0" u="none" strike="noStrike" kern="1200" cap="none" spc="0" normalizeH="0" baseline="0" noProof="0" dirty="0">
                <a:ln>
                  <a:noFill/>
                </a:ln>
                <a:solidFill>
                  <a:srgbClr val="000000"/>
                </a:solidFill>
                <a:effectLst/>
                <a:uLnTx/>
                <a:uFillTx/>
                <a:latin typeface="+mn-lt"/>
                <a:ea typeface="+mn-ea"/>
                <a:cs typeface="+mn-cs"/>
              </a:rPr>
              <a:t>（部門の縦割り、権限の不明瞭さなど）</a:t>
            </a:r>
            <a:r>
              <a:rPr kumimoji="1" lang="ja-JP" altLang="en-US" sz="1200" b="0" i="0" u="none" strike="noStrike" kern="1200" cap="none" spc="0" normalizeH="0" baseline="0" noProof="0" dirty="0">
                <a:ln>
                  <a:noFill/>
                </a:ln>
                <a:solidFill>
                  <a:srgbClr val="000000"/>
                </a:solidFill>
                <a:effectLst/>
                <a:uLnTx/>
                <a:uFillTx/>
                <a:latin typeface="+mn-lt"/>
                <a:ea typeface="+mn-ea"/>
                <a:cs typeface="+mn-cs"/>
              </a:rPr>
              <a:t>　</a:t>
            </a:r>
            <a:endParaRPr lang="en-US" altLang="ja-JP" sz="1000" dirty="0"/>
          </a:p>
        </p:txBody>
      </p:sp>
      <p:sp>
        <p:nvSpPr>
          <p:cNvPr id="27" name="正方形/長方形 26">
            <a:extLst>
              <a:ext uri="{FF2B5EF4-FFF2-40B4-BE49-F238E27FC236}">
                <a16:creationId xmlns:a16="http://schemas.microsoft.com/office/drawing/2014/main" id="{950C061F-5343-DF8B-80A8-52848E6B7892}"/>
              </a:ext>
            </a:extLst>
          </p:cNvPr>
          <p:cNvSpPr/>
          <p:nvPr/>
        </p:nvSpPr>
        <p:spPr>
          <a:xfrm>
            <a:off x="1424161" y="2613280"/>
            <a:ext cx="432495" cy="307441"/>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⑤</a:t>
            </a:r>
          </a:p>
        </p:txBody>
      </p:sp>
      <p:sp>
        <p:nvSpPr>
          <p:cNvPr id="31" name="正方形/長方形 30">
            <a:extLst>
              <a:ext uri="{FF2B5EF4-FFF2-40B4-BE49-F238E27FC236}">
                <a16:creationId xmlns:a16="http://schemas.microsoft.com/office/drawing/2014/main" id="{FC6AB2C2-ED71-0CA1-6A65-DEBDC7DDEAEE}"/>
              </a:ext>
            </a:extLst>
          </p:cNvPr>
          <p:cNvSpPr/>
          <p:nvPr/>
        </p:nvSpPr>
        <p:spPr>
          <a:xfrm>
            <a:off x="1856656" y="2613280"/>
            <a:ext cx="3708000" cy="307441"/>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lang="ja-JP" altLang="en-US" sz="1200" dirty="0"/>
              <a:t>事業部門の主体性の欠如</a:t>
            </a:r>
            <a:endParaRPr lang="en-US" altLang="ja-JP" sz="1200" dirty="0"/>
          </a:p>
        </p:txBody>
      </p:sp>
      <p:sp>
        <p:nvSpPr>
          <p:cNvPr id="37" name="正方形/長方形 36">
            <a:extLst>
              <a:ext uri="{FF2B5EF4-FFF2-40B4-BE49-F238E27FC236}">
                <a16:creationId xmlns:a16="http://schemas.microsoft.com/office/drawing/2014/main" id="{FD134B87-5BF2-C58F-3EF4-7C9749C52F15}"/>
              </a:ext>
            </a:extLst>
          </p:cNvPr>
          <p:cNvSpPr/>
          <p:nvPr/>
        </p:nvSpPr>
        <p:spPr>
          <a:xfrm>
            <a:off x="1424161" y="2913406"/>
            <a:ext cx="432495" cy="307441"/>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⑥</a:t>
            </a:r>
          </a:p>
        </p:txBody>
      </p:sp>
      <p:sp>
        <p:nvSpPr>
          <p:cNvPr id="42" name="正方形/長方形 41">
            <a:extLst>
              <a:ext uri="{FF2B5EF4-FFF2-40B4-BE49-F238E27FC236}">
                <a16:creationId xmlns:a16="http://schemas.microsoft.com/office/drawing/2014/main" id="{427AEC9E-6BCB-B586-9201-64147B5C7462}"/>
              </a:ext>
            </a:extLst>
          </p:cNvPr>
          <p:cNvSpPr/>
          <p:nvPr/>
        </p:nvSpPr>
        <p:spPr>
          <a:xfrm>
            <a:off x="1856656" y="2913406"/>
            <a:ext cx="3708000" cy="307441"/>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200" b="0" i="0" u="none" strike="noStrike" kern="1200" cap="none" spc="0" normalizeH="0" baseline="0" noProof="0" dirty="0">
                <a:ln>
                  <a:noFill/>
                </a:ln>
                <a:solidFill>
                  <a:srgbClr val="000000"/>
                </a:solidFill>
                <a:effectLst/>
                <a:uLnTx/>
                <a:uFillTx/>
                <a:latin typeface="+mn-lt"/>
                <a:ea typeface="+mn-ea"/>
                <a:cs typeface="+mn-cs"/>
              </a:rPr>
              <a:t>デジタル化投資の判断基準や執行ルールの未整備</a:t>
            </a:r>
            <a:endParaRPr lang="en-US" altLang="ja-JP" sz="1200" dirty="0"/>
          </a:p>
        </p:txBody>
      </p:sp>
      <p:sp>
        <p:nvSpPr>
          <p:cNvPr id="7" name="正方形/長方形 6">
            <a:extLst>
              <a:ext uri="{FF2B5EF4-FFF2-40B4-BE49-F238E27FC236}">
                <a16:creationId xmlns:a16="http://schemas.microsoft.com/office/drawing/2014/main" id="{568B7A79-C626-1BE7-2660-6F2FB0C183FC}"/>
              </a:ext>
            </a:extLst>
          </p:cNvPr>
          <p:cNvSpPr/>
          <p:nvPr/>
        </p:nvSpPr>
        <p:spPr>
          <a:xfrm>
            <a:off x="5564345" y="1412776"/>
            <a:ext cx="432495" cy="307441"/>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⑦</a:t>
            </a:r>
          </a:p>
        </p:txBody>
      </p:sp>
      <p:sp>
        <p:nvSpPr>
          <p:cNvPr id="10" name="正方形/長方形 9">
            <a:extLst>
              <a:ext uri="{FF2B5EF4-FFF2-40B4-BE49-F238E27FC236}">
                <a16:creationId xmlns:a16="http://schemas.microsoft.com/office/drawing/2014/main" id="{B5E8A67C-04A9-58D0-82B3-32B7070B3398}"/>
              </a:ext>
            </a:extLst>
          </p:cNvPr>
          <p:cNvSpPr/>
          <p:nvPr/>
        </p:nvSpPr>
        <p:spPr>
          <a:xfrm>
            <a:off x="5996840" y="1412776"/>
            <a:ext cx="3708000" cy="307441"/>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200" b="0" i="0" u="none" strike="noStrike" kern="1200" cap="none" spc="0" normalizeH="0" baseline="0" noProof="0" dirty="0">
                <a:ln>
                  <a:noFill/>
                </a:ln>
                <a:solidFill>
                  <a:srgbClr val="000000"/>
                </a:solidFill>
                <a:effectLst/>
                <a:uLnTx/>
                <a:uFillTx/>
                <a:latin typeface="+mn-lt"/>
                <a:ea typeface="+mn-ea"/>
                <a:cs typeface="+mn-cs"/>
              </a:rPr>
              <a:t>デジタル化予算の不足</a:t>
            </a:r>
            <a:endParaRPr lang="en-US" altLang="ja-JP" sz="1200" dirty="0"/>
          </a:p>
        </p:txBody>
      </p:sp>
      <p:sp>
        <p:nvSpPr>
          <p:cNvPr id="13" name="正方形/長方形 12">
            <a:extLst>
              <a:ext uri="{FF2B5EF4-FFF2-40B4-BE49-F238E27FC236}">
                <a16:creationId xmlns:a16="http://schemas.microsoft.com/office/drawing/2014/main" id="{7245B78E-CDAC-5A89-2581-448D242908D0}"/>
              </a:ext>
            </a:extLst>
          </p:cNvPr>
          <p:cNvSpPr/>
          <p:nvPr/>
        </p:nvSpPr>
        <p:spPr>
          <a:xfrm>
            <a:off x="5564345" y="1712902"/>
            <a:ext cx="432495" cy="307441"/>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⑧</a:t>
            </a:r>
          </a:p>
        </p:txBody>
      </p:sp>
      <p:sp>
        <p:nvSpPr>
          <p:cNvPr id="15" name="正方形/長方形 14">
            <a:extLst>
              <a:ext uri="{FF2B5EF4-FFF2-40B4-BE49-F238E27FC236}">
                <a16:creationId xmlns:a16="http://schemas.microsoft.com/office/drawing/2014/main" id="{E1DE8ABD-85DC-876E-6B58-B7F6D5407ADB}"/>
              </a:ext>
            </a:extLst>
          </p:cNvPr>
          <p:cNvSpPr/>
          <p:nvPr/>
        </p:nvSpPr>
        <p:spPr>
          <a:xfrm>
            <a:off x="5996840" y="1712902"/>
            <a:ext cx="3708000" cy="307441"/>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200" b="0" i="0" u="none" strike="noStrike" kern="1200" cap="none" spc="0" normalizeH="0" baseline="0" noProof="0" dirty="0">
                <a:ln>
                  <a:noFill/>
                </a:ln>
                <a:solidFill>
                  <a:srgbClr val="000000"/>
                </a:solidFill>
                <a:effectLst/>
                <a:uLnTx/>
                <a:uFillTx/>
                <a:latin typeface="+mn-lt"/>
                <a:ea typeface="+mn-ea"/>
                <a:cs typeface="+mn-cs"/>
              </a:rPr>
              <a:t>活用できるデータの質的・量的な不足</a:t>
            </a:r>
            <a:endParaRPr lang="en-US" altLang="ja-JP" sz="1200" dirty="0"/>
          </a:p>
        </p:txBody>
      </p:sp>
      <p:sp>
        <p:nvSpPr>
          <p:cNvPr id="19" name="正方形/長方形 18">
            <a:extLst>
              <a:ext uri="{FF2B5EF4-FFF2-40B4-BE49-F238E27FC236}">
                <a16:creationId xmlns:a16="http://schemas.microsoft.com/office/drawing/2014/main" id="{F8572DBA-4A43-AA2C-3DC6-A36FD37BF6EA}"/>
              </a:ext>
            </a:extLst>
          </p:cNvPr>
          <p:cNvSpPr/>
          <p:nvPr/>
        </p:nvSpPr>
        <p:spPr>
          <a:xfrm>
            <a:off x="5564345" y="2013028"/>
            <a:ext cx="432495" cy="307441"/>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⑨</a:t>
            </a:r>
          </a:p>
        </p:txBody>
      </p:sp>
      <p:sp>
        <p:nvSpPr>
          <p:cNvPr id="20" name="正方形/長方形 19">
            <a:extLst>
              <a:ext uri="{FF2B5EF4-FFF2-40B4-BE49-F238E27FC236}">
                <a16:creationId xmlns:a16="http://schemas.microsoft.com/office/drawing/2014/main" id="{6B19328E-6F12-0090-CFC6-21E7A12600A7}"/>
              </a:ext>
            </a:extLst>
          </p:cNvPr>
          <p:cNvSpPr/>
          <p:nvPr/>
        </p:nvSpPr>
        <p:spPr>
          <a:xfrm>
            <a:off x="5996840" y="2013028"/>
            <a:ext cx="3708000" cy="307441"/>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200" b="0" i="0" u="none" strike="noStrike" kern="1200" cap="none" spc="0" normalizeH="0" baseline="0" noProof="0" dirty="0">
                <a:ln>
                  <a:noFill/>
                </a:ln>
                <a:solidFill>
                  <a:srgbClr val="000000"/>
                </a:solidFill>
                <a:effectLst/>
                <a:uLnTx/>
                <a:uFillTx/>
                <a:latin typeface="+mn-lt"/>
                <a:ea typeface="+mn-ea"/>
                <a:cs typeface="+mn-cs"/>
              </a:rPr>
              <a:t>経営トップのコミットメント、リーダーシップの欠如</a:t>
            </a:r>
            <a:endParaRPr lang="en-US" altLang="ja-JP" sz="1200" dirty="0"/>
          </a:p>
        </p:txBody>
      </p:sp>
      <p:sp>
        <p:nvSpPr>
          <p:cNvPr id="25" name="正方形/長方形 24">
            <a:extLst>
              <a:ext uri="{FF2B5EF4-FFF2-40B4-BE49-F238E27FC236}">
                <a16:creationId xmlns:a16="http://schemas.microsoft.com/office/drawing/2014/main" id="{4E4EB01B-3528-41D1-5586-E8A4B1DFA565}"/>
              </a:ext>
            </a:extLst>
          </p:cNvPr>
          <p:cNvSpPr/>
          <p:nvPr/>
        </p:nvSpPr>
        <p:spPr>
          <a:xfrm>
            <a:off x="5564345" y="2313154"/>
            <a:ext cx="432495" cy="307441"/>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⑩</a:t>
            </a:r>
          </a:p>
        </p:txBody>
      </p:sp>
      <p:sp>
        <p:nvSpPr>
          <p:cNvPr id="26" name="正方形/長方形 25">
            <a:extLst>
              <a:ext uri="{FF2B5EF4-FFF2-40B4-BE49-F238E27FC236}">
                <a16:creationId xmlns:a16="http://schemas.microsoft.com/office/drawing/2014/main" id="{0D87DC95-398D-06D3-1DA3-43B083FBFDE2}"/>
              </a:ext>
            </a:extLst>
          </p:cNvPr>
          <p:cNvSpPr/>
          <p:nvPr/>
        </p:nvSpPr>
        <p:spPr>
          <a:xfrm>
            <a:off x="5996840" y="2313154"/>
            <a:ext cx="3708000" cy="307441"/>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200" b="0" i="0" u="none" strike="noStrike" kern="1200" cap="none" spc="0" normalizeH="0" baseline="0" noProof="0" dirty="0">
                <a:ln>
                  <a:noFill/>
                </a:ln>
                <a:solidFill>
                  <a:srgbClr val="000000"/>
                </a:solidFill>
                <a:effectLst/>
                <a:uLnTx/>
                <a:uFillTx/>
                <a:latin typeface="+mn-lt"/>
                <a:ea typeface="+mn-ea"/>
                <a:cs typeface="+mn-cs"/>
              </a:rPr>
              <a:t>デジタル化に適したパートナー企業の不足</a:t>
            </a:r>
            <a:endParaRPr lang="en-US" altLang="ja-JP" sz="1200" dirty="0"/>
          </a:p>
        </p:txBody>
      </p:sp>
      <p:sp>
        <p:nvSpPr>
          <p:cNvPr id="32" name="正方形/長方形 31">
            <a:extLst>
              <a:ext uri="{FF2B5EF4-FFF2-40B4-BE49-F238E27FC236}">
                <a16:creationId xmlns:a16="http://schemas.microsoft.com/office/drawing/2014/main" id="{91BAB6A8-B387-A211-5BEE-FC8FFA34D896}"/>
              </a:ext>
            </a:extLst>
          </p:cNvPr>
          <p:cNvSpPr/>
          <p:nvPr/>
        </p:nvSpPr>
        <p:spPr>
          <a:xfrm>
            <a:off x="5564345" y="2613280"/>
            <a:ext cx="432495" cy="307441"/>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⑪</a:t>
            </a:r>
          </a:p>
        </p:txBody>
      </p:sp>
      <p:sp>
        <p:nvSpPr>
          <p:cNvPr id="36" name="正方形/長方形 35">
            <a:extLst>
              <a:ext uri="{FF2B5EF4-FFF2-40B4-BE49-F238E27FC236}">
                <a16:creationId xmlns:a16="http://schemas.microsoft.com/office/drawing/2014/main" id="{537460B5-4734-F2E4-8F89-0E79127ECE90}"/>
              </a:ext>
            </a:extLst>
          </p:cNvPr>
          <p:cNvSpPr/>
          <p:nvPr/>
        </p:nvSpPr>
        <p:spPr>
          <a:xfrm>
            <a:off x="5996840" y="2613280"/>
            <a:ext cx="3708000" cy="307441"/>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200" b="0" i="0" u="none" strike="noStrike" kern="1200" cap="none" spc="0" normalizeH="0" baseline="0" noProof="0" dirty="0">
                <a:ln>
                  <a:noFill/>
                </a:ln>
                <a:solidFill>
                  <a:srgbClr val="000000"/>
                </a:solidFill>
                <a:effectLst/>
                <a:uLnTx/>
                <a:uFillTx/>
                <a:latin typeface="+mn-lt"/>
                <a:ea typeface="+mn-ea"/>
                <a:cs typeface="+mn-cs"/>
              </a:rPr>
              <a:t>社内外の規制・ルールによる制約</a:t>
            </a:r>
            <a:endParaRPr lang="en-US" altLang="ja-JP" sz="1200" dirty="0"/>
          </a:p>
        </p:txBody>
      </p:sp>
      <p:sp>
        <p:nvSpPr>
          <p:cNvPr id="43" name="正方形/長方形 42">
            <a:extLst>
              <a:ext uri="{FF2B5EF4-FFF2-40B4-BE49-F238E27FC236}">
                <a16:creationId xmlns:a16="http://schemas.microsoft.com/office/drawing/2014/main" id="{0EB6EC6F-502B-6CE7-0F9C-8AA0CE5CC6C5}"/>
              </a:ext>
            </a:extLst>
          </p:cNvPr>
          <p:cNvSpPr/>
          <p:nvPr/>
        </p:nvSpPr>
        <p:spPr>
          <a:xfrm>
            <a:off x="5564345" y="2913406"/>
            <a:ext cx="432495" cy="307441"/>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⑫</a:t>
            </a:r>
          </a:p>
        </p:txBody>
      </p:sp>
      <p:sp>
        <p:nvSpPr>
          <p:cNvPr id="44" name="正方形/長方形 43">
            <a:extLst>
              <a:ext uri="{FF2B5EF4-FFF2-40B4-BE49-F238E27FC236}">
                <a16:creationId xmlns:a16="http://schemas.microsoft.com/office/drawing/2014/main" id="{1DF2B252-1B58-C87C-F401-EBFA1F99CFF9}"/>
              </a:ext>
            </a:extLst>
          </p:cNvPr>
          <p:cNvSpPr/>
          <p:nvPr/>
        </p:nvSpPr>
        <p:spPr>
          <a:xfrm>
            <a:off x="5996840" y="2913406"/>
            <a:ext cx="3708000" cy="307441"/>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200" b="0" i="0" u="none" strike="noStrike" kern="1200" cap="none" spc="0" normalizeH="0" baseline="0" noProof="0" dirty="0">
                <a:ln>
                  <a:noFill/>
                </a:ln>
                <a:solidFill>
                  <a:srgbClr val="000000"/>
                </a:solidFill>
                <a:effectLst/>
                <a:uLnTx/>
                <a:uFillTx/>
                <a:latin typeface="+mn-lt"/>
                <a:ea typeface="+mn-ea"/>
                <a:cs typeface="+mn-cs"/>
              </a:rPr>
              <a:t>サーバやネットワークなどの基盤の欠如</a:t>
            </a:r>
            <a:endParaRPr lang="en-US" altLang="ja-JP" sz="1200" dirty="0"/>
          </a:p>
        </p:txBody>
      </p:sp>
      <p:sp>
        <p:nvSpPr>
          <p:cNvPr id="45" name="正方形/長方形 44">
            <a:extLst>
              <a:ext uri="{FF2B5EF4-FFF2-40B4-BE49-F238E27FC236}">
                <a16:creationId xmlns:a16="http://schemas.microsoft.com/office/drawing/2014/main" id="{13419978-D374-CB05-DC3C-C3D34D3CC50F}"/>
              </a:ext>
            </a:extLst>
          </p:cNvPr>
          <p:cNvSpPr/>
          <p:nvPr/>
        </p:nvSpPr>
        <p:spPr>
          <a:xfrm>
            <a:off x="3512840" y="1105335"/>
            <a:ext cx="6192000" cy="307441"/>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en-US" altLang="ja-JP" sz="1100" dirty="0"/>
              <a:t>※</a:t>
            </a:r>
            <a:r>
              <a:rPr kumimoji="1" lang="ja-JP" altLang="en-US" sz="1100" dirty="0"/>
              <a:t>①～⑫に当てはまらない課題を挙げる場合は、選択肢欄に「その他」と記載してください。</a:t>
            </a:r>
          </a:p>
        </p:txBody>
      </p:sp>
      <p:sp>
        <p:nvSpPr>
          <p:cNvPr id="46" name="正方形/長方形 45">
            <a:extLst>
              <a:ext uri="{FF2B5EF4-FFF2-40B4-BE49-F238E27FC236}">
                <a16:creationId xmlns:a16="http://schemas.microsoft.com/office/drawing/2014/main" id="{EB22C2C5-4428-5552-83D7-864D80A2CE63}"/>
              </a:ext>
            </a:extLst>
          </p:cNvPr>
          <p:cNvSpPr/>
          <p:nvPr/>
        </p:nvSpPr>
        <p:spPr>
          <a:xfrm>
            <a:off x="1424161" y="4325607"/>
            <a:ext cx="792535" cy="1105200"/>
          </a:xfrm>
          <a:prstGeom prst="rect">
            <a:avLst/>
          </a:prstGeom>
          <a:solidFill>
            <a:schemeClr val="accent2">
              <a:lumMod val="40000"/>
              <a:lumOff val="6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第二位</a:t>
            </a:r>
          </a:p>
        </p:txBody>
      </p:sp>
      <p:sp>
        <p:nvSpPr>
          <p:cNvPr id="47" name="正方形/長方形 46">
            <a:extLst>
              <a:ext uri="{FF2B5EF4-FFF2-40B4-BE49-F238E27FC236}">
                <a16:creationId xmlns:a16="http://schemas.microsoft.com/office/drawing/2014/main" id="{A01A9B9C-9217-05D5-42CB-35D912D66D74}"/>
              </a:ext>
            </a:extLst>
          </p:cNvPr>
          <p:cNvSpPr/>
          <p:nvPr/>
        </p:nvSpPr>
        <p:spPr>
          <a:xfrm>
            <a:off x="2216696" y="4325608"/>
            <a:ext cx="7488000" cy="1105200"/>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endParaRPr lang="ja-JP" altLang="en-US" sz="1200" dirty="0"/>
          </a:p>
        </p:txBody>
      </p:sp>
      <p:sp>
        <p:nvSpPr>
          <p:cNvPr id="48" name="正方形/長方形 47">
            <a:extLst>
              <a:ext uri="{FF2B5EF4-FFF2-40B4-BE49-F238E27FC236}">
                <a16:creationId xmlns:a16="http://schemas.microsoft.com/office/drawing/2014/main" id="{24C09E69-44C7-B23F-DC66-857A67D9F28D}"/>
              </a:ext>
            </a:extLst>
          </p:cNvPr>
          <p:cNvSpPr/>
          <p:nvPr/>
        </p:nvSpPr>
        <p:spPr>
          <a:xfrm>
            <a:off x="1424161" y="5430368"/>
            <a:ext cx="792535" cy="1105200"/>
          </a:xfrm>
          <a:prstGeom prst="rect">
            <a:avLst/>
          </a:prstGeom>
          <a:solidFill>
            <a:schemeClr val="accent2">
              <a:lumMod val="40000"/>
              <a:lumOff val="6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第三位</a:t>
            </a:r>
          </a:p>
        </p:txBody>
      </p:sp>
      <p:sp>
        <p:nvSpPr>
          <p:cNvPr id="49" name="正方形/長方形 48">
            <a:extLst>
              <a:ext uri="{FF2B5EF4-FFF2-40B4-BE49-F238E27FC236}">
                <a16:creationId xmlns:a16="http://schemas.microsoft.com/office/drawing/2014/main" id="{3BEA6481-CF72-1C13-CAA1-CEC3381A6068}"/>
              </a:ext>
            </a:extLst>
          </p:cNvPr>
          <p:cNvSpPr/>
          <p:nvPr/>
        </p:nvSpPr>
        <p:spPr>
          <a:xfrm>
            <a:off x="2216696" y="5430369"/>
            <a:ext cx="7488000" cy="1105200"/>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endParaRPr lang="ja-JP" altLang="en-US" sz="1200" dirty="0"/>
          </a:p>
        </p:txBody>
      </p:sp>
      <p:sp>
        <p:nvSpPr>
          <p:cNvPr id="50" name="正方形/長方形 49">
            <a:extLst>
              <a:ext uri="{FF2B5EF4-FFF2-40B4-BE49-F238E27FC236}">
                <a16:creationId xmlns:a16="http://schemas.microsoft.com/office/drawing/2014/main" id="{5A5CDEF1-BC50-E568-8DD3-2862AE9E2CE0}"/>
              </a:ext>
            </a:extLst>
          </p:cNvPr>
          <p:cNvSpPr/>
          <p:nvPr/>
        </p:nvSpPr>
        <p:spPr>
          <a:xfrm>
            <a:off x="2216133" y="3220846"/>
            <a:ext cx="1377349" cy="416308"/>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選択肢</a:t>
            </a:r>
            <a:br>
              <a:rPr kumimoji="1" lang="en-US" altLang="ja-JP" sz="1100" b="1" dirty="0"/>
            </a:br>
            <a:r>
              <a:rPr kumimoji="1" lang="ja-JP" altLang="en-US" sz="1100" b="1" dirty="0"/>
              <a:t>（番号 </a:t>
            </a:r>
            <a:r>
              <a:rPr kumimoji="1" lang="en-US" altLang="ja-JP" sz="1100" b="1" dirty="0"/>
              <a:t>or </a:t>
            </a:r>
            <a:r>
              <a:rPr kumimoji="1" lang="ja-JP" altLang="en-US" sz="1100" b="1" dirty="0"/>
              <a:t>その他）</a:t>
            </a:r>
          </a:p>
        </p:txBody>
      </p:sp>
      <p:sp>
        <p:nvSpPr>
          <p:cNvPr id="51" name="正方形/長方形 50">
            <a:extLst>
              <a:ext uri="{FF2B5EF4-FFF2-40B4-BE49-F238E27FC236}">
                <a16:creationId xmlns:a16="http://schemas.microsoft.com/office/drawing/2014/main" id="{EEED4287-DA07-919B-A348-54B8F45E5B5E}"/>
              </a:ext>
            </a:extLst>
          </p:cNvPr>
          <p:cNvSpPr/>
          <p:nvPr/>
        </p:nvSpPr>
        <p:spPr>
          <a:xfrm>
            <a:off x="3594045" y="3220846"/>
            <a:ext cx="1074123" cy="416308"/>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sz="1100" dirty="0"/>
          </a:p>
        </p:txBody>
      </p:sp>
      <p:sp>
        <p:nvSpPr>
          <p:cNvPr id="52" name="正方形/長方形 51">
            <a:extLst>
              <a:ext uri="{FF2B5EF4-FFF2-40B4-BE49-F238E27FC236}">
                <a16:creationId xmlns:a16="http://schemas.microsoft.com/office/drawing/2014/main" id="{00E3475B-F814-E248-2179-A0DC2228007B}"/>
              </a:ext>
            </a:extLst>
          </p:cNvPr>
          <p:cNvSpPr/>
          <p:nvPr/>
        </p:nvSpPr>
        <p:spPr>
          <a:xfrm>
            <a:off x="2216133" y="4326047"/>
            <a:ext cx="1377349" cy="416308"/>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選択肢</a:t>
            </a:r>
            <a:br>
              <a:rPr kumimoji="1" lang="en-US" altLang="ja-JP" sz="1100" b="1" dirty="0"/>
            </a:br>
            <a:r>
              <a:rPr kumimoji="1" lang="ja-JP" altLang="en-US" sz="1100" b="1" dirty="0"/>
              <a:t>（番号 </a:t>
            </a:r>
            <a:r>
              <a:rPr kumimoji="1" lang="en-US" altLang="ja-JP" sz="1100" b="1" dirty="0"/>
              <a:t>or </a:t>
            </a:r>
            <a:r>
              <a:rPr kumimoji="1" lang="ja-JP" altLang="en-US" sz="1100" b="1" dirty="0"/>
              <a:t>その他）</a:t>
            </a:r>
          </a:p>
        </p:txBody>
      </p:sp>
      <p:sp>
        <p:nvSpPr>
          <p:cNvPr id="53" name="正方形/長方形 52">
            <a:extLst>
              <a:ext uri="{FF2B5EF4-FFF2-40B4-BE49-F238E27FC236}">
                <a16:creationId xmlns:a16="http://schemas.microsoft.com/office/drawing/2014/main" id="{9509E16C-A7F5-91C4-CF93-9A8980EA853A}"/>
              </a:ext>
            </a:extLst>
          </p:cNvPr>
          <p:cNvSpPr/>
          <p:nvPr/>
        </p:nvSpPr>
        <p:spPr>
          <a:xfrm>
            <a:off x="3594045" y="4326047"/>
            <a:ext cx="1074123" cy="416308"/>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100" dirty="0"/>
          </a:p>
        </p:txBody>
      </p:sp>
      <p:sp>
        <p:nvSpPr>
          <p:cNvPr id="54" name="正方形/長方形 53">
            <a:extLst>
              <a:ext uri="{FF2B5EF4-FFF2-40B4-BE49-F238E27FC236}">
                <a16:creationId xmlns:a16="http://schemas.microsoft.com/office/drawing/2014/main" id="{34A8DEC9-A969-6CC5-EFA5-78C19D6C5908}"/>
              </a:ext>
            </a:extLst>
          </p:cNvPr>
          <p:cNvSpPr/>
          <p:nvPr/>
        </p:nvSpPr>
        <p:spPr>
          <a:xfrm>
            <a:off x="2216133" y="5430369"/>
            <a:ext cx="1377349" cy="416308"/>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100" b="1" dirty="0"/>
              <a:t>選択肢</a:t>
            </a:r>
            <a:br>
              <a:rPr kumimoji="1" lang="en-US" altLang="ja-JP" sz="1100" b="1" dirty="0"/>
            </a:br>
            <a:r>
              <a:rPr kumimoji="1" lang="ja-JP" altLang="en-US" sz="1100" b="1" dirty="0"/>
              <a:t>（番号 </a:t>
            </a:r>
            <a:r>
              <a:rPr kumimoji="1" lang="en-US" altLang="ja-JP" sz="1100" b="1" dirty="0"/>
              <a:t>or </a:t>
            </a:r>
            <a:r>
              <a:rPr kumimoji="1" lang="ja-JP" altLang="en-US" sz="1100" b="1" dirty="0"/>
              <a:t>その他）</a:t>
            </a:r>
          </a:p>
        </p:txBody>
      </p:sp>
      <p:sp>
        <p:nvSpPr>
          <p:cNvPr id="56" name="正方形/長方形 55">
            <a:extLst>
              <a:ext uri="{FF2B5EF4-FFF2-40B4-BE49-F238E27FC236}">
                <a16:creationId xmlns:a16="http://schemas.microsoft.com/office/drawing/2014/main" id="{4474F7FC-6BF9-09A3-462E-6616FC09F334}"/>
              </a:ext>
            </a:extLst>
          </p:cNvPr>
          <p:cNvSpPr/>
          <p:nvPr/>
        </p:nvSpPr>
        <p:spPr>
          <a:xfrm>
            <a:off x="3594045" y="5430369"/>
            <a:ext cx="1074123" cy="416308"/>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100" b="1" dirty="0"/>
          </a:p>
        </p:txBody>
      </p:sp>
    </p:spTree>
    <p:extLst>
      <p:ext uri="{BB962C8B-B14F-4D97-AF65-F5344CB8AC3E}">
        <p14:creationId xmlns:p14="http://schemas.microsoft.com/office/powerpoint/2010/main" val="56488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正方形/長方形 27">
            <a:extLst>
              <a:ext uri="{FF2B5EF4-FFF2-40B4-BE49-F238E27FC236}">
                <a16:creationId xmlns:a16="http://schemas.microsoft.com/office/drawing/2014/main" id="{F6BEA43F-7D6F-A983-47AD-4F85E0E615EA}"/>
              </a:ext>
            </a:extLst>
          </p:cNvPr>
          <p:cNvSpPr/>
          <p:nvPr/>
        </p:nvSpPr>
        <p:spPr>
          <a:xfrm>
            <a:off x="200026" y="589359"/>
            <a:ext cx="1224136" cy="5946213"/>
          </a:xfrm>
          <a:prstGeom prst="rect">
            <a:avLst/>
          </a:prstGeom>
          <a:solidFill>
            <a:schemeClr val="accent2"/>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solidFill>
                  <a:schemeClr val="bg1"/>
                </a:solidFill>
              </a:rPr>
              <a:t>事業内容</a:t>
            </a:r>
          </a:p>
        </p:txBody>
      </p:sp>
      <p:sp>
        <p:nvSpPr>
          <p:cNvPr id="55" name="正方形/長方形 54">
            <a:extLst>
              <a:ext uri="{FF2B5EF4-FFF2-40B4-BE49-F238E27FC236}">
                <a16:creationId xmlns:a16="http://schemas.microsoft.com/office/drawing/2014/main" id="{A7F097E3-A442-C358-8576-70642AEAE6B8}"/>
              </a:ext>
            </a:extLst>
          </p:cNvPr>
          <p:cNvSpPr/>
          <p:nvPr/>
        </p:nvSpPr>
        <p:spPr>
          <a:xfrm>
            <a:off x="200025" y="155081"/>
            <a:ext cx="9505949" cy="365585"/>
          </a:xfrm>
          <a:prstGeom prst="rect">
            <a:avLst/>
          </a:prstGeom>
          <a:solidFill>
            <a:schemeClr val="accent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kumimoji="1" lang="ja-JP" altLang="en-US" sz="1200" b="1" dirty="0">
                <a:solidFill>
                  <a:schemeClr val="bg1"/>
                </a:solidFill>
              </a:rPr>
              <a:t>④　事業概要（</a:t>
            </a:r>
            <a:r>
              <a:rPr kumimoji="1" lang="en-US" altLang="ja-JP" sz="1200" b="1" dirty="0">
                <a:solidFill>
                  <a:schemeClr val="bg1"/>
                </a:solidFill>
              </a:rPr>
              <a:t>1/4</a:t>
            </a:r>
            <a:r>
              <a:rPr kumimoji="1" lang="ja-JP" altLang="en-US" sz="1200" b="1" dirty="0">
                <a:solidFill>
                  <a:schemeClr val="bg1"/>
                </a:solidFill>
              </a:rPr>
              <a:t>）</a:t>
            </a:r>
          </a:p>
        </p:txBody>
      </p:sp>
      <p:sp>
        <p:nvSpPr>
          <p:cNvPr id="38" name="正方形/長方形 37">
            <a:extLst>
              <a:ext uri="{FF2B5EF4-FFF2-40B4-BE49-F238E27FC236}">
                <a16:creationId xmlns:a16="http://schemas.microsoft.com/office/drawing/2014/main" id="{38BCD8D7-8BB7-C0E1-38E2-84E544341D16}"/>
              </a:ext>
            </a:extLst>
          </p:cNvPr>
          <p:cNvSpPr/>
          <p:nvPr/>
        </p:nvSpPr>
        <p:spPr>
          <a:xfrm>
            <a:off x="1424161" y="1085452"/>
            <a:ext cx="288479" cy="596502"/>
          </a:xfrm>
          <a:prstGeom prst="rect">
            <a:avLst/>
          </a:prstGeom>
          <a:solidFill>
            <a:schemeClr val="accent2">
              <a:lumMod val="40000"/>
              <a:lumOff val="6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eaVert" rtlCol="0" anchor="ctr"/>
          <a:lstStyle/>
          <a:p>
            <a:pPr algn="ctr"/>
            <a:r>
              <a:rPr lang="ja-JP" altLang="en-US" sz="1100" b="1" dirty="0"/>
              <a:t>テーマ</a:t>
            </a:r>
            <a:endParaRPr kumimoji="1" lang="ja-JP" altLang="en-US" sz="1100" b="1" dirty="0"/>
          </a:p>
        </p:txBody>
      </p:sp>
      <p:sp>
        <p:nvSpPr>
          <p:cNvPr id="39" name="正方形/長方形 38">
            <a:extLst>
              <a:ext uri="{FF2B5EF4-FFF2-40B4-BE49-F238E27FC236}">
                <a16:creationId xmlns:a16="http://schemas.microsoft.com/office/drawing/2014/main" id="{1300CA64-BF7A-2219-2057-CA64DD381F2E}"/>
              </a:ext>
            </a:extLst>
          </p:cNvPr>
          <p:cNvSpPr/>
          <p:nvPr/>
        </p:nvSpPr>
        <p:spPr>
          <a:xfrm>
            <a:off x="1712640" y="1085940"/>
            <a:ext cx="7993335" cy="596014"/>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en-US" altLang="ja-JP" sz="1200" dirty="0"/>
              <a:t>A</a:t>
            </a:r>
            <a:r>
              <a:rPr kumimoji="1" lang="ja-JP" altLang="en-US" sz="1200" dirty="0"/>
              <a:t>：間接体験価値向上　／　</a:t>
            </a:r>
            <a:r>
              <a:rPr kumimoji="1" lang="en-US" altLang="ja-JP" sz="1200" dirty="0"/>
              <a:t>B</a:t>
            </a:r>
            <a:r>
              <a:rPr lang="ja-JP" altLang="en-US" sz="1200" dirty="0"/>
              <a:t>：来場体験価値向上</a:t>
            </a:r>
            <a:r>
              <a:rPr kumimoji="1" lang="ja-JP" altLang="en-US" sz="1200" dirty="0"/>
              <a:t>　／　</a:t>
            </a:r>
            <a:r>
              <a:rPr kumimoji="1" lang="en-US" altLang="ja-JP" sz="1200" dirty="0"/>
              <a:t>C</a:t>
            </a:r>
            <a:r>
              <a:rPr kumimoji="1" lang="ja-JP" altLang="en-US" sz="1200" dirty="0"/>
              <a:t>：</a:t>
            </a:r>
            <a:r>
              <a:rPr lang="ja-JP" altLang="en-US" sz="1200" dirty="0"/>
              <a:t>データ活用の高度化</a:t>
            </a:r>
            <a:endParaRPr kumimoji="1" lang="ja-JP" altLang="en-US" sz="1200" dirty="0"/>
          </a:p>
        </p:txBody>
      </p:sp>
      <p:sp>
        <p:nvSpPr>
          <p:cNvPr id="64" name="正方形/長方形 63">
            <a:extLst>
              <a:ext uri="{FF2B5EF4-FFF2-40B4-BE49-F238E27FC236}">
                <a16:creationId xmlns:a16="http://schemas.microsoft.com/office/drawing/2014/main" id="{DAE51390-C82A-9C2B-E282-9F6D05C4EAB0}"/>
              </a:ext>
            </a:extLst>
          </p:cNvPr>
          <p:cNvSpPr/>
          <p:nvPr/>
        </p:nvSpPr>
        <p:spPr>
          <a:xfrm>
            <a:off x="1712639" y="1681956"/>
            <a:ext cx="7993336" cy="900000"/>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t"/>
          <a:lstStyle/>
          <a:p>
            <a:endParaRPr lang="ja-JP" altLang="en-US" sz="1200" dirty="0"/>
          </a:p>
        </p:txBody>
      </p:sp>
      <p:sp>
        <p:nvSpPr>
          <p:cNvPr id="33" name="正方形/長方形 32">
            <a:extLst>
              <a:ext uri="{FF2B5EF4-FFF2-40B4-BE49-F238E27FC236}">
                <a16:creationId xmlns:a16="http://schemas.microsoft.com/office/drawing/2014/main" id="{9AF5EF68-566D-A1AD-30FC-AEE0B62B4FC8}"/>
              </a:ext>
            </a:extLst>
          </p:cNvPr>
          <p:cNvSpPr/>
          <p:nvPr/>
        </p:nvSpPr>
        <p:spPr>
          <a:xfrm>
            <a:off x="1424161" y="1681956"/>
            <a:ext cx="288479" cy="900000"/>
          </a:xfrm>
          <a:prstGeom prst="rect">
            <a:avLst/>
          </a:prstGeom>
          <a:solidFill>
            <a:schemeClr val="accent2">
              <a:lumMod val="40000"/>
              <a:lumOff val="6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eaVert" rtlCol="0" anchor="ctr"/>
          <a:lstStyle/>
          <a:p>
            <a:pPr algn="ctr"/>
            <a:r>
              <a:rPr lang="ja-JP" altLang="en-US" sz="1100" b="1" dirty="0"/>
              <a:t>提案の背景</a:t>
            </a:r>
            <a:endParaRPr kumimoji="1" lang="ja-JP" altLang="en-US" sz="1100" b="1" dirty="0"/>
          </a:p>
        </p:txBody>
      </p:sp>
      <p:sp>
        <p:nvSpPr>
          <p:cNvPr id="34" name="正方形/長方形 33">
            <a:extLst>
              <a:ext uri="{FF2B5EF4-FFF2-40B4-BE49-F238E27FC236}">
                <a16:creationId xmlns:a16="http://schemas.microsoft.com/office/drawing/2014/main" id="{09CC0A7A-8448-3BFC-450E-C58017617FAC}"/>
              </a:ext>
            </a:extLst>
          </p:cNvPr>
          <p:cNvSpPr/>
          <p:nvPr/>
        </p:nvSpPr>
        <p:spPr>
          <a:xfrm>
            <a:off x="1712639" y="5644982"/>
            <a:ext cx="7993335" cy="890589"/>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t"/>
          <a:lstStyle/>
          <a:p>
            <a:pPr marL="171450" indent="-171450">
              <a:buFont typeface="Arial" panose="020B0604020202020204" pitchFamily="34" charset="0"/>
              <a:buChar char="•"/>
            </a:pPr>
            <a:endParaRPr lang="en-US" altLang="ja-JP" sz="1200" dirty="0"/>
          </a:p>
        </p:txBody>
      </p:sp>
      <p:sp>
        <p:nvSpPr>
          <p:cNvPr id="35" name="正方形/長方形 34">
            <a:extLst>
              <a:ext uri="{FF2B5EF4-FFF2-40B4-BE49-F238E27FC236}">
                <a16:creationId xmlns:a16="http://schemas.microsoft.com/office/drawing/2014/main" id="{E9B935D9-C042-FE42-366C-62FDE69FD275}"/>
              </a:ext>
            </a:extLst>
          </p:cNvPr>
          <p:cNvSpPr/>
          <p:nvPr/>
        </p:nvSpPr>
        <p:spPr>
          <a:xfrm>
            <a:off x="1424162" y="5644982"/>
            <a:ext cx="288478" cy="890589"/>
          </a:xfrm>
          <a:prstGeom prst="rect">
            <a:avLst/>
          </a:prstGeom>
          <a:solidFill>
            <a:schemeClr val="accent2">
              <a:lumMod val="40000"/>
              <a:lumOff val="6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eaVert" rtlCol="0" anchor="ctr"/>
          <a:lstStyle/>
          <a:p>
            <a:pPr algn="ctr"/>
            <a:r>
              <a:rPr kumimoji="1" lang="ja-JP" altLang="en-US" sz="1100" b="1" dirty="0"/>
              <a:t>その他</a:t>
            </a:r>
            <a:endParaRPr kumimoji="1" lang="en-US" altLang="ja-JP" sz="1100" b="1" dirty="0"/>
          </a:p>
        </p:txBody>
      </p:sp>
      <p:sp>
        <p:nvSpPr>
          <p:cNvPr id="40" name="正方形/長方形 39">
            <a:extLst>
              <a:ext uri="{FF2B5EF4-FFF2-40B4-BE49-F238E27FC236}">
                <a16:creationId xmlns:a16="http://schemas.microsoft.com/office/drawing/2014/main" id="{6D5DA908-A794-653E-DF6A-37654018BE79}"/>
              </a:ext>
            </a:extLst>
          </p:cNvPr>
          <p:cNvSpPr/>
          <p:nvPr/>
        </p:nvSpPr>
        <p:spPr>
          <a:xfrm>
            <a:off x="1424160" y="589360"/>
            <a:ext cx="8281814" cy="496580"/>
          </a:xfrm>
          <a:prstGeom prst="rect">
            <a:avLst/>
          </a:prstGeom>
          <a:solidFill>
            <a:schemeClr val="bg1">
              <a:lumMod val="95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r>
              <a:rPr lang="ja-JP" altLang="en-US" sz="1100" dirty="0"/>
              <a:t>テーマを選択の上、以下の項目を記載してください。なお、提案の背景を記載する際は、貴団体が抱える課題との対応が分かるように説明してください。またその他については、貴団体の事業が他団体においても参照できる取組となり得ることが伝わるよう、取組における工夫点等を記載してください。</a:t>
            </a:r>
            <a:endParaRPr lang="en-US" altLang="ja-JP" sz="1100" dirty="0"/>
          </a:p>
        </p:txBody>
      </p:sp>
      <p:sp>
        <p:nvSpPr>
          <p:cNvPr id="6" name="正方形/長方形 5">
            <a:extLst>
              <a:ext uri="{FF2B5EF4-FFF2-40B4-BE49-F238E27FC236}">
                <a16:creationId xmlns:a16="http://schemas.microsoft.com/office/drawing/2014/main" id="{30B23B96-F910-C973-3467-1B14189EB223}"/>
              </a:ext>
            </a:extLst>
          </p:cNvPr>
          <p:cNvSpPr/>
          <p:nvPr/>
        </p:nvSpPr>
        <p:spPr>
          <a:xfrm>
            <a:off x="2505175" y="3177973"/>
            <a:ext cx="7200800" cy="1475164"/>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t"/>
          <a:lstStyle/>
          <a:p>
            <a:pPr marL="171450" indent="-171450">
              <a:buFont typeface="Arial" panose="020B0604020202020204" pitchFamily="34" charset="0"/>
              <a:buChar char="•"/>
            </a:pPr>
            <a:endParaRPr lang="ja-JP" altLang="en-US" sz="1200" dirty="0"/>
          </a:p>
        </p:txBody>
      </p:sp>
      <p:sp>
        <p:nvSpPr>
          <p:cNvPr id="7" name="正方形/長方形 6">
            <a:extLst>
              <a:ext uri="{FF2B5EF4-FFF2-40B4-BE49-F238E27FC236}">
                <a16:creationId xmlns:a16="http://schemas.microsoft.com/office/drawing/2014/main" id="{91DD1670-F607-F098-90C8-6B88DDEEB2BF}"/>
              </a:ext>
            </a:extLst>
          </p:cNvPr>
          <p:cNvSpPr/>
          <p:nvPr/>
        </p:nvSpPr>
        <p:spPr>
          <a:xfrm>
            <a:off x="1424161" y="2581956"/>
            <a:ext cx="288479" cy="2071180"/>
          </a:xfrm>
          <a:prstGeom prst="rect">
            <a:avLst/>
          </a:prstGeom>
          <a:solidFill>
            <a:schemeClr val="accent2">
              <a:lumMod val="40000"/>
              <a:lumOff val="6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eaVert" rtlCol="0" anchor="ctr"/>
          <a:lstStyle/>
          <a:p>
            <a:pPr algn="ctr"/>
            <a:r>
              <a:rPr kumimoji="1" lang="ja-JP" altLang="en-US" sz="1100" b="1" dirty="0"/>
              <a:t>実施内容</a:t>
            </a:r>
          </a:p>
        </p:txBody>
      </p:sp>
      <p:sp>
        <p:nvSpPr>
          <p:cNvPr id="10" name="正方形/長方形 9">
            <a:extLst>
              <a:ext uri="{FF2B5EF4-FFF2-40B4-BE49-F238E27FC236}">
                <a16:creationId xmlns:a16="http://schemas.microsoft.com/office/drawing/2014/main" id="{866E128E-4B15-64E2-8877-6AD40A9E3390}"/>
              </a:ext>
            </a:extLst>
          </p:cNvPr>
          <p:cNvSpPr/>
          <p:nvPr/>
        </p:nvSpPr>
        <p:spPr>
          <a:xfrm>
            <a:off x="1712640" y="4653137"/>
            <a:ext cx="7993334" cy="991844"/>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t"/>
          <a:lstStyle/>
          <a:p>
            <a:pPr marL="171450" indent="-171450">
              <a:buFont typeface="Arial" panose="020B0604020202020204" pitchFamily="34" charset="0"/>
              <a:buChar char="•"/>
            </a:pPr>
            <a:endParaRPr lang="ja-JP" altLang="en-US" sz="1200" dirty="0"/>
          </a:p>
        </p:txBody>
      </p:sp>
      <p:sp>
        <p:nvSpPr>
          <p:cNvPr id="11" name="正方形/長方形 10">
            <a:extLst>
              <a:ext uri="{FF2B5EF4-FFF2-40B4-BE49-F238E27FC236}">
                <a16:creationId xmlns:a16="http://schemas.microsoft.com/office/drawing/2014/main" id="{245A7FB2-EF60-872E-B146-E25B19662004}"/>
              </a:ext>
            </a:extLst>
          </p:cNvPr>
          <p:cNvSpPr/>
          <p:nvPr/>
        </p:nvSpPr>
        <p:spPr>
          <a:xfrm>
            <a:off x="1424162" y="4653136"/>
            <a:ext cx="288478" cy="991847"/>
          </a:xfrm>
          <a:prstGeom prst="rect">
            <a:avLst/>
          </a:prstGeom>
          <a:solidFill>
            <a:schemeClr val="accent2">
              <a:lumMod val="40000"/>
              <a:lumOff val="6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vert="eaVert" rtlCol="0" anchor="ctr"/>
          <a:lstStyle/>
          <a:p>
            <a:pPr algn="ctr"/>
            <a:r>
              <a:rPr kumimoji="1" lang="ja-JP" altLang="en-US" sz="1100" b="1" dirty="0"/>
              <a:t>スケジュール</a:t>
            </a:r>
            <a:endParaRPr kumimoji="1" lang="en-US" altLang="ja-JP" sz="1100" b="1" dirty="0"/>
          </a:p>
        </p:txBody>
      </p:sp>
      <p:sp>
        <p:nvSpPr>
          <p:cNvPr id="12" name="正方形/長方形 11">
            <a:extLst>
              <a:ext uri="{FF2B5EF4-FFF2-40B4-BE49-F238E27FC236}">
                <a16:creationId xmlns:a16="http://schemas.microsoft.com/office/drawing/2014/main" id="{C463D2AB-598F-AC11-DBD8-558CDE5868D7}"/>
              </a:ext>
            </a:extLst>
          </p:cNvPr>
          <p:cNvSpPr/>
          <p:nvPr/>
        </p:nvSpPr>
        <p:spPr>
          <a:xfrm>
            <a:off x="2505175" y="2581956"/>
            <a:ext cx="7200800" cy="596016"/>
          </a:xfrm>
          <a:prstGeom prst="rect">
            <a:avLst/>
          </a:prstGeom>
          <a:solidFill>
            <a:schemeClr val="bg1"/>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endParaRPr lang="ja-JP" altLang="en-US" sz="1200" dirty="0"/>
          </a:p>
        </p:txBody>
      </p:sp>
      <p:sp>
        <p:nvSpPr>
          <p:cNvPr id="13" name="正方形/長方形 12">
            <a:extLst>
              <a:ext uri="{FF2B5EF4-FFF2-40B4-BE49-F238E27FC236}">
                <a16:creationId xmlns:a16="http://schemas.microsoft.com/office/drawing/2014/main" id="{39BD42E5-E943-C90F-CF6E-BD19457EF2AE}"/>
              </a:ext>
            </a:extLst>
          </p:cNvPr>
          <p:cNvSpPr/>
          <p:nvPr/>
        </p:nvSpPr>
        <p:spPr>
          <a:xfrm>
            <a:off x="1712640" y="3177973"/>
            <a:ext cx="792534" cy="1475164"/>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詳細</a:t>
            </a:r>
          </a:p>
        </p:txBody>
      </p:sp>
      <p:sp>
        <p:nvSpPr>
          <p:cNvPr id="15" name="正方形/長方形 14">
            <a:extLst>
              <a:ext uri="{FF2B5EF4-FFF2-40B4-BE49-F238E27FC236}">
                <a16:creationId xmlns:a16="http://schemas.microsoft.com/office/drawing/2014/main" id="{E22E233D-8292-765F-B326-A3CDE83AB331}"/>
              </a:ext>
            </a:extLst>
          </p:cNvPr>
          <p:cNvSpPr/>
          <p:nvPr/>
        </p:nvSpPr>
        <p:spPr>
          <a:xfrm>
            <a:off x="1712640" y="2581956"/>
            <a:ext cx="792534" cy="596016"/>
          </a:xfrm>
          <a:prstGeom prst="rect">
            <a:avLst/>
          </a:prstGeom>
          <a:solidFill>
            <a:schemeClr val="accent2">
              <a:lumMod val="20000"/>
              <a:lumOff val="80000"/>
            </a:schemeClr>
          </a:solid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200" b="1" dirty="0"/>
              <a:t>概要</a:t>
            </a:r>
            <a:endParaRPr kumimoji="1" lang="en-US" altLang="ja-JP" sz="1200" b="1" dirty="0"/>
          </a:p>
          <a:p>
            <a:pPr algn="ctr"/>
            <a:r>
              <a:rPr kumimoji="1" lang="en-US" altLang="ja-JP" sz="800" b="1" dirty="0"/>
              <a:t>※1</a:t>
            </a:r>
            <a:r>
              <a:rPr kumimoji="1" lang="ja-JP" altLang="en-US" sz="800" b="1" dirty="0"/>
              <a:t>～</a:t>
            </a:r>
            <a:r>
              <a:rPr kumimoji="1" lang="en-US" altLang="ja-JP" sz="800" b="1" dirty="0"/>
              <a:t>2</a:t>
            </a:r>
            <a:r>
              <a:rPr kumimoji="1" lang="ja-JP" altLang="en-US" sz="800" b="1" dirty="0"/>
              <a:t>行で</a:t>
            </a:r>
          </a:p>
        </p:txBody>
      </p:sp>
    </p:spTree>
    <p:extLst>
      <p:ext uri="{BB962C8B-B14F-4D97-AF65-F5344CB8AC3E}">
        <p14:creationId xmlns:p14="http://schemas.microsoft.com/office/powerpoint/2010/main" val="41030507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NRIGroupPowerPointTemplate2023">
  <a:themeElements>
    <a:clrScheme name="NRI color">
      <a:dk1>
        <a:srgbClr val="000000"/>
      </a:dk1>
      <a:lt1>
        <a:srgbClr val="FFFFFF"/>
      </a:lt1>
      <a:dk2>
        <a:srgbClr val="CCCCCC"/>
      </a:dk2>
      <a:lt2>
        <a:srgbClr val="7F7F7F"/>
      </a:lt2>
      <a:accent1>
        <a:srgbClr val="000F78"/>
      </a:accent1>
      <a:accent2>
        <a:srgbClr val="3C64AA"/>
      </a:accent2>
      <a:accent3>
        <a:srgbClr val="64AADC"/>
      </a:accent3>
      <a:accent4>
        <a:srgbClr val="F59637"/>
      </a:accent4>
      <a:accent5>
        <a:srgbClr val="D73232"/>
      </a:accent5>
      <a:accent6>
        <a:srgbClr val="0F55C3"/>
      </a:accent6>
      <a:hlink>
        <a:srgbClr val="0092C5"/>
      </a:hlink>
      <a:folHlink>
        <a:srgbClr val="954F72"/>
      </a:folHlink>
    </a:clrScheme>
    <a:fontScheme name="Yu Gothic UI">
      <a:majorFont>
        <a:latin typeface="Yu Gothic UI"/>
        <a:ea typeface="Yu Gothic UI"/>
        <a:cs typeface=""/>
      </a:majorFont>
      <a:minorFont>
        <a:latin typeface="Yu Gothic UI"/>
        <a:ea typeface="Yu Gothic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tx1"/>
          </a:solidFill>
        </a:ln>
      </a:spPr>
      <a:bodyPr rtlCol="0" anchor="ctr"/>
      <a:lstStyle>
        <a:defPPr algn="ctr">
          <a:defRPr kumimoji="1"/>
        </a:defPPr>
      </a:lstStyle>
      <a:style>
        <a:lnRef idx="1">
          <a:schemeClr val="accent1"/>
        </a:lnRef>
        <a:fillRef idx="0">
          <a:schemeClr val="accent1"/>
        </a:fillRef>
        <a:effectRef idx="0">
          <a:schemeClr val="accent1"/>
        </a:effectRef>
        <a:fontRef idx="minor">
          <a:schemeClr val="tx1"/>
        </a:fontRef>
      </a:style>
    </a:spDef>
    <a:txDef>
      <a:spPr>
        <a:noFill/>
      </a:spPr>
      <a:bodyPr wrap="none" rtlCol="0">
        <a:spAutoFit/>
      </a:bodyPr>
      <a:lstStyle>
        <a:defPPr algn="l">
          <a:lnSpc>
            <a:spcPct val="120000"/>
          </a:lnSpc>
          <a:defRPr kumimoji="1" sz="1000" smtClean="0"/>
        </a:defPPr>
      </a:lstStyle>
    </a:txDef>
  </a:objectDefaults>
  <a:extraClrSchemeLst>
    <a:extraClrScheme>
      <a:clrScheme name="NRI color">
        <a:dk1>
          <a:srgbClr val="000000"/>
        </a:dk1>
        <a:lt1>
          <a:srgbClr val="FFFFFF"/>
        </a:lt1>
        <a:dk2>
          <a:srgbClr val="CCCCCC"/>
        </a:dk2>
        <a:lt2>
          <a:srgbClr val="7F7F7F"/>
        </a:lt2>
        <a:accent1>
          <a:srgbClr val="000F78"/>
        </a:accent1>
        <a:accent2>
          <a:srgbClr val="3C64AA"/>
        </a:accent2>
        <a:accent3>
          <a:srgbClr val="64AADC"/>
        </a:accent3>
        <a:accent4>
          <a:srgbClr val="F59637"/>
        </a:accent4>
        <a:accent5>
          <a:srgbClr val="D73232"/>
        </a:accent5>
        <a:accent6>
          <a:srgbClr val="0F55C3"/>
        </a:accent6>
        <a:hlink>
          <a:srgbClr val="0092C5"/>
        </a:hlink>
        <a:folHlink>
          <a:srgbClr val="954F72"/>
        </a:folHlink>
      </a:clrScheme>
    </a:extraClrScheme>
  </a:extraClrSchemeLst>
  <a:custClrLst>
    <a:custClr name="navy">
      <a:srgbClr val="000F78"/>
    </a:custClr>
    <a:custClr name="blue1">
      <a:srgbClr val="96BEF5"/>
    </a:custClr>
    <a:custClr name="blue2">
      <a:srgbClr val="0F55C3"/>
    </a:custClr>
    <a:custClr name="blue3">
      <a:srgbClr val="64AADC"/>
    </a:custClr>
    <a:custClr name="blue4">
      <a:srgbClr val="3C64AA"/>
    </a:custClr>
    <a:custClr name="blue5">
      <a:srgbClr val="64A5B4"/>
    </a:custClr>
    <a:custClr name="blue gray">
      <a:srgbClr val="E4ECED"/>
    </a:custClr>
    <a:custClr name="white">
      <a:srgbClr val="FFFFFF"/>
    </a:custClr>
    <a:custClr name="white">
      <a:srgbClr val="FFFFFF"/>
    </a:custClr>
    <a:custClr name="white">
      <a:srgbClr val="FFFFFF"/>
    </a:custClr>
    <a:custClr name="red">
      <a:srgbClr val="D73232"/>
    </a:custClr>
    <a:custClr name="magenta">
      <a:srgbClr val="BE377D"/>
    </a:custClr>
    <a:custClr name="orange">
      <a:srgbClr val="F59637"/>
    </a:custClr>
    <a:custClr name="yellow">
      <a:srgbClr val="FFDC00"/>
    </a:custClr>
    <a:custClr name="green">
      <a:srgbClr val="BED200"/>
    </a:custClr>
    <a:custClr name="purple">
      <a:srgbClr val="5F3C91"/>
    </a:custClr>
  </a:custClrLst>
  <a:extLst>
    <a:ext uri="{05A4C25C-085E-4340-85A3-A5531E510DB2}">
      <thm15:themeFamily xmlns:thm15="http://schemas.microsoft.com/office/thememl/2012/main" name="プレゼンテーション1" id="{C56D5A32-E1FD-4D00-BBB1-85BD7D7EC150}" vid="{AE9D7D5B-3073-4C69-8063-BEED73367459}"/>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1">
      <a:majorFont>
        <a:latin typeface="Yu Gothic UI"/>
        <a:ea typeface="Yu Gothic UI"/>
        <a:cs typeface=""/>
      </a:majorFont>
      <a:minorFont>
        <a:latin typeface="Yu Gothic UI"/>
        <a:ea typeface="Yu Gothic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blank_2023</Template>
  <TotalTime>0</TotalTime>
  <Words>3390</Words>
  <Application>Microsoft Office PowerPoint</Application>
  <PresentationFormat>A4 210 x 297 mm</PresentationFormat>
  <Paragraphs>554</Paragraphs>
  <Slides>15</Slides>
  <Notes>6</Notes>
  <HiddenSlides>0</HiddenSlides>
  <MMClips>0</MMClips>
  <ScaleCrop>false</ScaleCrop>
  <HeadingPairs>
    <vt:vector size="8" baseType="variant">
      <vt:variant>
        <vt:lpstr>使用されているフォント</vt:lpstr>
      </vt:variant>
      <vt:variant>
        <vt:i4>5</vt:i4>
      </vt:variant>
      <vt:variant>
        <vt:lpstr>テーマ</vt:lpstr>
      </vt:variant>
      <vt:variant>
        <vt:i4>1</vt:i4>
      </vt:variant>
      <vt:variant>
        <vt:lpstr>埋め込まれた OLE サーバー</vt:lpstr>
      </vt:variant>
      <vt:variant>
        <vt:i4>1</vt:i4>
      </vt:variant>
      <vt:variant>
        <vt:lpstr>スライド タイトル</vt:lpstr>
      </vt:variant>
      <vt:variant>
        <vt:i4>15</vt:i4>
      </vt:variant>
    </vt:vector>
  </HeadingPairs>
  <TitlesOfParts>
    <vt:vector size="22" baseType="lpstr">
      <vt:lpstr>Yu Gothic UI</vt:lpstr>
      <vt:lpstr>システムフォント</vt:lpstr>
      <vt:lpstr>游ゴシック</vt:lpstr>
      <vt:lpstr>Arial</vt:lpstr>
      <vt:lpstr>Wingdings</vt:lpstr>
      <vt:lpstr>NRIGroupPowerPointTemplate2023</vt:lpstr>
      <vt:lpstr>think-cellスライド</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2026-07-07T09:28:32Z</dcterms:created>
  <dcterms:modified xsi:type="dcterms:W3CDTF">2026-07-16T05:50:36Z</dcterms:modified>
</cp:coreProperties>
</file>