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3.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autoCompressPictures="0">
  <p:sldMasterIdLst>
    <p:sldMasterId id="2147483715" r:id="rId1"/>
  </p:sldMasterIdLst>
  <p:notesMasterIdLst>
    <p:notesMasterId r:id="rId13"/>
  </p:notesMasterIdLst>
  <p:handoutMasterIdLst>
    <p:handoutMasterId r:id="rId14"/>
  </p:handoutMasterIdLst>
  <p:sldIdLst>
    <p:sldId id="316" r:id="rId2"/>
    <p:sldId id="315" r:id="rId3"/>
    <p:sldId id="336" r:id="rId4"/>
    <p:sldId id="2141413360" r:id="rId5"/>
    <p:sldId id="2141413361" r:id="rId6"/>
    <p:sldId id="2141413363" r:id="rId7"/>
    <p:sldId id="2141413365" r:id="rId8"/>
    <p:sldId id="2141413366" r:id="rId9"/>
    <p:sldId id="2147309759" r:id="rId10"/>
    <p:sldId id="2147309760" r:id="rId11"/>
    <p:sldId id="2141413368" r:id="rId12"/>
  </p:sldIdLst>
  <p:sldSz cx="9906000" cy="6858000" type="A4"/>
  <p:notesSz cx="6735763" cy="9866313"/>
  <p:custDataLst>
    <p:tags r:id="rId15"/>
  </p:custDataLst>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フォーマット" id="{C15D3C56-2D33-4C8B-B9AE-F0F4D88CE269}">
          <p14:sldIdLst>
            <p14:sldId id="316"/>
            <p14:sldId id="315"/>
            <p14:sldId id="336"/>
            <p14:sldId id="2141413360"/>
            <p14:sldId id="2141413361"/>
            <p14:sldId id="2141413363"/>
            <p14:sldId id="2141413365"/>
            <p14:sldId id="2141413366"/>
            <p14:sldId id="2147309759"/>
            <p14:sldId id="2147309760"/>
            <p14:sldId id="2141413368"/>
          </p14:sldIdLst>
        </p14:section>
      </p14:sectionLst>
    </p:ext>
    <p:ext uri="{EFAFB233-063F-42B5-8137-9DF3F51BA10A}">
      <p15:sldGuideLst xmlns:p15="http://schemas.microsoft.com/office/powerpoint/2012/main">
        <p15:guide id="2" pos="3120">
          <p15:clr>
            <a:srgbClr val="A4A3A4"/>
          </p15:clr>
        </p15:guide>
        <p15:guide id="3" orient="horz" pos="346"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CC0E2"/>
    <a:srgbClr val="D6DFF0"/>
    <a:srgbClr val="E5E5E5"/>
    <a:srgbClr val="83A0D3"/>
    <a:srgbClr val="2D4B7F"/>
    <a:srgbClr val="E7E7EC"/>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E25E649-3F16-4E02-A733-19D2CDBF48F0}" styleName="中間スタイル 3 - アクセント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B9631B5-78F2-41C9-869B-9F39066F8104}" styleName="中間スタイル 3 - アクセント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7E9639D4-E3E2-4D34-9284-5A2195B3D0D7}" styleName="スタイル (淡色)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EB344D84-9AFB-497E-A393-DC336BA19D2E}" styleName="中間スタイル 3 - アクセント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793D81CF-94F2-401A-BA57-92F5A7B2D0C5}" styleName="スタイル (中間)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0" autoAdjust="0"/>
    <p:restoredTop sz="92420" autoAdjust="0"/>
  </p:normalViewPr>
  <p:slideViewPr>
    <p:cSldViewPr snapToObjects="1" showGuides="1">
      <p:cViewPr>
        <p:scale>
          <a:sx n="75" d="100"/>
          <a:sy n="75" d="100"/>
        </p:scale>
        <p:origin x="2124" y="408"/>
      </p:cViewPr>
      <p:guideLst>
        <p:guide pos="3120"/>
        <p:guide orient="horz" pos="346"/>
      </p:guideLst>
    </p:cSldViewPr>
  </p:slideViewPr>
  <p:outlineViewPr>
    <p:cViewPr>
      <p:scale>
        <a:sx n="33" d="100"/>
        <a:sy n="33" d="100"/>
      </p:scale>
      <p:origin x="0" y="-15258"/>
    </p:cViewPr>
  </p:outlineViewPr>
  <p:notesTextViewPr>
    <p:cViewPr>
      <p:scale>
        <a:sx n="100" d="100"/>
        <a:sy n="100" d="100"/>
      </p:scale>
      <p:origin x="0" y="0"/>
    </p:cViewPr>
  </p:notesTextViewPr>
  <p:sorterViewPr>
    <p:cViewPr>
      <p:scale>
        <a:sx n="75" d="100"/>
        <a:sy n="75" d="100"/>
      </p:scale>
      <p:origin x="0" y="0"/>
    </p:cViewPr>
  </p:sorterViewPr>
  <p:notesViewPr>
    <p:cSldViewPr snapToObjects="1" showGuides="1">
      <p:cViewPr varScale="1">
        <p:scale>
          <a:sx n="74" d="100"/>
          <a:sy n="74" d="100"/>
        </p:scale>
        <p:origin x="3006"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gs" Target="tags/tag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3ACD0365-DF38-6046-9301-954ABA44AAAD}"/>
              </a:ext>
            </a:extLst>
          </p:cNvPr>
          <p:cNvSpPr>
            <a:spLocks noGrp="1"/>
          </p:cNvSpPr>
          <p:nvPr>
            <p:ph type="hdr" sz="quarter"/>
          </p:nvPr>
        </p:nvSpPr>
        <p:spPr>
          <a:xfrm>
            <a:off x="2" y="2"/>
            <a:ext cx="2918829" cy="495029"/>
          </a:xfrm>
          <a:prstGeom prst="rect">
            <a:avLst/>
          </a:prstGeom>
        </p:spPr>
        <p:txBody>
          <a:bodyPr vert="horz" lIns="90681" tIns="45341" rIns="90681" bIns="45341"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DB634775-D7A9-0542-ADD4-BA28AD6AB114}"/>
              </a:ext>
            </a:extLst>
          </p:cNvPr>
          <p:cNvSpPr>
            <a:spLocks noGrp="1"/>
          </p:cNvSpPr>
          <p:nvPr>
            <p:ph type="dt" sz="quarter" idx="1"/>
          </p:nvPr>
        </p:nvSpPr>
        <p:spPr>
          <a:xfrm>
            <a:off x="3815376" y="2"/>
            <a:ext cx="2918829" cy="495029"/>
          </a:xfrm>
          <a:prstGeom prst="rect">
            <a:avLst/>
          </a:prstGeom>
        </p:spPr>
        <p:txBody>
          <a:bodyPr vert="horz" lIns="90681" tIns="45341" rIns="90681" bIns="45341" rtlCol="0"/>
          <a:lstStyle>
            <a:lvl1pPr algn="r">
              <a:defRPr sz="1200"/>
            </a:lvl1pPr>
          </a:lstStyle>
          <a:p>
            <a:fld id="{5451D7CC-EF2C-FD46-8E9B-555F408ACD43}" type="datetimeFigureOut">
              <a:rPr kumimoji="1" lang="ja-JP" altLang="en-US" smtClean="0"/>
              <a:t>2026/6/23</a:t>
            </a:fld>
            <a:endParaRPr kumimoji="1" lang="ja-JP" altLang="en-US"/>
          </a:p>
        </p:txBody>
      </p:sp>
      <p:sp>
        <p:nvSpPr>
          <p:cNvPr id="4" name="フッター プレースホルダー 3">
            <a:extLst>
              <a:ext uri="{FF2B5EF4-FFF2-40B4-BE49-F238E27FC236}">
                <a16:creationId xmlns:a16="http://schemas.microsoft.com/office/drawing/2014/main" id="{79A105A2-D089-1A48-829A-82E85E34EE9C}"/>
              </a:ext>
            </a:extLst>
          </p:cNvPr>
          <p:cNvSpPr>
            <a:spLocks noGrp="1"/>
          </p:cNvSpPr>
          <p:nvPr>
            <p:ph type="ftr" sz="quarter" idx="2"/>
          </p:nvPr>
        </p:nvSpPr>
        <p:spPr>
          <a:xfrm>
            <a:off x="2" y="9371288"/>
            <a:ext cx="2918829" cy="495028"/>
          </a:xfrm>
          <a:prstGeom prst="rect">
            <a:avLst/>
          </a:prstGeom>
        </p:spPr>
        <p:txBody>
          <a:bodyPr vert="horz" lIns="90681" tIns="45341" rIns="90681" bIns="45341"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CEE9F88C-A495-8E4C-91E4-A0448F8E7A49}"/>
              </a:ext>
            </a:extLst>
          </p:cNvPr>
          <p:cNvSpPr>
            <a:spLocks noGrp="1"/>
          </p:cNvSpPr>
          <p:nvPr>
            <p:ph type="sldNum" sz="quarter" idx="3"/>
          </p:nvPr>
        </p:nvSpPr>
        <p:spPr>
          <a:xfrm>
            <a:off x="3815376" y="9371288"/>
            <a:ext cx="2918829" cy="495028"/>
          </a:xfrm>
          <a:prstGeom prst="rect">
            <a:avLst/>
          </a:prstGeom>
        </p:spPr>
        <p:txBody>
          <a:bodyPr vert="horz" lIns="90681" tIns="45341" rIns="90681" bIns="45341" rtlCol="0" anchor="b"/>
          <a:lstStyle>
            <a:lvl1pPr algn="r">
              <a:defRPr sz="1200"/>
            </a:lvl1pPr>
          </a:lstStyle>
          <a:p>
            <a:fld id="{B8E56E7F-BC97-8844-B5AB-A0E20FD94166}" type="slidenum">
              <a:rPr kumimoji="1" lang="ja-JP" altLang="en-US" smtClean="0"/>
              <a:t>‹#›</a:t>
            </a:fld>
            <a:endParaRPr kumimoji="1" lang="ja-JP" altLang="en-US"/>
          </a:p>
        </p:txBody>
      </p:sp>
    </p:spTree>
    <p:extLst>
      <p:ext uri="{BB962C8B-B14F-4D97-AF65-F5344CB8AC3E}">
        <p14:creationId xmlns:p14="http://schemas.microsoft.com/office/powerpoint/2010/main" val="42350083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2"/>
            <a:ext cx="2918829" cy="495029"/>
          </a:xfrm>
          <a:prstGeom prst="rect">
            <a:avLst/>
          </a:prstGeom>
        </p:spPr>
        <p:txBody>
          <a:bodyPr vert="horz" lIns="90681" tIns="45341" rIns="90681" bIns="45341"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5376" y="2"/>
            <a:ext cx="2918829" cy="495029"/>
          </a:xfrm>
          <a:prstGeom prst="rect">
            <a:avLst/>
          </a:prstGeom>
        </p:spPr>
        <p:txBody>
          <a:bodyPr vert="horz" lIns="90681" tIns="45341" rIns="90681" bIns="45341" rtlCol="0"/>
          <a:lstStyle>
            <a:lvl1pPr algn="r">
              <a:defRPr sz="1200"/>
            </a:lvl1pPr>
          </a:lstStyle>
          <a:p>
            <a:fld id="{038CA037-5F36-E240-9624-6014F2A8F4EC}" type="datetimeFigureOut">
              <a:rPr kumimoji="1" lang="ja-JP" altLang="en-US" smtClean="0"/>
              <a:t>2026/6/23</a:t>
            </a:fld>
            <a:endParaRPr kumimoji="1" lang="ja-JP" altLang="en-US"/>
          </a:p>
        </p:txBody>
      </p:sp>
      <p:sp>
        <p:nvSpPr>
          <p:cNvPr id="4" name="スライド イメージ プレースホルダー 3"/>
          <p:cNvSpPr>
            <a:spLocks noGrp="1" noRot="1" noChangeAspect="1"/>
          </p:cNvSpPr>
          <p:nvPr>
            <p:ph type="sldImg" idx="2"/>
          </p:nvPr>
        </p:nvSpPr>
        <p:spPr>
          <a:xfrm>
            <a:off x="965200" y="1235075"/>
            <a:ext cx="4805363" cy="3327400"/>
          </a:xfrm>
          <a:prstGeom prst="rect">
            <a:avLst/>
          </a:prstGeom>
          <a:noFill/>
          <a:ln w="12700">
            <a:solidFill>
              <a:prstClr val="black"/>
            </a:solidFill>
          </a:ln>
        </p:spPr>
        <p:txBody>
          <a:bodyPr vert="horz" lIns="90681" tIns="45341" rIns="90681" bIns="45341" rtlCol="0" anchor="ctr"/>
          <a:lstStyle/>
          <a:p>
            <a:endParaRPr lang="ja-JP" altLang="en-US"/>
          </a:p>
        </p:txBody>
      </p:sp>
      <p:sp>
        <p:nvSpPr>
          <p:cNvPr id="5" name="ノート プレースホルダー 4"/>
          <p:cNvSpPr>
            <a:spLocks noGrp="1"/>
          </p:cNvSpPr>
          <p:nvPr>
            <p:ph type="body" sz="quarter" idx="3"/>
          </p:nvPr>
        </p:nvSpPr>
        <p:spPr>
          <a:xfrm>
            <a:off x="673577" y="4748165"/>
            <a:ext cx="5388610" cy="3884861"/>
          </a:xfrm>
          <a:prstGeom prst="rect">
            <a:avLst/>
          </a:prstGeom>
        </p:spPr>
        <p:txBody>
          <a:bodyPr vert="horz" lIns="90681" tIns="45341" rIns="90681" bIns="45341" rtlCol="0"/>
          <a:lstStyle/>
          <a:p>
            <a:r>
              <a:rPr kumimoji="1" lang="ja-JP" altLang="en-US"/>
              <a:t>マスター テキストの書式設定
第 </a:t>
            </a:r>
            <a:r>
              <a:rPr kumimoji="1" lang="en-US" altLang="ja-JP"/>
              <a:t>2 </a:t>
            </a:r>
            <a:r>
              <a:rPr kumimoji="1" lang="ja-JP" altLang="en-US"/>
              <a:t>レベル
第 </a:t>
            </a:r>
            <a:r>
              <a:rPr kumimoji="1" lang="en-US" altLang="ja-JP"/>
              <a:t>3 </a:t>
            </a:r>
            <a:r>
              <a:rPr kumimoji="1" lang="ja-JP" altLang="en-US"/>
              <a:t>レベル
第 </a:t>
            </a:r>
            <a:r>
              <a:rPr kumimoji="1" lang="en-US" altLang="ja-JP"/>
              <a:t>4 </a:t>
            </a:r>
            <a:r>
              <a:rPr kumimoji="1" lang="ja-JP" altLang="en-US"/>
              <a:t>レベル
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2" y="9371288"/>
            <a:ext cx="2918829" cy="495028"/>
          </a:xfrm>
          <a:prstGeom prst="rect">
            <a:avLst/>
          </a:prstGeom>
        </p:spPr>
        <p:txBody>
          <a:bodyPr vert="horz" lIns="90681" tIns="45341" rIns="90681" bIns="45341"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5376" y="9371288"/>
            <a:ext cx="2918829" cy="495028"/>
          </a:xfrm>
          <a:prstGeom prst="rect">
            <a:avLst/>
          </a:prstGeom>
        </p:spPr>
        <p:txBody>
          <a:bodyPr vert="horz" lIns="90681" tIns="45341" rIns="90681" bIns="45341" rtlCol="0" anchor="b"/>
          <a:lstStyle>
            <a:lvl1pPr algn="r">
              <a:defRPr sz="1200"/>
            </a:lvl1pPr>
          </a:lstStyle>
          <a:p>
            <a:fld id="{17B69022-2E16-7042-BFCB-B914F4A6E3B0}" type="slidenum">
              <a:rPr kumimoji="1" lang="ja-JP" altLang="en-US" smtClean="0"/>
              <a:t>‹#›</a:t>
            </a:fld>
            <a:endParaRPr kumimoji="1" lang="ja-JP" altLang="en-US"/>
          </a:p>
        </p:txBody>
      </p:sp>
    </p:spTree>
    <p:extLst>
      <p:ext uri="{BB962C8B-B14F-4D97-AF65-F5344CB8AC3E}">
        <p14:creationId xmlns:p14="http://schemas.microsoft.com/office/powerpoint/2010/main" val="402019521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305677509"/>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1.emf"/><Relationship Id="rId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5" name="オブジェクト 4" hidden="1"/>
          <p:cNvGraphicFramePr>
            <a:graphicFrameLocks/>
          </p:cNvGraphicFramePr>
          <p:nvPr userDrawn="1">
            <p:custDataLst>
              <p:tags r:id="rId3"/>
            </p:custDataLst>
            <p:extLst>
              <p:ext uri="{D42A27DB-BD31-4B8C-83A1-F6EECF244321}">
                <p14:modId xmlns:p14="http://schemas.microsoft.com/office/powerpoint/2010/main" val="12855074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347" imgH="348" progId="TCLayout.ActiveDocument.1">
                  <p:embed/>
                </p:oleObj>
              </mc:Choice>
              <mc:Fallback>
                <p:oleObj name="think-cellスライド" r:id="rId4" imgW="347" imgH="348" progId="TCLayout.ActiveDocument.1">
                  <p:embed/>
                  <p:pic>
                    <p:nvPicPr>
                      <p:cNvPr id="0" name=""/>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正方形/長方形 9">
            <a:extLst>
              <a:ext uri="{FF2B5EF4-FFF2-40B4-BE49-F238E27FC236}">
                <a16:creationId xmlns:a16="http://schemas.microsoft.com/office/drawing/2014/main" id="{9391117A-CD3E-4600-B746-847FEC23B848}"/>
              </a:ext>
            </a:extLst>
          </p:cNvPr>
          <p:cNvSpPr/>
          <p:nvPr userDrawn="1"/>
        </p:nvSpPr>
        <p:spPr>
          <a:xfrm>
            <a:off x="9417496" y="6623893"/>
            <a:ext cx="488504" cy="171856"/>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lIns="0" tIns="0" rIns="162000" bIns="0" rtlCol="0" anchor="ctr" anchorCtr="0"/>
          <a:lstStyle/>
          <a:p>
            <a:pPr algn="r"/>
            <a:fld id="{F461DCFA-917F-7743-ADC0-510F16953B30}" type="slidenum">
              <a:rPr kumimoji="1" lang="ja-JP" altLang="en-US" sz="1200" b="0" i="0" smtClean="0">
                <a:solidFill>
                  <a:srgbClr val="000F78"/>
                </a:solidFill>
                <a:latin typeface="+mn-ea"/>
                <a:ea typeface="+mn-ea"/>
              </a:rPr>
              <a:pPr algn="r"/>
              <a:t>‹#›</a:t>
            </a:fld>
            <a:endParaRPr kumimoji="1" lang="ja-JP" altLang="en-US" sz="1200" b="0" i="0" dirty="0">
              <a:solidFill>
                <a:srgbClr val="000F78"/>
              </a:solidFill>
              <a:latin typeface="+mn-ea"/>
              <a:ea typeface="+mn-ea"/>
            </a:endParaRPr>
          </a:p>
        </p:txBody>
      </p:sp>
    </p:spTree>
    <p:extLst>
      <p:ext uri="{BB962C8B-B14F-4D97-AF65-F5344CB8AC3E}">
        <p14:creationId xmlns:p14="http://schemas.microsoft.com/office/powerpoint/2010/main" val="1659817983"/>
      </p:ext>
    </p:extLst>
  </p:cSld>
  <p:clrMap bg1="lt1" tx1="dk1" bg2="lt2" tx2="dk2" accent1="accent1" accent2="accent2" accent3="accent3" accent4="accent4" accent5="accent5" accent6="accent6" hlink="hlink" folHlink="folHlink"/>
  <p:sldLayoutIdLst>
    <p:sldLayoutId id="2147483732" r:id="rId1"/>
  </p:sldLayoutIdLst>
  <p:hf hdr="0" ftr="0" dt="0"/>
  <p:txStyles>
    <p:titleStyle>
      <a:lvl1pPr algn="l" defTabSz="914400" rtl="0" eaLnBrk="1" fontAlgn="ctr" latinLnBrk="0" hangingPunct="1">
        <a:lnSpc>
          <a:spcPct val="100000"/>
        </a:lnSpc>
        <a:spcBef>
          <a:spcPct val="0"/>
        </a:spcBef>
        <a:buNone/>
        <a:defRPr kumimoji="1" sz="2000" b="1" i="0" kern="1200" baseline="0">
          <a:solidFill>
            <a:srgbClr val="000F78"/>
          </a:solidFill>
          <a:latin typeface="+mn-ea"/>
          <a:ea typeface="+mn-ea"/>
          <a:cs typeface="+mj-cs"/>
        </a:defRPr>
      </a:lvl1pPr>
    </p:titleStyle>
    <p:bodyStyle>
      <a:lvl1pPr marL="187200" indent="-187200" algn="l" defTabSz="914400" rtl="0" eaLnBrk="1" fontAlgn="ctr" latinLnBrk="0" hangingPunct="1">
        <a:lnSpc>
          <a:spcPct val="100000"/>
        </a:lnSpc>
        <a:spcBef>
          <a:spcPts val="576"/>
        </a:spcBef>
        <a:buClr>
          <a:srgbClr val="000F78"/>
        </a:buClr>
        <a:buFont typeface="Wingdings" panose="05000000000000000000" pitchFamily="2" charset="2"/>
        <a:buChar char="n"/>
        <a:defRPr kumimoji="1" sz="1600" kern="1200" baseline="0">
          <a:solidFill>
            <a:schemeClr val="tx1"/>
          </a:solidFill>
          <a:latin typeface="+mn-ea"/>
          <a:ea typeface="+mn-ea"/>
          <a:cs typeface="+mn-cs"/>
        </a:defRPr>
      </a:lvl1pPr>
      <a:lvl2pPr marL="609600" indent="-230188" algn="l" defTabSz="914400" rtl="0" eaLnBrk="1" fontAlgn="ctr" latinLnBrk="0" hangingPunct="1">
        <a:lnSpc>
          <a:spcPct val="100000"/>
        </a:lnSpc>
        <a:spcBef>
          <a:spcPts val="504"/>
        </a:spcBef>
        <a:buClr>
          <a:srgbClr val="000F78"/>
        </a:buClr>
        <a:buFont typeface="Wingdings" panose="05000000000000000000" pitchFamily="2" charset="2"/>
        <a:buChar char="l"/>
        <a:tabLst/>
        <a:defRPr kumimoji="1" sz="1400" kern="1200">
          <a:solidFill>
            <a:schemeClr val="tx1"/>
          </a:solidFill>
          <a:latin typeface="+mn-ea"/>
          <a:ea typeface="+mn-ea"/>
          <a:cs typeface="+mn-cs"/>
        </a:defRPr>
      </a:lvl2pPr>
      <a:lvl3pPr marL="984250" indent="-196850" algn="l" defTabSz="914400" rtl="0" eaLnBrk="1" fontAlgn="ctr" latinLnBrk="0" hangingPunct="1">
        <a:lnSpc>
          <a:spcPct val="100000"/>
        </a:lnSpc>
        <a:spcBef>
          <a:spcPts val="24"/>
        </a:spcBef>
        <a:buClr>
          <a:srgbClr val="000F78"/>
        </a:buClr>
        <a:buFont typeface="Arial" panose="020B0604020202020204" pitchFamily="34" charset="0"/>
        <a:buChar char="•"/>
        <a:tabLst/>
        <a:defRPr kumimoji="1" sz="1400" kern="1200">
          <a:solidFill>
            <a:schemeClr val="tx1"/>
          </a:solidFill>
          <a:latin typeface="+mn-ea"/>
          <a:ea typeface="+mn-ea"/>
          <a:cs typeface="+mn-cs"/>
        </a:defRPr>
      </a:lvl3pPr>
      <a:lvl4pPr marL="1355725" indent="-190500" algn="l" defTabSz="914400" rtl="0" eaLnBrk="1" fontAlgn="ctr" latinLnBrk="0" hangingPunct="1">
        <a:lnSpc>
          <a:spcPct val="100000"/>
        </a:lnSpc>
        <a:spcBef>
          <a:spcPts val="216"/>
        </a:spcBef>
        <a:buClr>
          <a:srgbClr val="000F78"/>
        </a:buClr>
        <a:buFont typeface="Yu Gothic UI" panose="020B0500000000000000" pitchFamily="50" charset="-128"/>
        <a:buChar char="•"/>
        <a:tabLst/>
        <a:defRPr kumimoji="1" sz="1200" kern="1200">
          <a:solidFill>
            <a:schemeClr val="tx1"/>
          </a:solidFill>
          <a:latin typeface="+mn-ea"/>
          <a:ea typeface="+mn-ea"/>
          <a:cs typeface="+mn-cs"/>
        </a:defRPr>
      </a:lvl4pPr>
      <a:lvl5pPr marL="1674813" indent="-184150" algn="l" defTabSz="914400" rtl="0" eaLnBrk="1" fontAlgn="ctr" latinLnBrk="0" hangingPunct="1">
        <a:lnSpc>
          <a:spcPct val="100000"/>
        </a:lnSpc>
        <a:spcBef>
          <a:spcPts val="144"/>
        </a:spcBef>
        <a:buClr>
          <a:srgbClr val="000F78"/>
        </a:buClr>
        <a:buFont typeface="Arial" panose="020B0604020202020204" pitchFamily="34" charset="0"/>
        <a:buChar char="•"/>
        <a:tabLst/>
        <a:defRPr kumimoji="1" sz="1200" kern="1200">
          <a:solidFill>
            <a:schemeClr val="tx1"/>
          </a:solidFill>
          <a:latin typeface="+mn-ea"/>
          <a:ea typeface="+mn-ea"/>
          <a:cs typeface="+mn-cs"/>
        </a:defRPr>
      </a:lvl5pPr>
      <a:lvl6pPr marL="1990725" indent="-190500" algn="l" defTabSz="914400" rtl="0" eaLnBrk="1" fontAlgn="ctr" latinLnBrk="0" hangingPunct="1">
        <a:lnSpc>
          <a:spcPct val="90000"/>
        </a:lnSpc>
        <a:spcBef>
          <a:spcPts val="500"/>
        </a:spcBef>
        <a:buClr>
          <a:srgbClr val="000F78"/>
        </a:buClr>
        <a:buFont typeface="Arial" panose="020B0604020202020204" pitchFamily="34" charset="0"/>
        <a:buChar char="•"/>
        <a:defRPr kumimoji="1" sz="1200" kern="1200">
          <a:solidFill>
            <a:schemeClr val="tx1"/>
          </a:solidFill>
          <a:latin typeface="+mn-ea"/>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4" userDrawn="1">
          <p15:clr>
            <a:srgbClr val="5ACBF0"/>
          </p15:clr>
        </p15:guide>
        <p15:guide id="2" pos="3120" userDrawn="1">
          <p15:clr>
            <a:srgbClr val="5ACBF0"/>
          </p15:clr>
        </p15:guide>
        <p15:guide id="3" pos="6114" userDrawn="1">
          <p15:clr>
            <a:srgbClr val="5ACBF0"/>
          </p15:clr>
        </p15:guide>
        <p15:guide id="4" pos="126" userDrawn="1">
          <p15:clr>
            <a:srgbClr val="5ACBF0"/>
          </p15:clr>
        </p15:guide>
        <p15:guide id="5" orient="horz" pos="4065" userDrawn="1">
          <p15:clr>
            <a:srgbClr val="5ACBF0"/>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tags" Target="../tags/tag3.xml"/><Relationship Id="rId4"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a:extLst>
              <a:ext uri="{FF2B5EF4-FFF2-40B4-BE49-F238E27FC236}">
                <a16:creationId xmlns:a16="http://schemas.microsoft.com/office/drawing/2014/main" id="{15E8E5C3-68E2-7500-3147-C2ACB5EDF13F}"/>
              </a:ext>
            </a:extLst>
          </p:cNvPr>
          <p:cNvSpPr/>
          <p:nvPr/>
        </p:nvSpPr>
        <p:spPr>
          <a:xfrm>
            <a:off x="1424608" y="2204864"/>
            <a:ext cx="7056784" cy="2448272"/>
          </a:xfrm>
          <a:prstGeom prst="rect">
            <a:avLst/>
          </a:prstGeom>
          <a:solidFill>
            <a:schemeClr val="accent1"/>
          </a:solidFill>
          <a:ln>
            <a:no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2000" b="1" dirty="0">
                <a:solidFill>
                  <a:schemeClr val="bg1"/>
                </a:solidFill>
              </a:rPr>
              <a:t>令和</a:t>
            </a:r>
            <a:r>
              <a:rPr lang="en-US" altLang="ja-JP" sz="2000" b="1" dirty="0">
                <a:solidFill>
                  <a:schemeClr val="bg1"/>
                </a:solidFill>
              </a:rPr>
              <a:t>8</a:t>
            </a:r>
            <a:r>
              <a:rPr lang="ja-JP" altLang="en-US" sz="2000" b="1" dirty="0">
                <a:solidFill>
                  <a:schemeClr val="bg1"/>
                </a:solidFill>
              </a:rPr>
              <a:t>年度実施（令和</a:t>
            </a:r>
            <a:r>
              <a:rPr lang="en-US" altLang="ja-JP" sz="2000" b="1" dirty="0">
                <a:solidFill>
                  <a:schemeClr val="bg1"/>
                </a:solidFill>
              </a:rPr>
              <a:t>7</a:t>
            </a:r>
            <a:r>
              <a:rPr lang="ja-JP" altLang="en-US" sz="2000" b="1" dirty="0">
                <a:solidFill>
                  <a:schemeClr val="bg1"/>
                </a:solidFill>
              </a:rPr>
              <a:t>年度補正予算） </a:t>
            </a:r>
          </a:p>
          <a:p>
            <a:pPr algn="ctr"/>
            <a:r>
              <a:rPr lang="ja-JP" altLang="en-US" sz="2000" b="1" dirty="0">
                <a:solidFill>
                  <a:schemeClr val="bg1"/>
                </a:solidFill>
              </a:rPr>
              <a:t>半島防災等促進モデル事業</a:t>
            </a:r>
            <a:endParaRPr lang="en-US" altLang="ja-JP" sz="2000" b="1" dirty="0">
              <a:solidFill>
                <a:schemeClr val="bg1"/>
              </a:solidFill>
            </a:endParaRPr>
          </a:p>
          <a:p>
            <a:pPr algn="ctr"/>
            <a:endParaRPr lang="ja-JP" altLang="en-US" sz="2000" b="1" dirty="0">
              <a:solidFill>
                <a:schemeClr val="bg1"/>
              </a:solidFill>
            </a:endParaRPr>
          </a:p>
          <a:p>
            <a:pPr algn="ctr"/>
            <a:r>
              <a:rPr lang="ja-JP" altLang="en-US" sz="2000" b="1" dirty="0">
                <a:solidFill>
                  <a:schemeClr val="bg1"/>
                </a:solidFill>
              </a:rPr>
              <a:t>（対象：民間事業者、</a:t>
            </a:r>
            <a:r>
              <a:rPr lang="en-US" altLang="ja-JP" sz="2000" b="1" dirty="0">
                <a:solidFill>
                  <a:schemeClr val="bg1"/>
                </a:solidFill>
              </a:rPr>
              <a:t>NPO</a:t>
            </a:r>
            <a:r>
              <a:rPr lang="ja-JP" altLang="en-US" sz="2000" b="1" dirty="0">
                <a:solidFill>
                  <a:schemeClr val="bg1"/>
                </a:solidFill>
              </a:rPr>
              <a:t>等）</a:t>
            </a:r>
            <a:endParaRPr lang="en-US" altLang="ja-JP" sz="2000" b="1" dirty="0">
              <a:solidFill>
                <a:schemeClr val="bg1"/>
              </a:solidFill>
            </a:endParaRPr>
          </a:p>
          <a:p>
            <a:pPr algn="ctr"/>
            <a:endParaRPr kumimoji="1" lang="ja-JP" altLang="en-US" sz="2000" b="1" dirty="0">
              <a:solidFill>
                <a:schemeClr val="bg1"/>
              </a:solidFill>
            </a:endParaRPr>
          </a:p>
          <a:p>
            <a:pPr algn="ctr"/>
            <a:r>
              <a:rPr kumimoji="1" lang="ja-JP" altLang="en-US" sz="2000" b="1" dirty="0">
                <a:solidFill>
                  <a:schemeClr val="bg1"/>
                </a:solidFill>
              </a:rPr>
              <a:t>エントリーシート</a:t>
            </a:r>
            <a:endParaRPr kumimoji="1" lang="en-US" altLang="ja-JP" sz="2000" b="1" dirty="0">
              <a:solidFill>
                <a:schemeClr val="bg1"/>
              </a:solidFill>
            </a:endParaRPr>
          </a:p>
        </p:txBody>
      </p:sp>
      <p:sp>
        <p:nvSpPr>
          <p:cNvPr id="4" name="正方形/長方形 3">
            <a:extLst>
              <a:ext uri="{FF2B5EF4-FFF2-40B4-BE49-F238E27FC236}">
                <a16:creationId xmlns:a16="http://schemas.microsoft.com/office/drawing/2014/main" id="{73CCC4F0-1F83-0882-0732-0639D76A1C79}"/>
              </a:ext>
            </a:extLst>
          </p:cNvPr>
          <p:cNvSpPr/>
          <p:nvPr/>
        </p:nvSpPr>
        <p:spPr>
          <a:xfrm>
            <a:off x="776312" y="5301208"/>
            <a:ext cx="8353375" cy="1079972"/>
          </a:xfrm>
          <a:prstGeom prst="rect">
            <a:avLst/>
          </a:prstGeom>
          <a:solidFill>
            <a:schemeClr val="bg1">
              <a:lumMod val="95000"/>
            </a:schemeClr>
          </a:solidFill>
          <a:ln w="28575">
            <a:noFill/>
          </a:ln>
        </p:spPr>
        <p:style>
          <a:lnRef idx="1">
            <a:schemeClr val="accent1"/>
          </a:lnRef>
          <a:fillRef idx="0">
            <a:schemeClr val="accent1"/>
          </a:fillRef>
          <a:effectRef idx="0">
            <a:schemeClr val="accent1"/>
          </a:effectRef>
          <a:fontRef idx="minor">
            <a:schemeClr val="tx1"/>
          </a:fontRef>
        </p:style>
        <p:txBody>
          <a:bodyPr rtlCol="0" anchor="ctr"/>
          <a:lstStyle/>
          <a:p>
            <a:r>
              <a:rPr kumimoji="1" lang="en-US" altLang="ja-JP" sz="1600" b="1" dirty="0"/>
              <a:t>【</a:t>
            </a:r>
            <a:r>
              <a:rPr kumimoji="1" lang="ja-JP" altLang="en-US" sz="1600" b="1" dirty="0"/>
              <a:t>記載にあたっての注意事項</a:t>
            </a:r>
            <a:r>
              <a:rPr kumimoji="1" lang="en-US" altLang="ja-JP" sz="1600" b="1" dirty="0"/>
              <a:t>】</a:t>
            </a:r>
          </a:p>
          <a:p>
            <a:endParaRPr kumimoji="1" lang="en-US" altLang="ja-JP" sz="800" b="1" dirty="0"/>
          </a:p>
          <a:p>
            <a:r>
              <a:rPr lang="ja-JP" altLang="en-US" sz="1600" dirty="0"/>
              <a:t>・字数制限は設けていませんが、作成イメージを参照の上、</a:t>
            </a:r>
            <a:r>
              <a:rPr lang="ja-JP" altLang="en-US" sz="1600" b="1" u="sng" dirty="0">
                <a:solidFill>
                  <a:schemeClr val="accent5"/>
                </a:solidFill>
              </a:rPr>
              <a:t>枠内に収まるように記載してください。</a:t>
            </a:r>
            <a:endParaRPr lang="en-US" altLang="ja-JP" sz="1600" b="1" u="sng" dirty="0">
              <a:solidFill>
                <a:schemeClr val="accent5"/>
              </a:solidFill>
            </a:endParaRPr>
          </a:p>
          <a:p>
            <a:r>
              <a:rPr lang="ja-JP" altLang="en-US" sz="1600" dirty="0"/>
              <a:t>・本エントリーシート内に別途記載がある場合を除き、別添資料の追加は認められません。</a:t>
            </a:r>
            <a:endParaRPr lang="en-US" altLang="ja-JP" sz="1600" dirty="0"/>
          </a:p>
        </p:txBody>
      </p:sp>
    </p:spTree>
    <p:extLst>
      <p:ext uri="{BB962C8B-B14F-4D97-AF65-F5344CB8AC3E}">
        <p14:creationId xmlns:p14="http://schemas.microsoft.com/office/powerpoint/2010/main" val="2953867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7AC57B-50A4-5760-26FD-C1FDF1788212}"/>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FBCE853C-27C8-DF91-9D56-5A6A88ED3774}"/>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⑦ その他</a:t>
            </a:r>
          </a:p>
        </p:txBody>
      </p:sp>
      <p:graphicFrame>
        <p:nvGraphicFramePr>
          <p:cNvPr id="5" name="表 11">
            <a:extLst>
              <a:ext uri="{FF2B5EF4-FFF2-40B4-BE49-F238E27FC236}">
                <a16:creationId xmlns:a16="http://schemas.microsoft.com/office/drawing/2014/main" id="{13279088-1290-8CE4-D3B1-0AD28968F15F}"/>
              </a:ext>
            </a:extLst>
          </p:cNvPr>
          <p:cNvGraphicFramePr>
            <a:graphicFrameLocks noGrp="1"/>
          </p:cNvGraphicFramePr>
          <p:nvPr>
            <p:extLst>
              <p:ext uri="{D42A27DB-BD31-4B8C-83A1-F6EECF244321}">
                <p14:modId xmlns:p14="http://schemas.microsoft.com/office/powerpoint/2010/main" val="3950887641"/>
              </p:ext>
            </p:extLst>
          </p:nvPr>
        </p:nvGraphicFramePr>
        <p:xfrm>
          <a:off x="1424608" y="1228484"/>
          <a:ext cx="8281367" cy="2407918"/>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4000411159"/>
                    </a:ext>
                  </a:extLst>
                </a:gridCol>
                <a:gridCol w="2520280">
                  <a:extLst>
                    <a:ext uri="{9D8B030D-6E8A-4147-A177-3AD203B41FA5}">
                      <a16:colId xmlns:a16="http://schemas.microsoft.com/office/drawing/2014/main" val="2273122452"/>
                    </a:ext>
                  </a:extLst>
                </a:gridCol>
                <a:gridCol w="1512168">
                  <a:extLst>
                    <a:ext uri="{9D8B030D-6E8A-4147-A177-3AD203B41FA5}">
                      <a16:colId xmlns:a16="http://schemas.microsoft.com/office/drawing/2014/main" val="3210055288"/>
                    </a:ext>
                  </a:extLst>
                </a:gridCol>
                <a:gridCol w="2952775">
                  <a:extLst>
                    <a:ext uri="{9D8B030D-6E8A-4147-A177-3AD203B41FA5}">
                      <a16:colId xmlns:a16="http://schemas.microsoft.com/office/drawing/2014/main" val="1363765695"/>
                    </a:ext>
                  </a:extLst>
                </a:gridCol>
              </a:tblGrid>
              <a:tr h="308671">
                <a:tc>
                  <a:txBody>
                    <a:bodyPr/>
                    <a:lstStyle/>
                    <a:p>
                      <a:r>
                        <a:rPr kumimoji="1" lang="ja-JP" altLang="en-US" sz="1100" dirty="0">
                          <a:solidFill>
                            <a:schemeClr val="tx1"/>
                          </a:solidFill>
                        </a:rPr>
                        <a:t>支出項目</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支出目的</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想定支出額（税込）</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支出額の根拠</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562746490"/>
                  </a:ext>
                </a:extLst>
              </a:tr>
              <a:tr h="361383">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59121907"/>
                  </a:ext>
                </a:extLst>
              </a:tr>
              <a:tr h="361383">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838803757"/>
                  </a:ext>
                </a:extLst>
              </a:tr>
              <a:tr h="361383">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3381841102"/>
                  </a:ext>
                </a:extLst>
              </a:tr>
              <a:tr h="361383">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156296742"/>
                  </a:ext>
                </a:extLst>
              </a:tr>
              <a:tr h="361383">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980990497"/>
                  </a:ext>
                </a:extLst>
              </a:tr>
              <a:tr h="292332">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872740825"/>
                  </a:ext>
                </a:extLst>
              </a:tr>
            </a:tbl>
          </a:graphicData>
        </a:graphic>
      </p:graphicFrame>
      <p:sp>
        <p:nvSpPr>
          <p:cNvPr id="34" name="正方形/長方形 33">
            <a:extLst>
              <a:ext uri="{FF2B5EF4-FFF2-40B4-BE49-F238E27FC236}">
                <a16:creationId xmlns:a16="http://schemas.microsoft.com/office/drawing/2014/main" id="{88B07706-8C43-B94E-D8A2-C522455B4B03}"/>
              </a:ext>
            </a:extLst>
          </p:cNvPr>
          <p:cNvSpPr/>
          <p:nvPr/>
        </p:nvSpPr>
        <p:spPr>
          <a:xfrm>
            <a:off x="200026" y="911424"/>
            <a:ext cx="1224136" cy="2724979"/>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solidFill>
                  <a:schemeClr val="bg1"/>
                </a:solidFill>
              </a:rPr>
              <a:t>経費内訳</a:t>
            </a:r>
          </a:p>
        </p:txBody>
      </p:sp>
      <p:sp>
        <p:nvSpPr>
          <p:cNvPr id="2" name="正方形/長方形 1">
            <a:extLst>
              <a:ext uri="{FF2B5EF4-FFF2-40B4-BE49-F238E27FC236}">
                <a16:creationId xmlns:a16="http://schemas.microsoft.com/office/drawing/2014/main" id="{BFCF64E8-8C2D-9456-49AC-2F0A6CA68461}"/>
              </a:ext>
            </a:extLst>
          </p:cNvPr>
          <p:cNvSpPr/>
          <p:nvPr/>
        </p:nvSpPr>
        <p:spPr>
          <a:xfrm>
            <a:off x="1424608" y="911424"/>
            <a:ext cx="3024336" cy="314784"/>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100" b="1" dirty="0"/>
              <a:t>（コンソーシアム提案の場合）共同申請者名</a:t>
            </a:r>
          </a:p>
        </p:txBody>
      </p:sp>
      <p:sp>
        <p:nvSpPr>
          <p:cNvPr id="4" name="正方形/長方形 3">
            <a:extLst>
              <a:ext uri="{FF2B5EF4-FFF2-40B4-BE49-F238E27FC236}">
                <a16:creationId xmlns:a16="http://schemas.microsoft.com/office/drawing/2014/main" id="{9A6673BF-B27B-B309-9021-375EF754F525}"/>
              </a:ext>
            </a:extLst>
          </p:cNvPr>
          <p:cNvSpPr/>
          <p:nvPr/>
        </p:nvSpPr>
        <p:spPr>
          <a:xfrm>
            <a:off x="4448944" y="911424"/>
            <a:ext cx="5257030" cy="314784"/>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100" b="1" dirty="0"/>
          </a:p>
        </p:txBody>
      </p:sp>
      <p:graphicFrame>
        <p:nvGraphicFramePr>
          <p:cNvPr id="20" name="表 11">
            <a:extLst>
              <a:ext uri="{FF2B5EF4-FFF2-40B4-BE49-F238E27FC236}">
                <a16:creationId xmlns:a16="http://schemas.microsoft.com/office/drawing/2014/main" id="{22B07881-9209-B169-E06A-F957802E7E75}"/>
              </a:ext>
            </a:extLst>
          </p:cNvPr>
          <p:cNvGraphicFramePr>
            <a:graphicFrameLocks noGrp="1"/>
          </p:cNvGraphicFramePr>
          <p:nvPr>
            <p:extLst>
              <p:ext uri="{D42A27DB-BD31-4B8C-83A1-F6EECF244321}">
                <p14:modId xmlns:p14="http://schemas.microsoft.com/office/powerpoint/2010/main" val="1439489619"/>
              </p:ext>
            </p:extLst>
          </p:nvPr>
        </p:nvGraphicFramePr>
        <p:xfrm>
          <a:off x="1424608" y="4049750"/>
          <a:ext cx="8281367" cy="2403436"/>
        </p:xfrm>
        <a:graphic>
          <a:graphicData uri="http://schemas.openxmlformats.org/drawingml/2006/table">
            <a:tbl>
              <a:tblPr firstRow="1" bandRow="1">
                <a:tableStyleId>{5C22544A-7EE6-4342-B048-85BDC9FD1C3A}</a:tableStyleId>
              </a:tblPr>
              <a:tblGrid>
                <a:gridCol w="1296144">
                  <a:extLst>
                    <a:ext uri="{9D8B030D-6E8A-4147-A177-3AD203B41FA5}">
                      <a16:colId xmlns:a16="http://schemas.microsoft.com/office/drawing/2014/main" val="4000411159"/>
                    </a:ext>
                  </a:extLst>
                </a:gridCol>
                <a:gridCol w="2520280">
                  <a:extLst>
                    <a:ext uri="{9D8B030D-6E8A-4147-A177-3AD203B41FA5}">
                      <a16:colId xmlns:a16="http://schemas.microsoft.com/office/drawing/2014/main" val="2273122452"/>
                    </a:ext>
                  </a:extLst>
                </a:gridCol>
                <a:gridCol w="1512168">
                  <a:extLst>
                    <a:ext uri="{9D8B030D-6E8A-4147-A177-3AD203B41FA5}">
                      <a16:colId xmlns:a16="http://schemas.microsoft.com/office/drawing/2014/main" val="3210055288"/>
                    </a:ext>
                  </a:extLst>
                </a:gridCol>
                <a:gridCol w="2952775">
                  <a:extLst>
                    <a:ext uri="{9D8B030D-6E8A-4147-A177-3AD203B41FA5}">
                      <a16:colId xmlns:a16="http://schemas.microsoft.com/office/drawing/2014/main" val="1363765695"/>
                    </a:ext>
                  </a:extLst>
                </a:gridCol>
              </a:tblGrid>
              <a:tr h="311452">
                <a:tc>
                  <a:txBody>
                    <a:bodyPr/>
                    <a:lstStyle/>
                    <a:p>
                      <a:r>
                        <a:rPr kumimoji="1" lang="ja-JP" altLang="en-US" sz="1100" dirty="0">
                          <a:solidFill>
                            <a:schemeClr val="tx1"/>
                          </a:solidFill>
                        </a:rPr>
                        <a:t>支出項目</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支出目的</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想定支出額（税込）</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支出額の根拠</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562746490"/>
                  </a:ext>
                </a:extLst>
              </a:tr>
              <a:tr h="348664">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1801037776"/>
                  </a:ext>
                </a:extLst>
              </a:tr>
              <a:tr h="348664">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59121907"/>
                  </a:ext>
                </a:extLst>
              </a:tr>
              <a:tr h="348664">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3113148952"/>
                  </a:ext>
                </a:extLst>
              </a:tr>
              <a:tr h="348664">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42006142"/>
                  </a:ext>
                </a:extLst>
              </a:tr>
              <a:tr h="348664">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3381841102"/>
                  </a:ext>
                </a:extLst>
              </a:tr>
              <a:tr h="348664">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156296742"/>
                  </a:ext>
                </a:extLst>
              </a:tr>
            </a:tbl>
          </a:graphicData>
        </a:graphic>
      </p:graphicFrame>
      <p:sp>
        <p:nvSpPr>
          <p:cNvPr id="21" name="正方形/長方形 20">
            <a:extLst>
              <a:ext uri="{FF2B5EF4-FFF2-40B4-BE49-F238E27FC236}">
                <a16:creationId xmlns:a16="http://schemas.microsoft.com/office/drawing/2014/main" id="{849D85A0-B5B6-16B7-8C04-63A483F8C15C}"/>
              </a:ext>
            </a:extLst>
          </p:cNvPr>
          <p:cNvSpPr/>
          <p:nvPr/>
        </p:nvSpPr>
        <p:spPr>
          <a:xfrm>
            <a:off x="200026" y="3732691"/>
            <a:ext cx="1224136" cy="2724979"/>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solidFill>
                  <a:schemeClr val="bg1"/>
                </a:solidFill>
              </a:rPr>
              <a:t>経費内訳</a:t>
            </a:r>
          </a:p>
        </p:txBody>
      </p:sp>
      <p:sp>
        <p:nvSpPr>
          <p:cNvPr id="22" name="正方形/長方形 21">
            <a:extLst>
              <a:ext uri="{FF2B5EF4-FFF2-40B4-BE49-F238E27FC236}">
                <a16:creationId xmlns:a16="http://schemas.microsoft.com/office/drawing/2014/main" id="{3008458F-1068-174A-52C1-99F0EBCB2543}"/>
              </a:ext>
            </a:extLst>
          </p:cNvPr>
          <p:cNvSpPr/>
          <p:nvPr/>
        </p:nvSpPr>
        <p:spPr>
          <a:xfrm>
            <a:off x="1424608" y="3732691"/>
            <a:ext cx="3024336" cy="314784"/>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100" b="1" dirty="0"/>
              <a:t>（コンソーシアム提案の場合）共同申請者名</a:t>
            </a:r>
          </a:p>
        </p:txBody>
      </p:sp>
      <p:sp>
        <p:nvSpPr>
          <p:cNvPr id="23" name="正方形/長方形 22">
            <a:extLst>
              <a:ext uri="{FF2B5EF4-FFF2-40B4-BE49-F238E27FC236}">
                <a16:creationId xmlns:a16="http://schemas.microsoft.com/office/drawing/2014/main" id="{3D72EB80-42D3-4F58-10E3-8AA56C2DA677}"/>
              </a:ext>
            </a:extLst>
          </p:cNvPr>
          <p:cNvSpPr/>
          <p:nvPr/>
        </p:nvSpPr>
        <p:spPr>
          <a:xfrm>
            <a:off x="4448944" y="3732691"/>
            <a:ext cx="5257030" cy="314784"/>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100" b="1" dirty="0"/>
          </a:p>
        </p:txBody>
      </p:sp>
    </p:spTree>
    <p:extLst>
      <p:ext uri="{BB962C8B-B14F-4D97-AF65-F5344CB8AC3E}">
        <p14:creationId xmlns:p14="http://schemas.microsoft.com/office/powerpoint/2010/main" val="16760752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7B90DC-0187-1FF4-9FC5-67CFC72B0D70}"/>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385A30EF-0A1B-B4DF-276E-ECA20E3BEE13}"/>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⑦ その他</a:t>
            </a:r>
          </a:p>
        </p:txBody>
      </p:sp>
      <p:grpSp>
        <p:nvGrpSpPr>
          <p:cNvPr id="2" name="グループ化 1">
            <a:extLst>
              <a:ext uri="{FF2B5EF4-FFF2-40B4-BE49-F238E27FC236}">
                <a16:creationId xmlns:a16="http://schemas.microsoft.com/office/drawing/2014/main" id="{ADA9BC82-ECCD-9050-58DF-D592B3EB42F3}"/>
              </a:ext>
            </a:extLst>
          </p:cNvPr>
          <p:cNvGrpSpPr/>
          <p:nvPr/>
        </p:nvGrpSpPr>
        <p:grpSpPr>
          <a:xfrm>
            <a:off x="200026" y="764704"/>
            <a:ext cx="9505949" cy="1308251"/>
            <a:chOff x="200026" y="764704"/>
            <a:chExt cx="9505949" cy="2168491"/>
          </a:xfrm>
        </p:grpSpPr>
        <p:sp>
          <p:nvSpPr>
            <p:cNvPr id="4" name="正方形/長方形 3">
              <a:extLst>
                <a:ext uri="{FF2B5EF4-FFF2-40B4-BE49-F238E27FC236}">
                  <a16:creationId xmlns:a16="http://schemas.microsoft.com/office/drawing/2014/main" id="{A1223B44-F6E3-E1BF-99C7-CB56E0C1B5D6}"/>
                </a:ext>
              </a:extLst>
            </p:cNvPr>
            <p:cNvSpPr/>
            <p:nvPr/>
          </p:nvSpPr>
          <p:spPr>
            <a:xfrm>
              <a:off x="200026" y="767116"/>
              <a:ext cx="1224136" cy="2166079"/>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solidFill>
                </a:rPr>
                <a:t>その他</a:t>
              </a:r>
              <a:endParaRPr kumimoji="1" lang="ja-JP" altLang="en-US" sz="1200" b="1" dirty="0">
                <a:solidFill>
                  <a:schemeClr val="bg1"/>
                </a:solidFill>
              </a:endParaRPr>
            </a:p>
          </p:txBody>
        </p:sp>
        <p:sp>
          <p:nvSpPr>
            <p:cNvPr id="8" name="正方形/長方形 7">
              <a:extLst>
                <a:ext uri="{FF2B5EF4-FFF2-40B4-BE49-F238E27FC236}">
                  <a16:creationId xmlns:a16="http://schemas.microsoft.com/office/drawing/2014/main" id="{B64A74FB-8915-F252-1383-3EDE2385ED77}"/>
                </a:ext>
              </a:extLst>
            </p:cNvPr>
            <p:cNvSpPr/>
            <p:nvPr/>
          </p:nvSpPr>
          <p:spPr>
            <a:xfrm>
              <a:off x="1424161" y="764704"/>
              <a:ext cx="2304703" cy="108458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100" b="1" dirty="0"/>
                <a:t>令和８年度の活動に対する</a:t>
              </a:r>
              <a:endParaRPr kumimoji="1" lang="en-US" altLang="ja-JP" sz="1100" b="1" dirty="0"/>
            </a:p>
            <a:p>
              <a:pPr algn="ctr"/>
              <a:r>
                <a:rPr kumimoji="1" lang="ja-JP" altLang="en-US" sz="1100" b="1" dirty="0"/>
                <a:t>他団体からの助成</a:t>
              </a:r>
              <a:endParaRPr kumimoji="1" lang="en-US" altLang="ja-JP" sz="1100" dirty="0"/>
            </a:p>
          </p:txBody>
        </p:sp>
        <p:sp>
          <p:nvSpPr>
            <p:cNvPr id="9" name="正方形/長方形 8">
              <a:extLst>
                <a:ext uri="{FF2B5EF4-FFF2-40B4-BE49-F238E27FC236}">
                  <a16:creationId xmlns:a16="http://schemas.microsoft.com/office/drawing/2014/main" id="{D6BA98A1-1879-6219-BB47-2D6EC3335764}"/>
                </a:ext>
              </a:extLst>
            </p:cNvPr>
            <p:cNvSpPr/>
            <p:nvPr/>
          </p:nvSpPr>
          <p:spPr>
            <a:xfrm>
              <a:off x="3728864" y="765379"/>
              <a:ext cx="5977111" cy="1083908"/>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dirty="0"/>
                <a:t>あり ／ なし </a:t>
              </a:r>
              <a:r>
                <a:rPr lang="ja-JP" altLang="en-US" sz="1200" dirty="0"/>
                <a:t>／ わからない</a:t>
              </a:r>
              <a:endParaRPr kumimoji="1" lang="en-US" altLang="ja-JP" sz="1200" dirty="0"/>
            </a:p>
          </p:txBody>
        </p:sp>
        <p:sp>
          <p:nvSpPr>
            <p:cNvPr id="10" name="正方形/長方形 9">
              <a:extLst>
                <a:ext uri="{FF2B5EF4-FFF2-40B4-BE49-F238E27FC236}">
                  <a16:creationId xmlns:a16="http://schemas.microsoft.com/office/drawing/2014/main" id="{27851D2F-2D74-6AB8-3D0E-852F72AB9647}"/>
                </a:ext>
              </a:extLst>
            </p:cNvPr>
            <p:cNvSpPr/>
            <p:nvPr/>
          </p:nvSpPr>
          <p:spPr>
            <a:xfrm>
              <a:off x="1424161" y="1848612"/>
              <a:ext cx="2304703" cy="108458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100" b="1" dirty="0"/>
                <a:t>（「あり」の場合）</a:t>
              </a:r>
              <a:endParaRPr kumimoji="1" lang="en-US" altLang="ja-JP" sz="1100" b="1" dirty="0"/>
            </a:p>
            <a:p>
              <a:pPr algn="ctr"/>
              <a:r>
                <a:rPr kumimoji="1" lang="ja-JP" altLang="en-US" sz="1100" b="1" dirty="0"/>
                <a:t>本事業による支援の必要性</a:t>
              </a:r>
              <a:endParaRPr kumimoji="1" lang="en-US" altLang="ja-JP" sz="1100" dirty="0"/>
            </a:p>
          </p:txBody>
        </p:sp>
        <p:sp>
          <p:nvSpPr>
            <p:cNvPr id="11" name="正方形/長方形 10">
              <a:extLst>
                <a:ext uri="{FF2B5EF4-FFF2-40B4-BE49-F238E27FC236}">
                  <a16:creationId xmlns:a16="http://schemas.microsoft.com/office/drawing/2014/main" id="{3BEE39B7-3E4C-A9C7-9952-DCDD6C3F75E8}"/>
                </a:ext>
              </a:extLst>
            </p:cNvPr>
            <p:cNvSpPr/>
            <p:nvPr/>
          </p:nvSpPr>
          <p:spPr>
            <a:xfrm>
              <a:off x="3728864" y="1849287"/>
              <a:ext cx="5977111" cy="1083908"/>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en-US" altLang="ja-JP" sz="1200" dirty="0"/>
            </a:p>
          </p:txBody>
        </p:sp>
      </p:grpSp>
    </p:spTree>
    <p:extLst>
      <p:ext uri="{BB962C8B-B14F-4D97-AF65-F5344CB8AC3E}">
        <p14:creationId xmlns:p14="http://schemas.microsoft.com/office/powerpoint/2010/main" val="4237336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A7F097E3-A442-C358-8576-70642AEAE6B8}"/>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kumimoji="1" lang="ja-JP" altLang="en-US" sz="1200" b="1" dirty="0">
                <a:solidFill>
                  <a:schemeClr val="bg1"/>
                </a:solidFill>
              </a:rPr>
              <a:t>① 基本情報</a:t>
            </a:r>
          </a:p>
        </p:txBody>
      </p:sp>
      <p:grpSp>
        <p:nvGrpSpPr>
          <p:cNvPr id="21" name="グループ化 20">
            <a:extLst>
              <a:ext uri="{FF2B5EF4-FFF2-40B4-BE49-F238E27FC236}">
                <a16:creationId xmlns:a16="http://schemas.microsoft.com/office/drawing/2014/main" id="{419673D8-BC99-A794-4687-9ED56B283813}"/>
              </a:ext>
            </a:extLst>
          </p:cNvPr>
          <p:cNvGrpSpPr/>
          <p:nvPr/>
        </p:nvGrpSpPr>
        <p:grpSpPr>
          <a:xfrm>
            <a:off x="200026" y="1270082"/>
            <a:ext cx="9504986" cy="1372444"/>
            <a:chOff x="200026" y="1695011"/>
            <a:chExt cx="9504986" cy="1372444"/>
          </a:xfrm>
        </p:grpSpPr>
        <p:sp>
          <p:nvSpPr>
            <p:cNvPr id="9" name="正方形/長方形 8">
              <a:extLst>
                <a:ext uri="{FF2B5EF4-FFF2-40B4-BE49-F238E27FC236}">
                  <a16:creationId xmlns:a16="http://schemas.microsoft.com/office/drawing/2014/main" id="{8BADB7EE-8801-5A09-98FC-9BB38FFDAE6E}"/>
                </a:ext>
              </a:extLst>
            </p:cNvPr>
            <p:cNvSpPr/>
            <p:nvPr/>
          </p:nvSpPr>
          <p:spPr>
            <a:xfrm>
              <a:off x="200026" y="1695011"/>
              <a:ext cx="1224136" cy="1372444"/>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solidFill>
                </a:rPr>
                <a:t>団体情報</a:t>
              </a:r>
              <a:endParaRPr kumimoji="1" lang="ja-JP" altLang="en-US" sz="1200" b="1" dirty="0">
                <a:solidFill>
                  <a:schemeClr val="bg1"/>
                </a:solidFill>
              </a:endParaRPr>
            </a:p>
          </p:txBody>
        </p:sp>
        <p:sp>
          <p:nvSpPr>
            <p:cNvPr id="10" name="正方形/長方形 9">
              <a:extLst>
                <a:ext uri="{FF2B5EF4-FFF2-40B4-BE49-F238E27FC236}">
                  <a16:creationId xmlns:a16="http://schemas.microsoft.com/office/drawing/2014/main" id="{4D39FB40-8AD5-7738-0EA0-92A602068280}"/>
                </a:ext>
              </a:extLst>
            </p:cNvPr>
            <p:cNvSpPr/>
            <p:nvPr/>
          </p:nvSpPr>
          <p:spPr>
            <a:xfrm>
              <a:off x="1424161" y="1695011"/>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t>団体名称（フリガナ）</a:t>
              </a:r>
              <a:endParaRPr kumimoji="1" lang="ja-JP" altLang="en-US" sz="1100" b="1" dirty="0"/>
            </a:p>
          </p:txBody>
        </p:sp>
        <p:sp>
          <p:nvSpPr>
            <p:cNvPr id="12" name="正方形/長方形 11">
              <a:extLst>
                <a:ext uri="{FF2B5EF4-FFF2-40B4-BE49-F238E27FC236}">
                  <a16:creationId xmlns:a16="http://schemas.microsoft.com/office/drawing/2014/main" id="{239DC97A-19B4-8593-F7D4-9D2CECF8A2E8}"/>
                </a:ext>
              </a:extLst>
            </p:cNvPr>
            <p:cNvSpPr/>
            <p:nvPr/>
          </p:nvSpPr>
          <p:spPr>
            <a:xfrm>
              <a:off x="1424161" y="2152011"/>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t>所在地</a:t>
              </a:r>
              <a:endParaRPr lang="en-US" altLang="ja-JP" sz="1200" b="1" dirty="0"/>
            </a:p>
          </p:txBody>
        </p:sp>
        <p:sp>
          <p:nvSpPr>
            <p:cNvPr id="15" name="正方形/長方形 14">
              <a:extLst>
                <a:ext uri="{FF2B5EF4-FFF2-40B4-BE49-F238E27FC236}">
                  <a16:creationId xmlns:a16="http://schemas.microsoft.com/office/drawing/2014/main" id="{F9336CE2-A7BD-0B01-6333-51E719504A32}"/>
                </a:ext>
              </a:extLst>
            </p:cNvPr>
            <p:cNvSpPr/>
            <p:nvPr/>
          </p:nvSpPr>
          <p:spPr>
            <a:xfrm>
              <a:off x="1424161" y="2609011"/>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t>代表者役職・氏名</a:t>
              </a:r>
              <a:endParaRPr kumimoji="1" lang="en-US" altLang="ja-JP" sz="1200" b="1" dirty="0"/>
            </a:p>
          </p:txBody>
        </p:sp>
        <p:sp>
          <p:nvSpPr>
            <p:cNvPr id="13" name="正方形/長方形 12">
              <a:extLst>
                <a:ext uri="{FF2B5EF4-FFF2-40B4-BE49-F238E27FC236}">
                  <a16:creationId xmlns:a16="http://schemas.microsoft.com/office/drawing/2014/main" id="{4F104FC2-97A5-F697-9A53-B2EDA1F35897}"/>
                </a:ext>
              </a:extLst>
            </p:cNvPr>
            <p:cNvSpPr/>
            <p:nvPr/>
          </p:nvSpPr>
          <p:spPr>
            <a:xfrm>
              <a:off x="3224808" y="2152274"/>
              <a:ext cx="6480203"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sp>
          <p:nvSpPr>
            <p:cNvPr id="16" name="正方形/長方形 15">
              <a:extLst>
                <a:ext uri="{FF2B5EF4-FFF2-40B4-BE49-F238E27FC236}">
                  <a16:creationId xmlns:a16="http://schemas.microsoft.com/office/drawing/2014/main" id="{A0AA7CB8-1899-0D0B-776D-8714160A17FD}"/>
                </a:ext>
              </a:extLst>
            </p:cNvPr>
            <p:cNvSpPr/>
            <p:nvPr/>
          </p:nvSpPr>
          <p:spPr>
            <a:xfrm>
              <a:off x="3224808" y="2609222"/>
              <a:ext cx="6480203"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sp>
          <p:nvSpPr>
            <p:cNvPr id="4" name="正方形/長方形 3">
              <a:extLst>
                <a:ext uri="{FF2B5EF4-FFF2-40B4-BE49-F238E27FC236}">
                  <a16:creationId xmlns:a16="http://schemas.microsoft.com/office/drawing/2014/main" id="{CFF78B56-9F4C-9D6C-574D-A7E839B8778C}"/>
                </a:ext>
              </a:extLst>
            </p:cNvPr>
            <p:cNvSpPr/>
            <p:nvPr/>
          </p:nvSpPr>
          <p:spPr>
            <a:xfrm>
              <a:off x="3224808" y="1695326"/>
              <a:ext cx="6480204"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b="1" dirty="0"/>
            </a:p>
          </p:txBody>
        </p:sp>
      </p:grpSp>
      <p:grpSp>
        <p:nvGrpSpPr>
          <p:cNvPr id="48" name="グループ化 47">
            <a:extLst>
              <a:ext uri="{FF2B5EF4-FFF2-40B4-BE49-F238E27FC236}">
                <a16:creationId xmlns:a16="http://schemas.microsoft.com/office/drawing/2014/main" id="{56CEB106-D2D1-2E0B-6571-604BE800C5F6}"/>
              </a:ext>
            </a:extLst>
          </p:cNvPr>
          <p:cNvGrpSpPr/>
          <p:nvPr/>
        </p:nvGrpSpPr>
        <p:grpSpPr>
          <a:xfrm>
            <a:off x="200026" y="735440"/>
            <a:ext cx="9504986" cy="458547"/>
            <a:chOff x="200026" y="818983"/>
            <a:chExt cx="9504986" cy="458547"/>
          </a:xfrm>
        </p:grpSpPr>
        <p:sp>
          <p:nvSpPr>
            <p:cNvPr id="7" name="正方形/長方形 6">
              <a:extLst>
                <a:ext uri="{FF2B5EF4-FFF2-40B4-BE49-F238E27FC236}">
                  <a16:creationId xmlns:a16="http://schemas.microsoft.com/office/drawing/2014/main" id="{523416D6-A430-DBA0-C19E-2CD3D90A7946}"/>
                </a:ext>
              </a:extLst>
            </p:cNvPr>
            <p:cNvSpPr/>
            <p:nvPr/>
          </p:nvSpPr>
          <p:spPr>
            <a:xfrm>
              <a:off x="200026" y="818983"/>
              <a:ext cx="1224136" cy="458233"/>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solidFill>
                </a:rPr>
                <a:t>提案のタイトル</a:t>
              </a:r>
              <a:endParaRPr kumimoji="1" lang="ja-JP" altLang="en-US" sz="1200" b="1" dirty="0">
                <a:solidFill>
                  <a:schemeClr val="bg1"/>
                </a:solidFill>
              </a:endParaRPr>
            </a:p>
          </p:txBody>
        </p:sp>
        <p:sp>
          <p:nvSpPr>
            <p:cNvPr id="8" name="正方形/長方形 7">
              <a:extLst>
                <a:ext uri="{FF2B5EF4-FFF2-40B4-BE49-F238E27FC236}">
                  <a16:creationId xmlns:a16="http://schemas.microsoft.com/office/drawing/2014/main" id="{19D17FB3-4FFB-AE7A-E541-4C7E7C25CEF6}"/>
                </a:ext>
              </a:extLst>
            </p:cNvPr>
            <p:cNvSpPr/>
            <p:nvPr/>
          </p:nvSpPr>
          <p:spPr>
            <a:xfrm>
              <a:off x="1424161" y="819297"/>
              <a:ext cx="8280851"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b="1" i="1" dirty="0">
                <a:solidFill>
                  <a:schemeClr val="accent4">
                    <a:lumMod val="75000"/>
                  </a:schemeClr>
                </a:solidFill>
              </a:endParaRPr>
            </a:p>
          </p:txBody>
        </p:sp>
      </p:grpSp>
      <p:grpSp>
        <p:nvGrpSpPr>
          <p:cNvPr id="20" name="グループ化 19">
            <a:extLst>
              <a:ext uri="{FF2B5EF4-FFF2-40B4-BE49-F238E27FC236}">
                <a16:creationId xmlns:a16="http://schemas.microsoft.com/office/drawing/2014/main" id="{D0B1BC4A-4886-7BA9-DB33-C4E948B07617}"/>
              </a:ext>
            </a:extLst>
          </p:cNvPr>
          <p:cNvGrpSpPr/>
          <p:nvPr/>
        </p:nvGrpSpPr>
        <p:grpSpPr>
          <a:xfrm>
            <a:off x="200026" y="2718621"/>
            <a:ext cx="9504990" cy="1829236"/>
            <a:chOff x="200026" y="3139507"/>
            <a:chExt cx="9504990" cy="1829236"/>
          </a:xfrm>
        </p:grpSpPr>
        <p:sp>
          <p:nvSpPr>
            <p:cNvPr id="31" name="正方形/長方形 30">
              <a:extLst>
                <a:ext uri="{FF2B5EF4-FFF2-40B4-BE49-F238E27FC236}">
                  <a16:creationId xmlns:a16="http://schemas.microsoft.com/office/drawing/2014/main" id="{BF507E8D-E5C0-399C-CC7F-41493AF13DD3}"/>
                </a:ext>
              </a:extLst>
            </p:cNvPr>
            <p:cNvSpPr/>
            <p:nvPr/>
          </p:nvSpPr>
          <p:spPr>
            <a:xfrm>
              <a:off x="1424161" y="4510510"/>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t>連絡先</a:t>
              </a:r>
              <a:endParaRPr lang="en-US" altLang="ja-JP" sz="1200" b="1" dirty="0"/>
            </a:p>
          </p:txBody>
        </p:sp>
        <p:sp>
          <p:nvSpPr>
            <p:cNvPr id="40" name="正方形/長方形 39">
              <a:extLst>
                <a:ext uri="{FF2B5EF4-FFF2-40B4-BE49-F238E27FC236}">
                  <a16:creationId xmlns:a16="http://schemas.microsoft.com/office/drawing/2014/main" id="{12F38BE7-5DEF-227E-0B50-9A397D66ED45}"/>
                </a:ext>
              </a:extLst>
            </p:cNvPr>
            <p:cNvSpPr/>
            <p:nvPr/>
          </p:nvSpPr>
          <p:spPr>
            <a:xfrm>
              <a:off x="200026" y="3139507"/>
              <a:ext cx="1224136" cy="1827036"/>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solidFill>
                    <a:schemeClr val="bg1"/>
                  </a:solidFill>
                </a:rPr>
                <a:t>担当者情報</a:t>
              </a:r>
            </a:p>
          </p:txBody>
        </p:sp>
        <p:grpSp>
          <p:nvGrpSpPr>
            <p:cNvPr id="6" name="グループ化 5">
              <a:extLst>
                <a:ext uri="{FF2B5EF4-FFF2-40B4-BE49-F238E27FC236}">
                  <a16:creationId xmlns:a16="http://schemas.microsoft.com/office/drawing/2014/main" id="{8192641D-629B-59E3-7773-F4DE04666478}"/>
                </a:ext>
              </a:extLst>
            </p:cNvPr>
            <p:cNvGrpSpPr/>
            <p:nvPr/>
          </p:nvGrpSpPr>
          <p:grpSpPr>
            <a:xfrm>
              <a:off x="3224808" y="4510510"/>
              <a:ext cx="6480205" cy="457200"/>
              <a:chOff x="3224808" y="3578400"/>
              <a:chExt cx="6480205" cy="457200"/>
            </a:xfrm>
          </p:grpSpPr>
          <p:sp>
            <p:nvSpPr>
              <p:cNvPr id="41" name="正方形/長方形 40">
                <a:extLst>
                  <a:ext uri="{FF2B5EF4-FFF2-40B4-BE49-F238E27FC236}">
                    <a16:creationId xmlns:a16="http://schemas.microsoft.com/office/drawing/2014/main" id="{7C958927-919F-B84D-5E6A-7576F4C2891C}"/>
                  </a:ext>
                </a:extLst>
              </p:cNvPr>
              <p:cNvSpPr/>
              <p:nvPr/>
            </p:nvSpPr>
            <p:spPr>
              <a:xfrm>
                <a:off x="3224808" y="3578400"/>
                <a:ext cx="936104" cy="45720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100" dirty="0"/>
                  <a:t>電話番号</a:t>
                </a:r>
                <a:endParaRPr kumimoji="1" lang="en-US" altLang="ja-JP" sz="1100" dirty="0"/>
              </a:p>
            </p:txBody>
          </p:sp>
          <p:sp>
            <p:nvSpPr>
              <p:cNvPr id="43" name="正方形/長方形 42">
                <a:extLst>
                  <a:ext uri="{FF2B5EF4-FFF2-40B4-BE49-F238E27FC236}">
                    <a16:creationId xmlns:a16="http://schemas.microsoft.com/office/drawing/2014/main" id="{71710ED5-9325-7172-5210-5DE3F0EB5287}"/>
                  </a:ext>
                </a:extLst>
              </p:cNvPr>
              <p:cNvSpPr/>
              <p:nvPr/>
            </p:nvSpPr>
            <p:spPr>
              <a:xfrm>
                <a:off x="4160911" y="3578400"/>
                <a:ext cx="2304000" cy="45720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000" dirty="0"/>
              </a:p>
            </p:txBody>
          </p:sp>
          <p:sp>
            <p:nvSpPr>
              <p:cNvPr id="44" name="正方形/長方形 43">
                <a:extLst>
                  <a:ext uri="{FF2B5EF4-FFF2-40B4-BE49-F238E27FC236}">
                    <a16:creationId xmlns:a16="http://schemas.microsoft.com/office/drawing/2014/main" id="{C71C16E7-13A7-566E-2304-8CF0D00CF5B2}"/>
                  </a:ext>
                </a:extLst>
              </p:cNvPr>
              <p:cNvSpPr/>
              <p:nvPr/>
            </p:nvSpPr>
            <p:spPr>
              <a:xfrm>
                <a:off x="6464910" y="3578400"/>
                <a:ext cx="936104" cy="45720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100" dirty="0"/>
                  <a:t>メールアドレス</a:t>
                </a:r>
                <a:endParaRPr kumimoji="1" lang="ja-JP" altLang="en-US" sz="1100" dirty="0"/>
              </a:p>
            </p:txBody>
          </p:sp>
          <p:sp>
            <p:nvSpPr>
              <p:cNvPr id="45" name="正方形/長方形 44">
                <a:extLst>
                  <a:ext uri="{FF2B5EF4-FFF2-40B4-BE49-F238E27FC236}">
                    <a16:creationId xmlns:a16="http://schemas.microsoft.com/office/drawing/2014/main" id="{FFF92378-DE54-5E88-E01F-D8F1B76CA9BA}"/>
                  </a:ext>
                </a:extLst>
              </p:cNvPr>
              <p:cNvSpPr/>
              <p:nvPr/>
            </p:nvSpPr>
            <p:spPr>
              <a:xfrm>
                <a:off x="7401013" y="3578400"/>
                <a:ext cx="2304000" cy="45720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000" dirty="0"/>
              </a:p>
            </p:txBody>
          </p:sp>
        </p:grpSp>
        <p:grpSp>
          <p:nvGrpSpPr>
            <p:cNvPr id="14" name="グループ化 13">
              <a:extLst>
                <a:ext uri="{FF2B5EF4-FFF2-40B4-BE49-F238E27FC236}">
                  <a16:creationId xmlns:a16="http://schemas.microsoft.com/office/drawing/2014/main" id="{C6602D78-36E5-A5D4-ED3A-47C40734D42F}"/>
                </a:ext>
              </a:extLst>
            </p:cNvPr>
            <p:cNvGrpSpPr/>
            <p:nvPr/>
          </p:nvGrpSpPr>
          <p:grpSpPr>
            <a:xfrm>
              <a:off x="1424161" y="3597899"/>
              <a:ext cx="8280855" cy="458288"/>
              <a:chOff x="1424161" y="4053507"/>
              <a:chExt cx="8280855" cy="458288"/>
            </a:xfrm>
          </p:grpSpPr>
          <p:sp>
            <p:nvSpPr>
              <p:cNvPr id="30" name="正方形/長方形 29">
                <a:extLst>
                  <a:ext uri="{FF2B5EF4-FFF2-40B4-BE49-F238E27FC236}">
                    <a16:creationId xmlns:a16="http://schemas.microsoft.com/office/drawing/2014/main" id="{C3F5EE9A-40BA-5635-E920-42D29A3A930D}"/>
                  </a:ext>
                </a:extLst>
              </p:cNvPr>
              <p:cNvSpPr/>
              <p:nvPr/>
            </p:nvSpPr>
            <p:spPr>
              <a:xfrm>
                <a:off x="1424161" y="4053507"/>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t>所属部署・役職</a:t>
                </a:r>
              </a:p>
            </p:txBody>
          </p:sp>
          <p:sp>
            <p:nvSpPr>
              <p:cNvPr id="34" name="正方形/長方形 33">
                <a:extLst>
                  <a:ext uri="{FF2B5EF4-FFF2-40B4-BE49-F238E27FC236}">
                    <a16:creationId xmlns:a16="http://schemas.microsoft.com/office/drawing/2014/main" id="{384FA1F5-1F95-037F-743E-46C4CDBEECB8}"/>
                  </a:ext>
                </a:extLst>
              </p:cNvPr>
              <p:cNvSpPr/>
              <p:nvPr/>
            </p:nvSpPr>
            <p:spPr>
              <a:xfrm>
                <a:off x="3224808" y="4053562"/>
                <a:ext cx="6480208"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sp>
          <p:nvSpPr>
            <p:cNvPr id="2" name="正方形/長方形 1">
              <a:extLst>
                <a:ext uri="{FF2B5EF4-FFF2-40B4-BE49-F238E27FC236}">
                  <a16:creationId xmlns:a16="http://schemas.microsoft.com/office/drawing/2014/main" id="{61022621-49A7-50CE-298D-5AD7F4522358}"/>
                </a:ext>
              </a:extLst>
            </p:cNvPr>
            <p:cNvSpPr/>
            <p:nvPr/>
          </p:nvSpPr>
          <p:spPr>
            <a:xfrm>
              <a:off x="1424161" y="3139507"/>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t>担当者氏名（フリガナ）</a:t>
              </a:r>
            </a:p>
          </p:txBody>
        </p:sp>
        <p:sp>
          <p:nvSpPr>
            <p:cNvPr id="3" name="正方形/長方形 2">
              <a:extLst>
                <a:ext uri="{FF2B5EF4-FFF2-40B4-BE49-F238E27FC236}">
                  <a16:creationId xmlns:a16="http://schemas.microsoft.com/office/drawing/2014/main" id="{5D5D826F-DA59-5625-0E22-E7F8D1C02732}"/>
                </a:ext>
              </a:extLst>
            </p:cNvPr>
            <p:cNvSpPr/>
            <p:nvPr/>
          </p:nvSpPr>
          <p:spPr>
            <a:xfrm>
              <a:off x="3224808" y="3139666"/>
              <a:ext cx="6480203"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nvGrpSpPr>
            <p:cNvPr id="17" name="グループ化 16">
              <a:extLst>
                <a:ext uri="{FF2B5EF4-FFF2-40B4-BE49-F238E27FC236}">
                  <a16:creationId xmlns:a16="http://schemas.microsoft.com/office/drawing/2014/main" id="{D7C96D14-3B29-3EBA-0D72-8C547E3F6983}"/>
                </a:ext>
              </a:extLst>
            </p:cNvPr>
            <p:cNvGrpSpPr/>
            <p:nvPr/>
          </p:nvGrpSpPr>
          <p:grpSpPr>
            <a:xfrm>
              <a:off x="1424161" y="4052222"/>
              <a:ext cx="8280855" cy="458288"/>
              <a:chOff x="1424161" y="4053507"/>
              <a:chExt cx="8280855" cy="458288"/>
            </a:xfrm>
          </p:grpSpPr>
          <p:sp>
            <p:nvSpPr>
              <p:cNvPr id="18" name="正方形/長方形 17">
                <a:extLst>
                  <a:ext uri="{FF2B5EF4-FFF2-40B4-BE49-F238E27FC236}">
                    <a16:creationId xmlns:a16="http://schemas.microsoft.com/office/drawing/2014/main" id="{081F24A7-5C3A-359F-D161-31B40623A062}"/>
                  </a:ext>
                </a:extLst>
              </p:cNvPr>
              <p:cNvSpPr/>
              <p:nvPr/>
            </p:nvSpPr>
            <p:spPr>
              <a:xfrm>
                <a:off x="1424161" y="4053507"/>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t>住所</a:t>
                </a:r>
              </a:p>
            </p:txBody>
          </p:sp>
          <p:sp>
            <p:nvSpPr>
              <p:cNvPr id="19" name="正方形/長方形 18">
                <a:extLst>
                  <a:ext uri="{FF2B5EF4-FFF2-40B4-BE49-F238E27FC236}">
                    <a16:creationId xmlns:a16="http://schemas.microsoft.com/office/drawing/2014/main" id="{3EF585D1-3CB1-7289-0A1F-7FC722800D1B}"/>
                  </a:ext>
                </a:extLst>
              </p:cNvPr>
              <p:cNvSpPr/>
              <p:nvPr/>
            </p:nvSpPr>
            <p:spPr>
              <a:xfrm>
                <a:off x="3224808" y="4053562"/>
                <a:ext cx="6480208"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grpSp>
      <p:grpSp>
        <p:nvGrpSpPr>
          <p:cNvPr id="22" name="グループ化 21">
            <a:extLst>
              <a:ext uri="{FF2B5EF4-FFF2-40B4-BE49-F238E27FC236}">
                <a16:creationId xmlns:a16="http://schemas.microsoft.com/office/drawing/2014/main" id="{B2067A85-B95E-D247-56EA-9EDC8F6F5022}"/>
              </a:ext>
            </a:extLst>
          </p:cNvPr>
          <p:cNvGrpSpPr/>
          <p:nvPr/>
        </p:nvGrpSpPr>
        <p:grpSpPr>
          <a:xfrm>
            <a:off x="200026" y="4623952"/>
            <a:ext cx="9504990" cy="1829236"/>
            <a:chOff x="200026" y="3139507"/>
            <a:chExt cx="9504990" cy="1829236"/>
          </a:xfrm>
        </p:grpSpPr>
        <p:sp>
          <p:nvSpPr>
            <p:cNvPr id="23" name="正方形/長方形 22">
              <a:extLst>
                <a:ext uri="{FF2B5EF4-FFF2-40B4-BE49-F238E27FC236}">
                  <a16:creationId xmlns:a16="http://schemas.microsoft.com/office/drawing/2014/main" id="{CD3A96E0-F641-2624-2B08-261B7FF4422C}"/>
                </a:ext>
              </a:extLst>
            </p:cNvPr>
            <p:cNvSpPr/>
            <p:nvPr/>
          </p:nvSpPr>
          <p:spPr>
            <a:xfrm>
              <a:off x="1424161" y="4510510"/>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t>連絡先</a:t>
              </a:r>
              <a:endParaRPr lang="en-US" altLang="ja-JP" sz="1200" b="1" dirty="0"/>
            </a:p>
          </p:txBody>
        </p:sp>
        <p:sp>
          <p:nvSpPr>
            <p:cNvPr id="24" name="正方形/長方形 23">
              <a:extLst>
                <a:ext uri="{FF2B5EF4-FFF2-40B4-BE49-F238E27FC236}">
                  <a16:creationId xmlns:a16="http://schemas.microsoft.com/office/drawing/2014/main" id="{6CE4F29C-5996-748C-6DB8-214B10FA72CA}"/>
                </a:ext>
              </a:extLst>
            </p:cNvPr>
            <p:cNvSpPr/>
            <p:nvPr/>
          </p:nvSpPr>
          <p:spPr>
            <a:xfrm>
              <a:off x="200026" y="3139507"/>
              <a:ext cx="1224136" cy="1827036"/>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solidFill>
                    <a:schemeClr val="bg1"/>
                  </a:solidFill>
                </a:rPr>
                <a:t>事務担当者</a:t>
              </a:r>
              <a:endParaRPr kumimoji="1" lang="en-US" altLang="ja-JP" sz="1200" b="1" dirty="0">
                <a:solidFill>
                  <a:schemeClr val="bg1"/>
                </a:solidFill>
              </a:endParaRPr>
            </a:p>
            <a:p>
              <a:pPr algn="ctr"/>
              <a:r>
                <a:rPr kumimoji="1" lang="ja-JP" altLang="en-US" sz="1200" b="1" dirty="0">
                  <a:solidFill>
                    <a:schemeClr val="bg1"/>
                  </a:solidFill>
                </a:rPr>
                <a:t>情報</a:t>
              </a:r>
            </a:p>
          </p:txBody>
        </p:sp>
        <p:grpSp>
          <p:nvGrpSpPr>
            <p:cNvPr id="25" name="グループ化 24">
              <a:extLst>
                <a:ext uri="{FF2B5EF4-FFF2-40B4-BE49-F238E27FC236}">
                  <a16:creationId xmlns:a16="http://schemas.microsoft.com/office/drawing/2014/main" id="{875B2A1B-9041-0730-7D2B-0DD5F47EB90F}"/>
                </a:ext>
              </a:extLst>
            </p:cNvPr>
            <p:cNvGrpSpPr/>
            <p:nvPr/>
          </p:nvGrpSpPr>
          <p:grpSpPr>
            <a:xfrm>
              <a:off x="3224808" y="4510510"/>
              <a:ext cx="6480205" cy="457200"/>
              <a:chOff x="3224808" y="3578400"/>
              <a:chExt cx="6480205" cy="457200"/>
            </a:xfrm>
          </p:grpSpPr>
          <p:sp>
            <p:nvSpPr>
              <p:cNvPr id="39" name="正方形/長方形 38">
                <a:extLst>
                  <a:ext uri="{FF2B5EF4-FFF2-40B4-BE49-F238E27FC236}">
                    <a16:creationId xmlns:a16="http://schemas.microsoft.com/office/drawing/2014/main" id="{E86E7D3F-5AA1-AEF7-4615-8B12AE50549A}"/>
                  </a:ext>
                </a:extLst>
              </p:cNvPr>
              <p:cNvSpPr/>
              <p:nvPr/>
            </p:nvSpPr>
            <p:spPr>
              <a:xfrm>
                <a:off x="3224808" y="3578400"/>
                <a:ext cx="936104" cy="45720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100" dirty="0"/>
                  <a:t>電話番号</a:t>
                </a:r>
                <a:endParaRPr kumimoji="1" lang="en-US" altLang="ja-JP" sz="1100" dirty="0"/>
              </a:p>
            </p:txBody>
          </p:sp>
          <p:sp>
            <p:nvSpPr>
              <p:cNvPr id="42" name="正方形/長方形 41">
                <a:extLst>
                  <a:ext uri="{FF2B5EF4-FFF2-40B4-BE49-F238E27FC236}">
                    <a16:creationId xmlns:a16="http://schemas.microsoft.com/office/drawing/2014/main" id="{670EDE3D-2C26-09F6-34D3-16315C4F1BEB}"/>
                  </a:ext>
                </a:extLst>
              </p:cNvPr>
              <p:cNvSpPr/>
              <p:nvPr/>
            </p:nvSpPr>
            <p:spPr>
              <a:xfrm>
                <a:off x="4160911" y="3578400"/>
                <a:ext cx="2304000" cy="45720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000" dirty="0"/>
              </a:p>
            </p:txBody>
          </p:sp>
          <p:sp>
            <p:nvSpPr>
              <p:cNvPr id="46" name="正方形/長方形 45">
                <a:extLst>
                  <a:ext uri="{FF2B5EF4-FFF2-40B4-BE49-F238E27FC236}">
                    <a16:creationId xmlns:a16="http://schemas.microsoft.com/office/drawing/2014/main" id="{732194D7-9378-5C74-C829-083980AA46A8}"/>
                  </a:ext>
                </a:extLst>
              </p:cNvPr>
              <p:cNvSpPr/>
              <p:nvPr/>
            </p:nvSpPr>
            <p:spPr>
              <a:xfrm>
                <a:off x="6464910" y="3578400"/>
                <a:ext cx="936104" cy="45720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100" dirty="0"/>
                  <a:t>メールアドレス</a:t>
                </a:r>
                <a:endParaRPr kumimoji="1" lang="ja-JP" altLang="en-US" sz="1100" dirty="0"/>
              </a:p>
            </p:txBody>
          </p:sp>
          <p:sp>
            <p:nvSpPr>
              <p:cNvPr id="47" name="正方形/長方形 46">
                <a:extLst>
                  <a:ext uri="{FF2B5EF4-FFF2-40B4-BE49-F238E27FC236}">
                    <a16:creationId xmlns:a16="http://schemas.microsoft.com/office/drawing/2014/main" id="{6D2B9257-EFBD-046A-F245-8FE19024C9F1}"/>
                  </a:ext>
                </a:extLst>
              </p:cNvPr>
              <p:cNvSpPr/>
              <p:nvPr/>
            </p:nvSpPr>
            <p:spPr>
              <a:xfrm>
                <a:off x="7401013" y="3578400"/>
                <a:ext cx="2304000" cy="45720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000" dirty="0"/>
              </a:p>
            </p:txBody>
          </p:sp>
        </p:grpSp>
        <p:grpSp>
          <p:nvGrpSpPr>
            <p:cNvPr id="26" name="グループ化 25">
              <a:extLst>
                <a:ext uri="{FF2B5EF4-FFF2-40B4-BE49-F238E27FC236}">
                  <a16:creationId xmlns:a16="http://schemas.microsoft.com/office/drawing/2014/main" id="{9A70A07F-417D-5579-56B0-FFB2EF0B3159}"/>
                </a:ext>
              </a:extLst>
            </p:cNvPr>
            <p:cNvGrpSpPr/>
            <p:nvPr/>
          </p:nvGrpSpPr>
          <p:grpSpPr>
            <a:xfrm>
              <a:off x="1424161" y="3597899"/>
              <a:ext cx="8280855" cy="458288"/>
              <a:chOff x="1424161" y="4053507"/>
              <a:chExt cx="8280855" cy="458288"/>
            </a:xfrm>
          </p:grpSpPr>
          <p:sp>
            <p:nvSpPr>
              <p:cNvPr id="37" name="正方形/長方形 36">
                <a:extLst>
                  <a:ext uri="{FF2B5EF4-FFF2-40B4-BE49-F238E27FC236}">
                    <a16:creationId xmlns:a16="http://schemas.microsoft.com/office/drawing/2014/main" id="{400C26F9-4E49-0B78-3B15-88774725B708}"/>
                  </a:ext>
                </a:extLst>
              </p:cNvPr>
              <p:cNvSpPr/>
              <p:nvPr/>
            </p:nvSpPr>
            <p:spPr>
              <a:xfrm>
                <a:off x="1424161" y="4053507"/>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t>所属部署・役職</a:t>
                </a:r>
              </a:p>
            </p:txBody>
          </p:sp>
          <p:sp>
            <p:nvSpPr>
              <p:cNvPr id="38" name="正方形/長方形 37">
                <a:extLst>
                  <a:ext uri="{FF2B5EF4-FFF2-40B4-BE49-F238E27FC236}">
                    <a16:creationId xmlns:a16="http://schemas.microsoft.com/office/drawing/2014/main" id="{6E437206-A9D5-04A0-730A-41B9F41BFCCC}"/>
                  </a:ext>
                </a:extLst>
              </p:cNvPr>
              <p:cNvSpPr/>
              <p:nvPr/>
            </p:nvSpPr>
            <p:spPr>
              <a:xfrm>
                <a:off x="3224808" y="4053562"/>
                <a:ext cx="6480208"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sp>
          <p:nvSpPr>
            <p:cNvPr id="27" name="正方形/長方形 26">
              <a:extLst>
                <a:ext uri="{FF2B5EF4-FFF2-40B4-BE49-F238E27FC236}">
                  <a16:creationId xmlns:a16="http://schemas.microsoft.com/office/drawing/2014/main" id="{FD67A504-9EDA-1B34-B413-F284D474F1B6}"/>
                </a:ext>
              </a:extLst>
            </p:cNvPr>
            <p:cNvSpPr/>
            <p:nvPr/>
          </p:nvSpPr>
          <p:spPr>
            <a:xfrm>
              <a:off x="1424161" y="3139507"/>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t>担当者氏名（フリガナ）</a:t>
              </a:r>
            </a:p>
          </p:txBody>
        </p:sp>
        <p:sp>
          <p:nvSpPr>
            <p:cNvPr id="28" name="正方形/長方形 27">
              <a:extLst>
                <a:ext uri="{FF2B5EF4-FFF2-40B4-BE49-F238E27FC236}">
                  <a16:creationId xmlns:a16="http://schemas.microsoft.com/office/drawing/2014/main" id="{5191EE68-0C0D-D02B-9080-31A18B0C265D}"/>
                </a:ext>
              </a:extLst>
            </p:cNvPr>
            <p:cNvSpPr/>
            <p:nvPr/>
          </p:nvSpPr>
          <p:spPr>
            <a:xfrm>
              <a:off x="3224808" y="3139666"/>
              <a:ext cx="6480203"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nvGrpSpPr>
            <p:cNvPr id="32" name="グループ化 31">
              <a:extLst>
                <a:ext uri="{FF2B5EF4-FFF2-40B4-BE49-F238E27FC236}">
                  <a16:creationId xmlns:a16="http://schemas.microsoft.com/office/drawing/2014/main" id="{F7ECD206-E7A8-9758-BE23-BB1D335C5082}"/>
                </a:ext>
              </a:extLst>
            </p:cNvPr>
            <p:cNvGrpSpPr/>
            <p:nvPr/>
          </p:nvGrpSpPr>
          <p:grpSpPr>
            <a:xfrm>
              <a:off x="1424161" y="4052222"/>
              <a:ext cx="8280855" cy="458288"/>
              <a:chOff x="1424161" y="4053507"/>
              <a:chExt cx="8280855" cy="458288"/>
            </a:xfrm>
          </p:grpSpPr>
          <p:sp>
            <p:nvSpPr>
              <p:cNvPr id="35" name="正方形/長方形 34">
                <a:extLst>
                  <a:ext uri="{FF2B5EF4-FFF2-40B4-BE49-F238E27FC236}">
                    <a16:creationId xmlns:a16="http://schemas.microsoft.com/office/drawing/2014/main" id="{C9CBC272-1B60-A7A5-6404-FC89F2D28EB9}"/>
                  </a:ext>
                </a:extLst>
              </p:cNvPr>
              <p:cNvSpPr/>
              <p:nvPr/>
            </p:nvSpPr>
            <p:spPr>
              <a:xfrm>
                <a:off x="1424161" y="4053507"/>
                <a:ext cx="1800647" cy="45823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t>住所</a:t>
                </a:r>
              </a:p>
            </p:txBody>
          </p:sp>
          <p:sp>
            <p:nvSpPr>
              <p:cNvPr id="36" name="正方形/長方形 35">
                <a:extLst>
                  <a:ext uri="{FF2B5EF4-FFF2-40B4-BE49-F238E27FC236}">
                    <a16:creationId xmlns:a16="http://schemas.microsoft.com/office/drawing/2014/main" id="{B675349D-6FB0-6D36-CBA1-586FBB2425A0}"/>
                  </a:ext>
                </a:extLst>
              </p:cNvPr>
              <p:cNvSpPr/>
              <p:nvPr/>
            </p:nvSpPr>
            <p:spPr>
              <a:xfrm>
                <a:off x="3224808" y="4053562"/>
                <a:ext cx="6480208" cy="45823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grpSp>
    </p:spTree>
    <p:extLst>
      <p:ext uri="{BB962C8B-B14F-4D97-AF65-F5344CB8AC3E}">
        <p14:creationId xmlns:p14="http://schemas.microsoft.com/office/powerpoint/2010/main" val="34400852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E83C2F-42AF-426B-AF53-29519D8EA97F}"/>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6EA2656D-BA57-C930-FAEF-705E695BAAF1}"/>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② </a:t>
            </a:r>
            <a:r>
              <a:rPr kumimoji="1" lang="ja-JP" altLang="en-US" sz="1200" b="1" dirty="0">
                <a:solidFill>
                  <a:schemeClr val="bg1"/>
                </a:solidFill>
              </a:rPr>
              <a:t>半島地域における防災上の課題、および解決策</a:t>
            </a:r>
          </a:p>
        </p:txBody>
      </p:sp>
      <p:grpSp>
        <p:nvGrpSpPr>
          <p:cNvPr id="14" name="グループ化 13">
            <a:extLst>
              <a:ext uri="{FF2B5EF4-FFF2-40B4-BE49-F238E27FC236}">
                <a16:creationId xmlns:a16="http://schemas.microsoft.com/office/drawing/2014/main" id="{03D9B555-AEF6-8C2C-5FB3-40DFD3916BEC}"/>
              </a:ext>
            </a:extLst>
          </p:cNvPr>
          <p:cNvGrpSpPr/>
          <p:nvPr/>
        </p:nvGrpSpPr>
        <p:grpSpPr>
          <a:xfrm>
            <a:off x="488504" y="735440"/>
            <a:ext cx="9216508" cy="2760195"/>
            <a:chOff x="488504" y="735440"/>
            <a:chExt cx="9216508" cy="2760195"/>
          </a:xfrm>
        </p:grpSpPr>
        <p:sp>
          <p:nvSpPr>
            <p:cNvPr id="12" name="正方形/長方形 11">
              <a:extLst>
                <a:ext uri="{FF2B5EF4-FFF2-40B4-BE49-F238E27FC236}">
                  <a16:creationId xmlns:a16="http://schemas.microsoft.com/office/drawing/2014/main" id="{F18D0804-1828-F27D-BD84-87126D0D93CC}"/>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（１）半島地域における防災上の課題</a:t>
              </a:r>
              <a:endParaRPr kumimoji="1" lang="ja-JP" altLang="en-US" sz="1200" b="1" dirty="0">
                <a:solidFill>
                  <a:schemeClr val="bg1"/>
                </a:solidFill>
              </a:endParaRPr>
            </a:p>
          </p:txBody>
        </p:sp>
        <p:sp>
          <p:nvSpPr>
            <p:cNvPr id="13" name="正方形/長方形 12">
              <a:extLst>
                <a:ext uri="{FF2B5EF4-FFF2-40B4-BE49-F238E27FC236}">
                  <a16:creationId xmlns:a16="http://schemas.microsoft.com/office/drawing/2014/main" id="{9A42E675-7BC3-E2A2-2FDD-0835380473FD}"/>
                </a:ext>
              </a:extLst>
            </p:cNvPr>
            <p:cNvSpPr/>
            <p:nvPr/>
          </p:nvSpPr>
          <p:spPr>
            <a:xfrm>
              <a:off x="488504" y="1019795"/>
              <a:ext cx="9216508" cy="247584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lang="ja-JP" altLang="en-US" sz="1200" b="1" dirty="0"/>
            </a:p>
          </p:txBody>
        </p:sp>
      </p:grpSp>
      <p:grpSp>
        <p:nvGrpSpPr>
          <p:cNvPr id="15" name="グループ化 14">
            <a:extLst>
              <a:ext uri="{FF2B5EF4-FFF2-40B4-BE49-F238E27FC236}">
                <a16:creationId xmlns:a16="http://schemas.microsoft.com/office/drawing/2014/main" id="{D14B0922-4BD6-1A39-8A97-75C9110F35DF}"/>
              </a:ext>
            </a:extLst>
          </p:cNvPr>
          <p:cNvGrpSpPr/>
          <p:nvPr/>
        </p:nvGrpSpPr>
        <p:grpSpPr>
          <a:xfrm>
            <a:off x="488504" y="3692993"/>
            <a:ext cx="9216508" cy="2760195"/>
            <a:chOff x="488504" y="735440"/>
            <a:chExt cx="9216508" cy="2760195"/>
          </a:xfrm>
        </p:grpSpPr>
        <p:sp>
          <p:nvSpPr>
            <p:cNvPr id="16" name="正方形/長方形 15">
              <a:extLst>
                <a:ext uri="{FF2B5EF4-FFF2-40B4-BE49-F238E27FC236}">
                  <a16:creationId xmlns:a16="http://schemas.microsoft.com/office/drawing/2014/main" id="{3572E471-026A-BD03-986B-79AF9D94FDEB}"/>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（２）課題（１）の解決策（技術・手法等）</a:t>
              </a:r>
              <a:endParaRPr kumimoji="1" lang="ja-JP" altLang="en-US" sz="1200" b="1" dirty="0">
                <a:solidFill>
                  <a:schemeClr val="bg1"/>
                </a:solidFill>
              </a:endParaRPr>
            </a:p>
          </p:txBody>
        </p:sp>
        <p:sp>
          <p:nvSpPr>
            <p:cNvPr id="21" name="正方形/長方形 20">
              <a:extLst>
                <a:ext uri="{FF2B5EF4-FFF2-40B4-BE49-F238E27FC236}">
                  <a16:creationId xmlns:a16="http://schemas.microsoft.com/office/drawing/2014/main" id="{300250EC-D013-5DBD-3308-88FF633ADEF5}"/>
                </a:ext>
              </a:extLst>
            </p:cNvPr>
            <p:cNvSpPr/>
            <p:nvPr/>
          </p:nvSpPr>
          <p:spPr>
            <a:xfrm>
              <a:off x="488504" y="1019795"/>
              <a:ext cx="9216508" cy="247584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kumimoji="1" lang="ja-JP" altLang="en-US" sz="1200" dirty="0"/>
            </a:p>
          </p:txBody>
        </p:sp>
      </p:grpSp>
    </p:spTree>
    <p:extLst>
      <p:ext uri="{BB962C8B-B14F-4D97-AF65-F5344CB8AC3E}">
        <p14:creationId xmlns:p14="http://schemas.microsoft.com/office/powerpoint/2010/main" val="12442619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254438-D825-5F05-E3C9-27D9705F41B6}"/>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224E383C-5C60-B841-0C3F-FDF92051271B}"/>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③ 実証の概要</a:t>
            </a:r>
            <a:endParaRPr kumimoji="1" lang="ja-JP" altLang="en-US" sz="1200" b="1" dirty="0">
              <a:solidFill>
                <a:schemeClr val="bg1"/>
              </a:solidFill>
            </a:endParaRPr>
          </a:p>
        </p:txBody>
      </p:sp>
      <p:grpSp>
        <p:nvGrpSpPr>
          <p:cNvPr id="14" name="グループ化 13">
            <a:extLst>
              <a:ext uri="{FF2B5EF4-FFF2-40B4-BE49-F238E27FC236}">
                <a16:creationId xmlns:a16="http://schemas.microsoft.com/office/drawing/2014/main" id="{48087E01-8B61-4624-D92C-C5267DED9177}"/>
              </a:ext>
            </a:extLst>
          </p:cNvPr>
          <p:cNvGrpSpPr/>
          <p:nvPr/>
        </p:nvGrpSpPr>
        <p:grpSpPr>
          <a:xfrm>
            <a:off x="488504" y="735440"/>
            <a:ext cx="9216508" cy="2909584"/>
            <a:chOff x="488504" y="735440"/>
            <a:chExt cx="9216508" cy="2909584"/>
          </a:xfrm>
        </p:grpSpPr>
        <p:sp>
          <p:nvSpPr>
            <p:cNvPr id="12" name="正方形/長方形 11">
              <a:extLst>
                <a:ext uri="{FF2B5EF4-FFF2-40B4-BE49-F238E27FC236}">
                  <a16:creationId xmlns:a16="http://schemas.microsoft.com/office/drawing/2014/main" id="{119EA5AC-4E90-C8D6-BF8E-B4C4762FD745}"/>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（１）実証方法</a:t>
              </a:r>
              <a:endParaRPr kumimoji="1" lang="ja-JP" altLang="en-US" sz="1200" b="1" dirty="0">
                <a:solidFill>
                  <a:schemeClr val="bg1"/>
                </a:solidFill>
              </a:endParaRPr>
            </a:p>
          </p:txBody>
        </p:sp>
        <p:sp>
          <p:nvSpPr>
            <p:cNvPr id="13" name="正方形/長方形 12">
              <a:extLst>
                <a:ext uri="{FF2B5EF4-FFF2-40B4-BE49-F238E27FC236}">
                  <a16:creationId xmlns:a16="http://schemas.microsoft.com/office/drawing/2014/main" id="{C26F3601-51E1-B9AD-406F-8C0982C903A4}"/>
                </a:ext>
              </a:extLst>
            </p:cNvPr>
            <p:cNvSpPr/>
            <p:nvPr/>
          </p:nvSpPr>
          <p:spPr>
            <a:xfrm>
              <a:off x="488504" y="1019794"/>
              <a:ext cx="9216508" cy="2625230"/>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kumimoji="1" lang="ja-JP" altLang="en-US" sz="1200" b="1" dirty="0"/>
            </a:p>
          </p:txBody>
        </p:sp>
      </p:grpSp>
      <p:grpSp>
        <p:nvGrpSpPr>
          <p:cNvPr id="15" name="グループ化 14">
            <a:extLst>
              <a:ext uri="{FF2B5EF4-FFF2-40B4-BE49-F238E27FC236}">
                <a16:creationId xmlns:a16="http://schemas.microsoft.com/office/drawing/2014/main" id="{20ACBC76-7DC6-0619-0342-EB879CB50D86}"/>
              </a:ext>
            </a:extLst>
          </p:cNvPr>
          <p:cNvGrpSpPr/>
          <p:nvPr/>
        </p:nvGrpSpPr>
        <p:grpSpPr>
          <a:xfrm>
            <a:off x="488504" y="3789040"/>
            <a:ext cx="9216508" cy="2664148"/>
            <a:chOff x="488504" y="735440"/>
            <a:chExt cx="9216508" cy="2664148"/>
          </a:xfrm>
        </p:grpSpPr>
        <p:sp>
          <p:nvSpPr>
            <p:cNvPr id="16" name="正方形/長方形 15">
              <a:extLst>
                <a:ext uri="{FF2B5EF4-FFF2-40B4-BE49-F238E27FC236}">
                  <a16:creationId xmlns:a16="http://schemas.microsoft.com/office/drawing/2014/main" id="{079B1425-E637-63C5-617D-4E32313DCBF5}"/>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（２）実証における目標</a:t>
              </a:r>
              <a:endParaRPr kumimoji="1" lang="ja-JP" altLang="en-US" sz="1200" b="1" dirty="0">
                <a:solidFill>
                  <a:schemeClr val="bg1"/>
                </a:solidFill>
              </a:endParaRPr>
            </a:p>
          </p:txBody>
        </p:sp>
        <p:sp>
          <p:nvSpPr>
            <p:cNvPr id="21" name="正方形/長方形 20">
              <a:extLst>
                <a:ext uri="{FF2B5EF4-FFF2-40B4-BE49-F238E27FC236}">
                  <a16:creationId xmlns:a16="http://schemas.microsoft.com/office/drawing/2014/main" id="{3EA8DCD4-1E13-8BC4-85F5-40909C788E15}"/>
                </a:ext>
              </a:extLst>
            </p:cNvPr>
            <p:cNvSpPr/>
            <p:nvPr/>
          </p:nvSpPr>
          <p:spPr>
            <a:xfrm>
              <a:off x="488504" y="1019795"/>
              <a:ext cx="9216508" cy="2379793"/>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kumimoji="1" lang="ja-JP" altLang="en-US" sz="1200" b="1" dirty="0"/>
            </a:p>
          </p:txBody>
        </p:sp>
      </p:grpSp>
    </p:spTree>
    <p:extLst>
      <p:ext uri="{BB962C8B-B14F-4D97-AF65-F5344CB8AC3E}">
        <p14:creationId xmlns:p14="http://schemas.microsoft.com/office/powerpoint/2010/main" val="1656435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BA869B-7324-5F11-6F53-D28A06FD2BDC}"/>
            </a:ext>
          </a:extLst>
        </p:cNvPr>
        <p:cNvGrpSpPr/>
        <p:nvPr/>
      </p:nvGrpSpPr>
      <p:grpSpPr>
        <a:xfrm>
          <a:off x="0" y="0"/>
          <a:ext cx="0" cy="0"/>
          <a:chOff x="0" y="0"/>
          <a:chExt cx="0" cy="0"/>
        </a:xfrm>
      </p:grpSpPr>
      <p:graphicFrame>
        <p:nvGraphicFramePr>
          <p:cNvPr id="2" name="think-cell data - do not delete" hidden="1">
            <a:extLst>
              <a:ext uri="{FF2B5EF4-FFF2-40B4-BE49-F238E27FC236}">
                <a16:creationId xmlns:a16="http://schemas.microsoft.com/office/drawing/2014/main" id="{44E61BF0-412B-A5DA-FA10-520B881C8678}"/>
              </a:ext>
            </a:extLst>
          </p:cNvPr>
          <p:cNvGraphicFramePr>
            <a:graphicFrameLocks/>
          </p:cNvGraphicFramePr>
          <p:nvPr>
            <p:custDataLst>
              <p:tags r:id="rId1"/>
            </p:custDataLst>
            <p:extLst>
              <p:ext uri="{D42A27DB-BD31-4B8C-83A1-F6EECF244321}">
                <p14:modId xmlns:p14="http://schemas.microsoft.com/office/powerpoint/2010/main" val="356053650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561" imgH="561" progId="TCLayout.ActiveDocument.1">
                  <p:embed/>
                </p:oleObj>
              </mc:Choice>
              <mc:Fallback>
                <p:oleObj name="think-cellスライド" r:id="rId3" imgW="561" imgH="561" progId="TCLayout.ActiveDocument.1">
                  <p:embed/>
                  <p:pic>
                    <p:nvPicPr>
                      <p:cNvPr id="0" name=""/>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3" name="正方形/長方形 12">
            <a:extLst>
              <a:ext uri="{FF2B5EF4-FFF2-40B4-BE49-F238E27FC236}">
                <a16:creationId xmlns:a16="http://schemas.microsoft.com/office/drawing/2014/main" id="{612EF41E-AD8E-ADD0-4D4E-2D5559861F02}"/>
              </a:ext>
            </a:extLst>
          </p:cNvPr>
          <p:cNvSpPr/>
          <p:nvPr/>
        </p:nvSpPr>
        <p:spPr>
          <a:xfrm>
            <a:off x="488504" y="735440"/>
            <a:ext cx="9216508" cy="5717747"/>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kumimoji="1" lang="ja-JP" altLang="en-US" sz="1200" b="1" dirty="0"/>
          </a:p>
        </p:txBody>
      </p:sp>
      <p:sp>
        <p:nvSpPr>
          <p:cNvPr id="55" name="正方形/長方形 54">
            <a:extLst>
              <a:ext uri="{FF2B5EF4-FFF2-40B4-BE49-F238E27FC236}">
                <a16:creationId xmlns:a16="http://schemas.microsoft.com/office/drawing/2014/main" id="{61D24AB2-9366-EB1A-D389-050868E9A035}"/>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④ 実証後に他の半島地域への提供が見込まれる知見</a:t>
            </a:r>
            <a:endParaRPr kumimoji="1" lang="ja-JP" altLang="en-US" sz="1200" b="1" dirty="0">
              <a:solidFill>
                <a:schemeClr val="bg1"/>
              </a:solidFill>
            </a:endParaRPr>
          </a:p>
        </p:txBody>
      </p:sp>
    </p:spTree>
    <p:extLst>
      <p:ext uri="{BB962C8B-B14F-4D97-AF65-F5344CB8AC3E}">
        <p14:creationId xmlns:p14="http://schemas.microsoft.com/office/powerpoint/2010/main" val="8963281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59585-E951-CA8E-B689-D8B9DEDA1B7C}"/>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9AEE1DA9-A489-127D-0BC7-2C579525646C}"/>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⑤ 実証体制</a:t>
            </a:r>
          </a:p>
        </p:txBody>
      </p:sp>
      <p:grpSp>
        <p:nvGrpSpPr>
          <p:cNvPr id="14" name="グループ化 13">
            <a:extLst>
              <a:ext uri="{FF2B5EF4-FFF2-40B4-BE49-F238E27FC236}">
                <a16:creationId xmlns:a16="http://schemas.microsoft.com/office/drawing/2014/main" id="{50E62F84-C4D1-CA67-C266-5DAE5C26E792}"/>
              </a:ext>
            </a:extLst>
          </p:cNvPr>
          <p:cNvGrpSpPr/>
          <p:nvPr/>
        </p:nvGrpSpPr>
        <p:grpSpPr>
          <a:xfrm>
            <a:off x="488504" y="735440"/>
            <a:ext cx="9216508" cy="3483685"/>
            <a:chOff x="488504" y="735440"/>
            <a:chExt cx="9216508" cy="3483685"/>
          </a:xfrm>
        </p:grpSpPr>
        <p:sp>
          <p:nvSpPr>
            <p:cNvPr id="12" name="正方形/長方形 11">
              <a:extLst>
                <a:ext uri="{FF2B5EF4-FFF2-40B4-BE49-F238E27FC236}">
                  <a16:creationId xmlns:a16="http://schemas.microsoft.com/office/drawing/2014/main" id="{3FFE8F87-D15B-571A-8CEF-BBF498AD77BE}"/>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（１）体制図</a:t>
              </a:r>
            </a:p>
          </p:txBody>
        </p:sp>
        <p:sp>
          <p:nvSpPr>
            <p:cNvPr id="13" name="正方形/長方形 12">
              <a:extLst>
                <a:ext uri="{FF2B5EF4-FFF2-40B4-BE49-F238E27FC236}">
                  <a16:creationId xmlns:a16="http://schemas.microsoft.com/office/drawing/2014/main" id="{10605FEB-0B35-6BEB-7E9E-5E5CCA82EECB}"/>
                </a:ext>
              </a:extLst>
            </p:cNvPr>
            <p:cNvSpPr/>
            <p:nvPr/>
          </p:nvSpPr>
          <p:spPr>
            <a:xfrm>
              <a:off x="488504" y="1019794"/>
              <a:ext cx="9216508" cy="3199331"/>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kumimoji="1" lang="ja-JP" altLang="en-US" sz="1200" b="1" dirty="0"/>
            </a:p>
          </p:txBody>
        </p:sp>
      </p:grpSp>
      <p:grpSp>
        <p:nvGrpSpPr>
          <p:cNvPr id="15" name="グループ化 14">
            <a:extLst>
              <a:ext uri="{FF2B5EF4-FFF2-40B4-BE49-F238E27FC236}">
                <a16:creationId xmlns:a16="http://schemas.microsoft.com/office/drawing/2014/main" id="{5CCD9100-F234-09FA-57BB-780B5E230047}"/>
              </a:ext>
            </a:extLst>
          </p:cNvPr>
          <p:cNvGrpSpPr/>
          <p:nvPr/>
        </p:nvGrpSpPr>
        <p:grpSpPr>
          <a:xfrm>
            <a:off x="488504" y="4406400"/>
            <a:ext cx="9216508" cy="2040263"/>
            <a:chOff x="488504" y="735440"/>
            <a:chExt cx="9216508" cy="2040263"/>
          </a:xfrm>
        </p:grpSpPr>
        <p:sp>
          <p:nvSpPr>
            <p:cNvPr id="16" name="正方形/長方形 15">
              <a:extLst>
                <a:ext uri="{FF2B5EF4-FFF2-40B4-BE49-F238E27FC236}">
                  <a16:creationId xmlns:a16="http://schemas.microsoft.com/office/drawing/2014/main" id="{A282F5F0-D0EA-4A67-C77A-D682EA66CCBE}"/>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（２）情報保全の履行体制</a:t>
              </a:r>
            </a:p>
          </p:txBody>
        </p:sp>
        <p:sp>
          <p:nvSpPr>
            <p:cNvPr id="21" name="正方形/長方形 20">
              <a:extLst>
                <a:ext uri="{FF2B5EF4-FFF2-40B4-BE49-F238E27FC236}">
                  <a16:creationId xmlns:a16="http://schemas.microsoft.com/office/drawing/2014/main" id="{8F74DC34-DEB4-20D8-895D-95C45A6805F3}"/>
                </a:ext>
              </a:extLst>
            </p:cNvPr>
            <p:cNvSpPr/>
            <p:nvPr/>
          </p:nvSpPr>
          <p:spPr>
            <a:xfrm>
              <a:off x="488504" y="1019795"/>
              <a:ext cx="9216508" cy="1755908"/>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kumimoji="1" lang="ja-JP" altLang="en-US" sz="1200" b="1" dirty="0"/>
            </a:p>
          </p:txBody>
        </p:sp>
      </p:grpSp>
      <p:sp>
        <p:nvSpPr>
          <p:cNvPr id="6" name="正方形/長方形 5">
            <a:extLst>
              <a:ext uri="{FF2B5EF4-FFF2-40B4-BE49-F238E27FC236}">
                <a16:creationId xmlns:a16="http://schemas.microsoft.com/office/drawing/2014/main" id="{70EE42B1-E38B-4E4C-9C73-06F3AF6C9E0A}"/>
              </a:ext>
            </a:extLst>
          </p:cNvPr>
          <p:cNvSpPr/>
          <p:nvPr/>
        </p:nvSpPr>
        <p:spPr>
          <a:xfrm>
            <a:off x="554527" y="1116968"/>
            <a:ext cx="4818552" cy="2130530"/>
          </a:xfrm>
          <a:prstGeom prst="rect">
            <a:avLst/>
          </a:prstGeom>
          <a:noFill/>
          <a:ln>
            <a:noFill/>
          </a:ln>
        </p:spPr>
        <p:style>
          <a:lnRef idx="1">
            <a:schemeClr val="accent1"/>
          </a:lnRef>
          <a:fillRef idx="0">
            <a:schemeClr val="accent1"/>
          </a:fillRef>
          <a:effectRef idx="0">
            <a:schemeClr val="accent1"/>
          </a:effectRef>
          <a:fontRef idx="minor">
            <a:schemeClr val="tx1"/>
          </a:fontRef>
        </p:style>
        <p:txBody>
          <a:bodyPr rtlCol="0" anchor="t"/>
          <a:lstStyle/>
          <a:p>
            <a:pPr algn="ctr"/>
            <a:endParaRPr kumimoji="1" lang="ja-JP" altLang="en-US" sz="1200" dirty="0"/>
          </a:p>
        </p:txBody>
      </p:sp>
    </p:spTree>
    <p:extLst>
      <p:ext uri="{BB962C8B-B14F-4D97-AF65-F5344CB8AC3E}">
        <p14:creationId xmlns:p14="http://schemas.microsoft.com/office/powerpoint/2010/main" val="1175590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1A5FBF-139E-DB7C-8637-48A3E8DDBFF7}"/>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7BCF63D8-467F-762C-C0D2-948C0502B7F9}"/>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⑤ 実証体制</a:t>
            </a:r>
          </a:p>
        </p:txBody>
      </p:sp>
      <p:grpSp>
        <p:nvGrpSpPr>
          <p:cNvPr id="14" name="グループ化 13">
            <a:extLst>
              <a:ext uri="{FF2B5EF4-FFF2-40B4-BE49-F238E27FC236}">
                <a16:creationId xmlns:a16="http://schemas.microsoft.com/office/drawing/2014/main" id="{0630674C-358E-5E1B-6F14-310EF777F7C7}"/>
              </a:ext>
            </a:extLst>
          </p:cNvPr>
          <p:cNvGrpSpPr/>
          <p:nvPr/>
        </p:nvGrpSpPr>
        <p:grpSpPr>
          <a:xfrm>
            <a:off x="488504" y="735440"/>
            <a:ext cx="9216508" cy="2693560"/>
            <a:chOff x="488504" y="735440"/>
            <a:chExt cx="9216508" cy="2693560"/>
          </a:xfrm>
        </p:grpSpPr>
        <p:sp>
          <p:nvSpPr>
            <p:cNvPr id="12" name="正方形/長方形 11">
              <a:extLst>
                <a:ext uri="{FF2B5EF4-FFF2-40B4-BE49-F238E27FC236}">
                  <a16:creationId xmlns:a16="http://schemas.microsoft.com/office/drawing/2014/main" id="{6B73EE2F-240B-336A-73A2-CDAF1E3FFE96}"/>
                </a:ext>
              </a:extLst>
            </p:cNvPr>
            <p:cNvSpPr/>
            <p:nvPr/>
          </p:nvSpPr>
          <p:spPr>
            <a:xfrm>
              <a:off x="488504" y="735440"/>
              <a:ext cx="5616624"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（３）主要メンバーの経歴・類似実績</a:t>
              </a:r>
            </a:p>
          </p:txBody>
        </p:sp>
        <p:sp>
          <p:nvSpPr>
            <p:cNvPr id="13" name="正方形/長方形 12">
              <a:extLst>
                <a:ext uri="{FF2B5EF4-FFF2-40B4-BE49-F238E27FC236}">
                  <a16:creationId xmlns:a16="http://schemas.microsoft.com/office/drawing/2014/main" id="{5154555D-9D56-CE9E-F3B4-828B22D8450E}"/>
                </a:ext>
              </a:extLst>
            </p:cNvPr>
            <p:cNvSpPr/>
            <p:nvPr/>
          </p:nvSpPr>
          <p:spPr>
            <a:xfrm>
              <a:off x="488504" y="1019794"/>
              <a:ext cx="9216508" cy="2409206"/>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t"/>
            <a:lstStyle/>
            <a:p>
              <a:endParaRPr lang="en-US" altLang="ja-JP" sz="1200" b="1" dirty="0"/>
            </a:p>
          </p:txBody>
        </p:sp>
      </p:grpSp>
    </p:spTree>
    <p:extLst>
      <p:ext uri="{BB962C8B-B14F-4D97-AF65-F5344CB8AC3E}">
        <p14:creationId xmlns:p14="http://schemas.microsoft.com/office/powerpoint/2010/main" val="16557568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02EB2D-6CB1-6DFC-4A3D-DFA36945BB5C}"/>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938ACB95-6E4B-16A6-90EC-AF2E2D09B35D}"/>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⑥ 実証スケジュール</a:t>
            </a:r>
          </a:p>
        </p:txBody>
      </p:sp>
      <p:sp>
        <p:nvSpPr>
          <p:cNvPr id="12" name="正方形/長方形 11">
            <a:extLst>
              <a:ext uri="{FF2B5EF4-FFF2-40B4-BE49-F238E27FC236}">
                <a16:creationId xmlns:a16="http://schemas.microsoft.com/office/drawing/2014/main" id="{180CCFAF-C37E-33BA-E210-943816C74998}"/>
              </a:ext>
            </a:extLst>
          </p:cNvPr>
          <p:cNvSpPr/>
          <p:nvPr/>
        </p:nvSpPr>
        <p:spPr>
          <a:xfrm>
            <a:off x="488504" y="735440"/>
            <a:ext cx="2088232"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solidFill>
              </a:rPr>
              <a:t>時期</a:t>
            </a:r>
            <a:endParaRPr lang="en-US" altLang="ja-JP" sz="1200" b="1" dirty="0">
              <a:solidFill>
                <a:schemeClr val="bg1"/>
              </a:solidFill>
            </a:endParaRPr>
          </a:p>
        </p:txBody>
      </p:sp>
      <p:sp>
        <p:nvSpPr>
          <p:cNvPr id="2" name="正方形/長方形 1">
            <a:extLst>
              <a:ext uri="{FF2B5EF4-FFF2-40B4-BE49-F238E27FC236}">
                <a16:creationId xmlns:a16="http://schemas.microsoft.com/office/drawing/2014/main" id="{69876E74-51AA-76E0-26ED-F3549154A334}"/>
              </a:ext>
            </a:extLst>
          </p:cNvPr>
          <p:cNvSpPr/>
          <p:nvPr/>
        </p:nvSpPr>
        <p:spPr>
          <a:xfrm>
            <a:off x="2576735" y="735440"/>
            <a:ext cx="7129239" cy="284355"/>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solidFill>
              </a:rPr>
              <a:t>活動内容</a:t>
            </a:r>
            <a:endParaRPr lang="en-US" altLang="ja-JP" sz="1200" b="1" dirty="0">
              <a:solidFill>
                <a:schemeClr val="bg1"/>
              </a:solidFill>
            </a:endParaRPr>
          </a:p>
        </p:txBody>
      </p:sp>
      <p:sp>
        <p:nvSpPr>
          <p:cNvPr id="10" name="正方形/長方形 9">
            <a:extLst>
              <a:ext uri="{FF2B5EF4-FFF2-40B4-BE49-F238E27FC236}">
                <a16:creationId xmlns:a16="http://schemas.microsoft.com/office/drawing/2014/main" id="{E9ADEF60-280B-EE18-99EA-D0B281352D07}"/>
              </a:ext>
            </a:extLst>
          </p:cNvPr>
          <p:cNvSpPr/>
          <p:nvPr/>
        </p:nvSpPr>
        <p:spPr>
          <a:xfrm>
            <a:off x="488504" y="1019795"/>
            <a:ext cx="2088232" cy="720080"/>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dirty="0"/>
          </a:p>
        </p:txBody>
      </p:sp>
      <p:sp>
        <p:nvSpPr>
          <p:cNvPr id="11" name="正方形/長方形 10">
            <a:extLst>
              <a:ext uri="{FF2B5EF4-FFF2-40B4-BE49-F238E27FC236}">
                <a16:creationId xmlns:a16="http://schemas.microsoft.com/office/drawing/2014/main" id="{294B3E83-5795-547E-3832-F88836AA4C79}"/>
              </a:ext>
            </a:extLst>
          </p:cNvPr>
          <p:cNvSpPr/>
          <p:nvPr/>
        </p:nvSpPr>
        <p:spPr>
          <a:xfrm>
            <a:off x="2576735" y="1019795"/>
            <a:ext cx="7129239" cy="72008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dirty="0"/>
          </a:p>
        </p:txBody>
      </p:sp>
      <p:sp>
        <p:nvSpPr>
          <p:cNvPr id="17" name="正方形/長方形 16">
            <a:extLst>
              <a:ext uri="{FF2B5EF4-FFF2-40B4-BE49-F238E27FC236}">
                <a16:creationId xmlns:a16="http://schemas.microsoft.com/office/drawing/2014/main" id="{DA42D818-2D78-5BC8-A153-CF3311D68899}"/>
              </a:ext>
            </a:extLst>
          </p:cNvPr>
          <p:cNvSpPr/>
          <p:nvPr/>
        </p:nvSpPr>
        <p:spPr>
          <a:xfrm>
            <a:off x="488504" y="1739875"/>
            <a:ext cx="2088232" cy="720080"/>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dirty="0"/>
          </a:p>
        </p:txBody>
      </p:sp>
      <p:sp>
        <p:nvSpPr>
          <p:cNvPr id="18" name="正方形/長方形 17">
            <a:extLst>
              <a:ext uri="{FF2B5EF4-FFF2-40B4-BE49-F238E27FC236}">
                <a16:creationId xmlns:a16="http://schemas.microsoft.com/office/drawing/2014/main" id="{B9DD5F18-524A-7BB6-23D6-BE67470D5521}"/>
              </a:ext>
            </a:extLst>
          </p:cNvPr>
          <p:cNvSpPr/>
          <p:nvPr/>
        </p:nvSpPr>
        <p:spPr>
          <a:xfrm>
            <a:off x="2576735" y="1739875"/>
            <a:ext cx="7129239" cy="72008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dirty="0"/>
          </a:p>
        </p:txBody>
      </p:sp>
      <p:sp>
        <p:nvSpPr>
          <p:cNvPr id="21" name="正方形/長方形 20">
            <a:extLst>
              <a:ext uri="{FF2B5EF4-FFF2-40B4-BE49-F238E27FC236}">
                <a16:creationId xmlns:a16="http://schemas.microsoft.com/office/drawing/2014/main" id="{A7079A1A-F4E0-99A6-DF3E-767778D23B65}"/>
              </a:ext>
            </a:extLst>
          </p:cNvPr>
          <p:cNvSpPr/>
          <p:nvPr/>
        </p:nvSpPr>
        <p:spPr>
          <a:xfrm>
            <a:off x="488504" y="2459955"/>
            <a:ext cx="2088232" cy="720080"/>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dirty="0"/>
          </a:p>
        </p:txBody>
      </p:sp>
      <p:sp>
        <p:nvSpPr>
          <p:cNvPr id="22" name="正方形/長方形 21">
            <a:extLst>
              <a:ext uri="{FF2B5EF4-FFF2-40B4-BE49-F238E27FC236}">
                <a16:creationId xmlns:a16="http://schemas.microsoft.com/office/drawing/2014/main" id="{B639149A-CF54-0637-FFD9-79CA0D3E94A6}"/>
              </a:ext>
            </a:extLst>
          </p:cNvPr>
          <p:cNvSpPr/>
          <p:nvPr/>
        </p:nvSpPr>
        <p:spPr>
          <a:xfrm>
            <a:off x="2576735" y="2459955"/>
            <a:ext cx="7129239" cy="72008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200" b="1" dirty="0"/>
          </a:p>
        </p:txBody>
      </p:sp>
      <p:sp>
        <p:nvSpPr>
          <p:cNvPr id="25" name="正方形/長方形 24">
            <a:extLst>
              <a:ext uri="{FF2B5EF4-FFF2-40B4-BE49-F238E27FC236}">
                <a16:creationId xmlns:a16="http://schemas.microsoft.com/office/drawing/2014/main" id="{B4542F32-5A48-98F4-C43D-2B5DCD38F275}"/>
              </a:ext>
            </a:extLst>
          </p:cNvPr>
          <p:cNvSpPr/>
          <p:nvPr/>
        </p:nvSpPr>
        <p:spPr>
          <a:xfrm>
            <a:off x="488504" y="3180035"/>
            <a:ext cx="2088232" cy="720080"/>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tLang="ja-JP" sz="1200" b="1" dirty="0"/>
          </a:p>
        </p:txBody>
      </p:sp>
      <p:sp>
        <p:nvSpPr>
          <p:cNvPr id="26" name="正方形/長方形 25">
            <a:extLst>
              <a:ext uri="{FF2B5EF4-FFF2-40B4-BE49-F238E27FC236}">
                <a16:creationId xmlns:a16="http://schemas.microsoft.com/office/drawing/2014/main" id="{909245E7-C085-7C98-88B2-2A6BA1AE1112}"/>
              </a:ext>
            </a:extLst>
          </p:cNvPr>
          <p:cNvSpPr/>
          <p:nvPr/>
        </p:nvSpPr>
        <p:spPr>
          <a:xfrm>
            <a:off x="2576735" y="3180035"/>
            <a:ext cx="7129239" cy="72008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tLang="ja-JP" sz="1200" b="1" dirty="0"/>
          </a:p>
        </p:txBody>
      </p:sp>
      <p:sp>
        <p:nvSpPr>
          <p:cNvPr id="29" name="正方形/長方形 28">
            <a:extLst>
              <a:ext uri="{FF2B5EF4-FFF2-40B4-BE49-F238E27FC236}">
                <a16:creationId xmlns:a16="http://schemas.microsoft.com/office/drawing/2014/main" id="{E787F8DB-27A8-3BE5-8E3B-13EBCB0AB61E}"/>
              </a:ext>
            </a:extLst>
          </p:cNvPr>
          <p:cNvSpPr/>
          <p:nvPr/>
        </p:nvSpPr>
        <p:spPr>
          <a:xfrm>
            <a:off x="488504" y="3900115"/>
            <a:ext cx="2088232" cy="720080"/>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tLang="ja-JP" sz="1200" b="1" dirty="0"/>
          </a:p>
        </p:txBody>
      </p:sp>
      <p:sp>
        <p:nvSpPr>
          <p:cNvPr id="30" name="正方形/長方形 29">
            <a:extLst>
              <a:ext uri="{FF2B5EF4-FFF2-40B4-BE49-F238E27FC236}">
                <a16:creationId xmlns:a16="http://schemas.microsoft.com/office/drawing/2014/main" id="{B9F8FB4D-C6AC-C856-88C7-2863F1D308B7}"/>
              </a:ext>
            </a:extLst>
          </p:cNvPr>
          <p:cNvSpPr/>
          <p:nvPr/>
        </p:nvSpPr>
        <p:spPr>
          <a:xfrm>
            <a:off x="2576735" y="3900115"/>
            <a:ext cx="7129239" cy="720080"/>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ltLang="ja-JP" sz="1200" b="1" dirty="0"/>
          </a:p>
        </p:txBody>
      </p:sp>
    </p:spTree>
    <p:extLst>
      <p:ext uri="{BB962C8B-B14F-4D97-AF65-F5344CB8AC3E}">
        <p14:creationId xmlns:p14="http://schemas.microsoft.com/office/powerpoint/2010/main" val="3417016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9D6F7-578C-5EF9-0219-3912E9D780A9}"/>
            </a:ext>
          </a:extLst>
        </p:cNvPr>
        <p:cNvGrpSpPr/>
        <p:nvPr/>
      </p:nvGrpSpPr>
      <p:grpSpPr>
        <a:xfrm>
          <a:off x="0" y="0"/>
          <a:ext cx="0" cy="0"/>
          <a:chOff x="0" y="0"/>
          <a:chExt cx="0" cy="0"/>
        </a:xfrm>
      </p:grpSpPr>
      <p:sp>
        <p:nvSpPr>
          <p:cNvPr id="55" name="正方形/長方形 54">
            <a:extLst>
              <a:ext uri="{FF2B5EF4-FFF2-40B4-BE49-F238E27FC236}">
                <a16:creationId xmlns:a16="http://schemas.microsoft.com/office/drawing/2014/main" id="{B9251AD1-2BAA-95B5-3740-82433F7A0CF4}"/>
              </a:ext>
            </a:extLst>
          </p:cNvPr>
          <p:cNvSpPr/>
          <p:nvPr/>
        </p:nvSpPr>
        <p:spPr>
          <a:xfrm>
            <a:off x="200025" y="182581"/>
            <a:ext cx="9505950" cy="365585"/>
          </a:xfrm>
          <a:prstGeom prst="rect">
            <a:avLst/>
          </a:prstGeom>
          <a:solidFill>
            <a:schemeClr val="accent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200" b="1" dirty="0">
                <a:solidFill>
                  <a:schemeClr val="bg1"/>
                </a:solidFill>
              </a:rPr>
              <a:t>⑦ その他</a:t>
            </a:r>
          </a:p>
        </p:txBody>
      </p:sp>
      <p:sp>
        <p:nvSpPr>
          <p:cNvPr id="3" name="正方形/長方形 2">
            <a:extLst>
              <a:ext uri="{FF2B5EF4-FFF2-40B4-BE49-F238E27FC236}">
                <a16:creationId xmlns:a16="http://schemas.microsoft.com/office/drawing/2014/main" id="{D0848A72-EC77-1991-48B0-5011F45A74ED}"/>
              </a:ext>
            </a:extLst>
          </p:cNvPr>
          <p:cNvSpPr/>
          <p:nvPr/>
        </p:nvSpPr>
        <p:spPr>
          <a:xfrm>
            <a:off x="1424608" y="2229407"/>
            <a:ext cx="8281367" cy="1114678"/>
          </a:xfrm>
          <a:prstGeom prst="rect">
            <a:avLst/>
          </a:prstGeom>
          <a:solidFill>
            <a:schemeClr val="bg1">
              <a:lumMod val="95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r>
              <a:rPr lang="ja-JP" altLang="en-US" sz="1100" dirty="0"/>
              <a:t>必要となる経費の内訳を具体的な支出内容が分かるように記載ください</a:t>
            </a:r>
            <a:r>
              <a:rPr lang="en-US" altLang="ja-JP" sz="1100" dirty="0"/>
              <a:t>.</a:t>
            </a:r>
          </a:p>
          <a:p>
            <a:r>
              <a:rPr lang="ja-JP" altLang="en-US" sz="1100" dirty="0"/>
              <a:t>なお、経費は契約締結に先立って事務局で精査を行いますので、記載額全額とならない可能性がある点、ご承知おきください。なお、本事業に直接関わらない支出</a:t>
            </a:r>
            <a:r>
              <a:rPr lang="en-US" altLang="ja-JP" sz="1100" baseline="30000" dirty="0"/>
              <a:t>*</a:t>
            </a:r>
            <a:r>
              <a:rPr lang="ja-JP" altLang="en-US" sz="1100" dirty="0"/>
              <a:t>は経費として計上することができません。 </a:t>
            </a:r>
            <a:endParaRPr lang="en-US" altLang="ja-JP" sz="1100" dirty="0"/>
          </a:p>
          <a:p>
            <a:r>
              <a:rPr lang="ja-JP" altLang="en-US" sz="1100" dirty="0">
                <a:solidFill>
                  <a:srgbClr val="FF0000"/>
                </a:solidFill>
              </a:rPr>
              <a:t>支出項目は、旅費、会議費、謝金、備品費、借料及び損料、消耗品費、 印刷製本費、補助員人件費、その他諸経費、委託・外注費のうちから選択ください。</a:t>
            </a:r>
            <a:endParaRPr lang="en-US" altLang="ja-JP" sz="1100" dirty="0">
              <a:solidFill>
                <a:srgbClr val="FF0000"/>
              </a:solidFill>
            </a:endParaRPr>
          </a:p>
        </p:txBody>
      </p:sp>
      <p:graphicFrame>
        <p:nvGraphicFramePr>
          <p:cNvPr id="5" name="表 11">
            <a:extLst>
              <a:ext uri="{FF2B5EF4-FFF2-40B4-BE49-F238E27FC236}">
                <a16:creationId xmlns:a16="http://schemas.microsoft.com/office/drawing/2014/main" id="{D6995679-9468-F14C-2B11-049902182306}"/>
              </a:ext>
            </a:extLst>
          </p:cNvPr>
          <p:cNvGraphicFramePr>
            <a:graphicFrameLocks noGrp="1"/>
          </p:cNvGraphicFramePr>
          <p:nvPr>
            <p:extLst>
              <p:ext uri="{D42A27DB-BD31-4B8C-83A1-F6EECF244321}">
                <p14:modId xmlns:p14="http://schemas.microsoft.com/office/powerpoint/2010/main" val="1803009965"/>
              </p:ext>
            </p:extLst>
          </p:nvPr>
        </p:nvGraphicFramePr>
        <p:xfrm>
          <a:off x="1424608" y="3344086"/>
          <a:ext cx="8281367" cy="2629749"/>
        </p:xfrm>
        <a:graphic>
          <a:graphicData uri="http://schemas.openxmlformats.org/drawingml/2006/table">
            <a:tbl>
              <a:tblPr firstRow="1" bandRow="1">
                <a:tableStyleId>{5C22544A-7EE6-4342-B048-85BDC9FD1C3A}</a:tableStyleId>
              </a:tblPr>
              <a:tblGrid>
                <a:gridCol w="1224136">
                  <a:extLst>
                    <a:ext uri="{9D8B030D-6E8A-4147-A177-3AD203B41FA5}">
                      <a16:colId xmlns:a16="http://schemas.microsoft.com/office/drawing/2014/main" val="4000411159"/>
                    </a:ext>
                  </a:extLst>
                </a:gridCol>
                <a:gridCol w="2808312">
                  <a:extLst>
                    <a:ext uri="{9D8B030D-6E8A-4147-A177-3AD203B41FA5}">
                      <a16:colId xmlns:a16="http://schemas.microsoft.com/office/drawing/2014/main" val="2273122452"/>
                    </a:ext>
                  </a:extLst>
                </a:gridCol>
                <a:gridCol w="1512168">
                  <a:extLst>
                    <a:ext uri="{9D8B030D-6E8A-4147-A177-3AD203B41FA5}">
                      <a16:colId xmlns:a16="http://schemas.microsoft.com/office/drawing/2014/main" val="3210055288"/>
                    </a:ext>
                  </a:extLst>
                </a:gridCol>
                <a:gridCol w="2736751">
                  <a:extLst>
                    <a:ext uri="{9D8B030D-6E8A-4147-A177-3AD203B41FA5}">
                      <a16:colId xmlns:a16="http://schemas.microsoft.com/office/drawing/2014/main" val="1363765695"/>
                    </a:ext>
                  </a:extLst>
                </a:gridCol>
              </a:tblGrid>
              <a:tr h="257689">
                <a:tc>
                  <a:txBody>
                    <a:bodyPr/>
                    <a:lstStyle/>
                    <a:p>
                      <a:r>
                        <a:rPr kumimoji="1" lang="ja-JP" altLang="en-US" sz="1100" dirty="0">
                          <a:solidFill>
                            <a:schemeClr val="tx1"/>
                          </a:solidFill>
                        </a:rPr>
                        <a:t>経費項目</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支出目的</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想定支出額（税込）</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tc>
                  <a:txBody>
                    <a:bodyPr/>
                    <a:lstStyle/>
                    <a:p>
                      <a:r>
                        <a:rPr kumimoji="1" lang="ja-JP" altLang="en-US" sz="1100" dirty="0">
                          <a:solidFill>
                            <a:schemeClr val="tx1"/>
                          </a:solidFill>
                        </a:rPr>
                        <a:t>支出額の根拠</a:t>
                      </a: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3562746490"/>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42006142"/>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517904222"/>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313132328"/>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417969377"/>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3979400637"/>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pPr algn="r"/>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05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2980990497"/>
                  </a:ext>
                </a:extLst>
              </a:tr>
              <a:tr h="338667">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tc>
                  <a:txBody>
                    <a:bodyPr/>
                    <a:lstStyle/>
                    <a:p>
                      <a:endParaRPr kumimoji="1" lang="ja-JP" altLang="en-US" sz="1100" dirty="0">
                        <a:solidFill>
                          <a:schemeClr val="tx1"/>
                        </a:solidFill>
                      </a:endParaRPr>
                    </a:p>
                  </a:txBody>
                  <a:tcPr anchor="ctr">
                    <a:lnL w="6350" cap="flat" cmpd="sng" algn="ctr">
                      <a:solidFill>
                        <a:schemeClr val="tx1">
                          <a:lumMod val="65000"/>
                          <a:lumOff val="35000"/>
                        </a:schemeClr>
                      </a:solidFill>
                      <a:prstDash val="solid"/>
                      <a:round/>
                      <a:headEnd type="none" w="med" len="med"/>
                      <a:tailEnd type="none" w="med" len="med"/>
                    </a:lnL>
                    <a:lnR w="6350" cap="flat" cmpd="sng" algn="ctr">
                      <a:solidFill>
                        <a:schemeClr val="tx1">
                          <a:lumMod val="65000"/>
                          <a:lumOff val="35000"/>
                        </a:schemeClr>
                      </a:solidFill>
                      <a:prstDash val="solid"/>
                      <a:round/>
                      <a:headEnd type="none" w="med" len="med"/>
                      <a:tailEnd type="none" w="med" len="med"/>
                    </a:lnR>
                    <a:lnT w="6350" cap="flat" cmpd="sng" algn="ctr">
                      <a:solidFill>
                        <a:schemeClr val="tx1">
                          <a:lumMod val="65000"/>
                          <a:lumOff val="35000"/>
                        </a:schemeClr>
                      </a:solidFill>
                      <a:prstDash val="solid"/>
                      <a:round/>
                      <a:headEnd type="none" w="med" len="med"/>
                      <a:tailEnd type="none" w="med" len="med"/>
                    </a:lnT>
                    <a:lnB w="6350" cap="flat" cmpd="sng" algn="ctr">
                      <a:solidFill>
                        <a:schemeClr val="tx1">
                          <a:lumMod val="65000"/>
                          <a:lumOff val="35000"/>
                        </a:schemeClr>
                      </a:solidFill>
                      <a:prstDash val="solid"/>
                      <a:round/>
                      <a:headEnd type="none" w="med" len="med"/>
                      <a:tailEnd type="none" w="med" len="med"/>
                    </a:lnB>
                    <a:noFill/>
                  </a:tcPr>
                </a:tc>
                <a:extLst>
                  <a:ext uri="{0D108BD9-81ED-4DB2-BD59-A6C34878D82A}">
                    <a16:rowId xmlns:a16="http://schemas.microsoft.com/office/drawing/2014/main" val="872740825"/>
                  </a:ext>
                </a:extLst>
              </a:tr>
            </a:tbl>
          </a:graphicData>
        </a:graphic>
      </p:graphicFrame>
      <p:grpSp>
        <p:nvGrpSpPr>
          <p:cNvPr id="41" name="グループ化 40">
            <a:extLst>
              <a:ext uri="{FF2B5EF4-FFF2-40B4-BE49-F238E27FC236}">
                <a16:creationId xmlns:a16="http://schemas.microsoft.com/office/drawing/2014/main" id="{3E9589DA-2A65-34B4-31C2-B3F8E346CEF9}"/>
              </a:ext>
            </a:extLst>
          </p:cNvPr>
          <p:cNvGrpSpPr/>
          <p:nvPr/>
        </p:nvGrpSpPr>
        <p:grpSpPr>
          <a:xfrm>
            <a:off x="200026" y="764704"/>
            <a:ext cx="9505949" cy="1308251"/>
            <a:chOff x="200026" y="764704"/>
            <a:chExt cx="9505949" cy="2168491"/>
          </a:xfrm>
        </p:grpSpPr>
        <p:sp>
          <p:nvSpPr>
            <p:cNvPr id="6" name="正方形/長方形 5">
              <a:extLst>
                <a:ext uri="{FF2B5EF4-FFF2-40B4-BE49-F238E27FC236}">
                  <a16:creationId xmlns:a16="http://schemas.microsoft.com/office/drawing/2014/main" id="{EDA5C223-3817-7925-ADF7-12E06BC99959}"/>
                </a:ext>
              </a:extLst>
            </p:cNvPr>
            <p:cNvSpPr/>
            <p:nvPr/>
          </p:nvSpPr>
          <p:spPr>
            <a:xfrm>
              <a:off x="200026" y="767116"/>
              <a:ext cx="1224136" cy="2166079"/>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lang="ja-JP" altLang="en-US" sz="1200" b="1" dirty="0">
                  <a:solidFill>
                    <a:schemeClr val="bg1"/>
                  </a:solidFill>
                </a:rPr>
                <a:t>実証地域</a:t>
              </a:r>
              <a:endParaRPr kumimoji="1" lang="ja-JP" altLang="en-US" sz="1200" b="1" dirty="0">
                <a:solidFill>
                  <a:schemeClr val="bg1"/>
                </a:solidFill>
              </a:endParaRPr>
            </a:p>
          </p:txBody>
        </p:sp>
        <p:sp>
          <p:nvSpPr>
            <p:cNvPr id="7" name="正方形/長方形 6">
              <a:extLst>
                <a:ext uri="{FF2B5EF4-FFF2-40B4-BE49-F238E27FC236}">
                  <a16:creationId xmlns:a16="http://schemas.microsoft.com/office/drawing/2014/main" id="{D517F0E8-CF2C-91A6-16CF-B28BF18A8716}"/>
                </a:ext>
              </a:extLst>
            </p:cNvPr>
            <p:cNvSpPr/>
            <p:nvPr/>
          </p:nvSpPr>
          <p:spPr>
            <a:xfrm>
              <a:off x="1424161" y="764704"/>
              <a:ext cx="2304703" cy="108458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100" b="1" dirty="0"/>
                <a:t>自治体との事前調整の有無</a:t>
              </a:r>
              <a:endParaRPr kumimoji="1" lang="en-US" altLang="ja-JP" sz="1100" dirty="0"/>
            </a:p>
          </p:txBody>
        </p:sp>
        <p:sp>
          <p:nvSpPr>
            <p:cNvPr id="13" name="正方形/長方形 12">
              <a:extLst>
                <a:ext uri="{FF2B5EF4-FFF2-40B4-BE49-F238E27FC236}">
                  <a16:creationId xmlns:a16="http://schemas.microsoft.com/office/drawing/2014/main" id="{376EC494-5D84-05D4-BC74-5476CFDB8743}"/>
                </a:ext>
              </a:extLst>
            </p:cNvPr>
            <p:cNvSpPr/>
            <p:nvPr/>
          </p:nvSpPr>
          <p:spPr>
            <a:xfrm>
              <a:off x="3728864" y="765379"/>
              <a:ext cx="5977111" cy="1083908"/>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dirty="0"/>
                <a:t>あり ／ なし</a:t>
              </a:r>
              <a:endParaRPr kumimoji="1" lang="en-US" altLang="ja-JP" sz="1200" dirty="0"/>
            </a:p>
          </p:txBody>
        </p:sp>
        <p:sp>
          <p:nvSpPr>
            <p:cNvPr id="14" name="正方形/長方形 13">
              <a:extLst>
                <a:ext uri="{FF2B5EF4-FFF2-40B4-BE49-F238E27FC236}">
                  <a16:creationId xmlns:a16="http://schemas.microsoft.com/office/drawing/2014/main" id="{079D3440-5B69-891F-F03B-4785B11251F9}"/>
                </a:ext>
              </a:extLst>
            </p:cNvPr>
            <p:cNvSpPr/>
            <p:nvPr/>
          </p:nvSpPr>
          <p:spPr>
            <a:xfrm>
              <a:off x="1424161" y="1848612"/>
              <a:ext cx="2304703" cy="1084583"/>
            </a:xfrm>
            <a:prstGeom prst="rect">
              <a:avLst/>
            </a:prstGeom>
            <a:solidFill>
              <a:schemeClr val="accent2">
                <a:lumMod val="20000"/>
                <a:lumOff val="80000"/>
              </a:schemeClr>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100" b="1" dirty="0"/>
                <a:t>想定実証地域</a:t>
              </a:r>
              <a:endParaRPr lang="en-US" altLang="ja-JP" sz="1100" b="1" dirty="0"/>
            </a:p>
            <a:p>
              <a:pPr algn="ctr"/>
              <a:r>
                <a:rPr kumimoji="1" lang="en-US" altLang="ja-JP" sz="1100" dirty="0"/>
                <a:t>※</a:t>
              </a:r>
              <a:r>
                <a:rPr kumimoji="1" lang="ja-JP" altLang="en-US" sz="1100" dirty="0"/>
                <a:t>特に希望がない場合は「希望なし」と記載すること</a:t>
              </a:r>
              <a:endParaRPr kumimoji="1" lang="en-US" altLang="ja-JP" sz="1100" dirty="0"/>
            </a:p>
          </p:txBody>
        </p:sp>
        <p:sp>
          <p:nvSpPr>
            <p:cNvPr id="32" name="正方形/長方形 31">
              <a:extLst>
                <a:ext uri="{FF2B5EF4-FFF2-40B4-BE49-F238E27FC236}">
                  <a16:creationId xmlns:a16="http://schemas.microsoft.com/office/drawing/2014/main" id="{11FBB19F-0011-8335-EB96-613DE0209BE5}"/>
                </a:ext>
              </a:extLst>
            </p:cNvPr>
            <p:cNvSpPr/>
            <p:nvPr/>
          </p:nvSpPr>
          <p:spPr>
            <a:xfrm>
              <a:off x="3728864" y="1849287"/>
              <a:ext cx="5977111" cy="1083908"/>
            </a:xfrm>
            <a:prstGeom prst="rect">
              <a:avLst/>
            </a:prstGeom>
            <a:solidFill>
              <a:schemeClr val="bg1"/>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sz="1200" dirty="0"/>
            </a:p>
          </p:txBody>
        </p:sp>
      </p:grpSp>
      <p:sp>
        <p:nvSpPr>
          <p:cNvPr id="33" name="正方形/長方形 32">
            <a:extLst>
              <a:ext uri="{FF2B5EF4-FFF2-40B4-BE49-F238E27FC236}">
                <a16:creationId xmlns:a16="http://schemas.microsoft.com/office/drawing/2014/main" id="{99015014-2015-68CF-F1E7-7AB0A67D277A}"/>
              </a:ext>
            </a:extLst>
          </p:cNvPr>
          <p:cNvSpPr/>
          <p:nvPr/>
        </p:nvSpPr>
        <p:spPr>
          <a:xfrm>
            <a:off x="200025" y="6060707"/>
            <a:ext cx="9504985" cy="607392"/>
          </a:xfrm>
          <a:prstGeom prst="rect">
            <a:avLst/>
          </a:prstGeom>
          <a:ln>
            <a:noFill/>
          </a:ln>
        </p:spPr>
        <p:style>
          <a:lnRef idx="1">
            <a:schemeClr val="accent1"/>
          </a:lnRef>
          <a:fillRef idx="0">
            <a:schemeClr val="accent1"/>
          </a:fillRef>
          <a:effectRef idx="0">
            <a:schemeClr val="accent1"/>
          </a:effectRef>
          <a:fontRef idx="minor">
            <a:schemeClr val="tx1"/>
          </a:fontRef>
        </p:style>
        <p:txBody>
          <a:bodyPr rtlCol="0" anchor="ctr"/>
          <a:lstStyle/>
          <a:p>
            <a:r>
              <a:rPr lang="en-US" altLang="ja-JP" sz="900" dirty="0"/>
              <a:t>*</a:t>
            </a:r>
            <a:r>
              <a:rPr kumimoji="1" lang="ja-JP" altLang="en-US" sz="900" dirty="0"/>
              <a:t>「本事業に直接関わらない支出」の例としては、「事業内容に照らして、当然備えているべき備品等（机、椅子、書棚などの什器類、汎用性の高いパーソナルコンピューター等）」、「本事業終了後のリース・レンタル及び使用に係る経費」、「本事業終了後も使用される資産を形成する経費（システム開発、</a:t>
            </a:r>
            <a:r>
              <a:rPr kumimoji="1" lang="en-US" altLang="ja-JP" sz="900" dirty="0"/>
              <a:t>Web</a:t>
            </a:r>
            <a:r>
              <a:rPr kumimoji="1" lang="ja-JP" altLang="en-US" sz="900" dirty="0"/>
              <a:t>ページの構築等）」、「一般管理費</a:t>
            </a:r>
            <a:r>
              <a:rPr kumimoji="1" lang="en-US" altLang="ja-JP" sz="900" dirty="0"/>
              <a:t>/</a:t>
            </a:r>
            <a:r>
              <a:rPr kumimoji="1" lang="ja-JP" altLang="en-US" sz="900" dirty="0"/>
              <a:t>諸経費・雑費など経費執行の内容が不明瞭なもの」等を指します。</a:t>
            </a:r>
            <a:r>
              <a:rPr lang="ja-JP" altLang="en-US" sz="900" dirty="0"/>
              <a:t>公募要領</a:t>
            </a:r>
            <a:r>
              <a:rPr kumimoji="1" lang="ja-JP" altLang="en-US" sz="900" dirty="0"/>
              <a:t>をご参照の上ご記載ください。</a:t>
            </a:r>
            <a:endParaRPr kumimoji="1" lang="en-US" altLang="ja-JP" sz="900" dirty="0"/>
          </a:p>
        </p:txBody>
      </p:sp>
      <p:sp>
        <p:nvSpPr>
          <p:cNvPr id="34" name="正方形/長方形 33">
            <a:extLst>
              <a:ext uri="{FF2B5EF4-FFF2-40B4-BE49-F238E27FC236}">
                <a16:creationId xmlns:a16="http://schemas.microsoft.com/office/drawing/2014/main" id="{A4C3BDC9-EB4B-32E6-E318-5C4554232704}"/>
              </a:ext>
            </a:extLst>
          </p:cNvPr>
          <p:cNvSpPr/>
          <p:nvPr/>
        </p:nvSpPr>
        <p:spPr>
          <a:xfrm>
            <a:off x="200026" y="2232089"/>
            <a:ext cx="1224136" cy="3740356"/>
          </a:xfrm>
          <a:prstGeom prst="rect">
            <a:avLst/>
          </a:prstGeom>
          <a:solidFill>
            <a:schemeClr val="accent2"/>
          </a:solidFill>
          <a:ln>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r>
              <a:rPr kumimoji="1" lang="ja-JP" altLang="en-US" sz="1200" b="1" dirty="0">
                <a:solidFill>
                  <a:schemeClr val="bg1"/>
                </a:solidFill>
              </a:rPr>
              <a:t>経費内訳</a:t>
            </a:r>
          </a:p>
        </p:txBody>
      </p:sp>
    </p:spTree>
    <p:extLst>
      <p:ext uri="{BB962C8B-B14F-4D97-AF65-F5344CB8AC3E}">
        <p14:creationId xmlns:p14="http://schemas.microsoft.com/office/powerpoint/2010/main" val="374628920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NRIGroupPowerPointTemplate2023">
  <a:themeElements>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fontScheme name="Yu Gothic UI">
      <a:majorFont>
        <a:latin typeface="Yu Gothic UI"/>
        <a:ea typeface="Yu Gothic UI"/>
        <a:cs typeface=""/>
      </a:majorFont>
      <a:minorFont>
        <a:latin typeface="Yu Gothic UI"/>
        <a:ea typeface="Yu Gothic UI"/>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solidFill>
            <a:schemeClr val="tx1"/>
          </a:solidFill>
        </a:ln>
      </a:spPr>
      <a:bodyPr rtlCol="0" anchor="ctr"/>
      <a:lstStyle>
        <a:defPPr algn="ctr">
          <a:defRPr kumimoji="1"/>
        </a:defPPr>
      </a:lstStyle>
      <a:style>
        <a:lnRef idx="1">
          <a:schemeClr val="accent1"/>
        </a:lnRef>
        <a:fillRef idx="0">
          <a:schemeClr val="accent1"/>
        </a:fillRef>
        <a:effectRef idx="0">
          <a:schemeClr val="accent1"/>
        </a:effectRef>
        <a:fontRef idx="minor">
          <a:schemeClr val="tx1"/>
        </a:fontRef>
      </a:style>
    </a:spDef>
    <a:txDef>
      <a:spPr>
        <a:noFill/>
      </a:spPr>
      <a:bodyPr wrap="none" rtlCol="0">
        <a:spAutoFit/>
      </a:bodyPr>
      <a:lstStyle>
        <a:defPPr algn="l">
          <a:lnSpc>
            <a:spcPct val="120000"/>
          </a:lnSpc>
          <a:defRPr kumimoji="1" sz="1000" smtClean="0"/>
        </a:defPPr>
      </a:lstStyle>
    </a:txDef>
  </a:objectDefaults>
  <a:extraClrSchemeLst>
    <a:extraClrScheme>
      <a:clrScheme name="NRI color">
        <a:dk1>
          <a:srgbClr val="000000"/>
        </a:dk1>
        <a:lt1>
          <a:srgbClr val="FFFFFF"/>
        </a:lt1>
        <a:dk2>
          <a:srgbClr val="CCCCCC"/>
        </a:dk2>
        <a:lt2>
          <a:srgbClr val="7F7F7F"/>
        </a:lt2>
        <a:accent1>
          <a:srgbClr val="000F78"/>
        </a:accent1>
        <a:accent2>
          <a:srgbClr val="3C64AA"/>
        </a:accent2>
        <a:accent3>
          <a:srgbClr val="64AADC"/>
        </a:accent3>
        <a:accent4>
          <a:srgbClr val="F59637"/>
        </a:accent4>
        <a:accent5>
          <a:srgbClr val="D73232"/>
        </a:accent5>
        <a:accent6>
          <a:srgbClr val="0F55C3"/>
        </a:accent6>
        <a:hlink>
          <a:srgbClr val="0092C5"/>
        </a:hlink>
        <a:folHlink>
          <a:srgbClr val="954F72"/>
        </a:folHlink>
      </a:clrScheme>
    </a:extraClrScheme>
  </a:extraClrSchemeLst>
  <a:custClrLst>
    <a:custClr name="navy">
      <a:srgbClr val="000F78"/>
    </a:custClr>
    <a:custClr name="blue1">
      <a:srgbClr val="96BEF5"/>
    </a:custClr>
    <a:custClr name="blue2">
      <a:srgbClr val="0F55C3"/>
    </a:custClr>
    <a:custClr name="blue3">
      <a:srgbClr val="64AADC"/>
    </a:custClr>
    <a:custClr name="blue4">
      <a:srgbClr val="3C64AA"/>
    </a:custClr>
    <a:custClr name="blue5">
      <a:srgbClr val="64A5B4"/>
    </a:custClr>
    <a:custClr name="blue gray">
      <a:srgbClr val="E4ECED"/>
    </a:custClr>
    <a:custClr name="white">
      <a:srgbClr val="FFFFFF"/>
    </a:custClr>
    <a:custClr name="white">
      <a:srgbClr val="FFFFFF"/>
    </a:custClr>
    <a:custClr name="white">
      <a:srgbClr val="FFFFFF"/>
    </a:custClr>
    <a:custClr name="red">
      <a:srgbClr val="D73232"/>
    </a:custClr>
    <a:custClr name="magenta">
      <a:srgbClr val="BE377D"/>
    </a:custClr>
    <a:custClr name="orange">
      <a:srgbClr val="F59637"/>
    </a:custClr>
    <a:custClr name="yellow">
      <a:srgbClr val="FFDC00"/>
    </a:custClr>
    <a:custClr name="green">
      <a:srgbClr val="BED200"/>
    </a:custClr>
    <a:custClr name="purple">
      <a:srgbClr val="5F3C91"/>
    </a:custClr>
  </a:custClrLst>
  <a:extLst>
    <a:ext uri="{05A4C25C-085E-4340-85A3-A5531E510DB2}">
      <thm15:themeFamily xmlns:thm15="http://schemas.microsoft.com/office/thememl/2012/main" name="プレゼンテーション1" id="{C56D5A32-E1FD-4D00-BBB1-85BD7D7EC150}" vid="{AE9D7D5B-3073-4C69-8063-BEED73367459}"/>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1">
      <a:majorFont>
        <a:latin typeface="Yu Gothic UI"/>
        <a:ea typeface="Yu Gothic UI"/>
        <a:cs typeface=""/>
      </a:majorFont>
      <a:minorFont>
        <a:latin typeface="Yu Gothic UI"/>
        <a:ea typeface="Yu Gothic UI"/>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blank_2023</Template>
  <TotalTime>0</TotalTime>
  <Words>570</Words>
  <Application>Microsoft Office PowerPoint</Application>
  <PresentationFormat>A4 210 x 297 mm</PresentationFormat>
  <Paragraphs>81</Paragraphs>
  <Slides>11</Slides>
  <Notes>0</Notes>
  <HiddenSlides>0</HiddenSlides>
  <MMClips>0</MMClips>
  <ScaleCrop>false</ScaleCrop>
  <HeadingPairs>
    <vt:vector size="8" baseType="variant">
      <vt:variant>
        <vt:lpstr>使用されているフォント</vt:lpstr>
      </vt:variant>
      <vt:variant>
        <vt:i4>4</vt:i4>
      </vt:variant>
      <vt:variant>
        <vt:lpstr>テーマ</vt:lpstr>
      </vt:variant>
      <vt:variant>
        <vt:i4>1</vt:i4>
      </vt:variant>
      <vt:variant>
        <vt:lpstr>埋め込まれた OLE サーバー</vt:lpstr>
      </vt:variant>
      <vt:variant>
        <vt:i4>1</vt:i4>
      </vt:variant>
      <vt:variant>
        <vt:lpstr>スライド タイトル</vt:lpstr>
      </vt:variant>
      <vt:variant>
        <vt:i4>11</vt:i4>
      </vt:variant>
    </vt:vector>
  </HeadingPairs>
  <TitlesOfParts>
    <vt:vector size="17" baseType="lpstr">
      <vt:lpstr>Yu Gothic UI</vt:lpstr>
      <vt:lpstr>游ゴシック</vt:lpstr>
      <vt:lpstr>Arial</vt:lpstr>
      <vt:lpstr>Wingdings</vt:lpstr>
      <vt:lpstr>NRIGroupPowerPointTemplate2023</vt:lpstr>
      <vt:lpstr>think-cellスライド</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2025-09-01T09:35:08Z</dcterms:created>
  <dcterms:modified xsi:type="dcterms:W3CDTF">2026-06-23T09:50:00Z</dcterms:modified>
</cp:coreProperties>
</file>